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48"/>
  </p:notesMasterIdLst>
  <p:sldIdLst>
    <p:sldId id="303" r:id="rId3"/>
    <p:sldId id="257" r:id="rId4"/>
    <p:sldId id="304" r:id="rId5"/>
    <p:sldId id="258" r:id="rId6"/>
    <p:sldId id="313" r:id="rId7"/>
    <p:sldId id="329" r:id="rId8"/>
    <p:sldId id="314" r:id="rId9"/>
    <p:sldId id="261" r:id="rId10"/>
    <p:sldId id="332" r:id="rId11"/>
    <p:sldId id="307" r:id="rId12"/>
    <p:sldId id="333" r:id="rId13"/>
    <p:sldId id="331" r:id="rId14"/>
    <p:sldId id="308" r:id="rId15"/>
    <p:sldId id="309" r:id="rId16"/>
    <p:sldId id="334" r:id="rId17"/>
    <p:sldId id="335" r:id="rId18"/>
    <p:sldId id="310" r:id="rId19"/>
    <p:sldId id="311" r:id="rId20"/>
    <p:sldId id="312" r:id="rId21"/>
    <p:sldId id="316" r:id="rId22"/>
    <p:sldId id="317" r:id="rId23"/>
    <p:sldId id="318" r:id="rId24"/>
    <p:sldId id="336" r:id="rId25"/>
    <p:sldId id="319" r:id="rId26"/>
    <p:sldId id="324" r:id="rId27"/>
    <p:sldId id="325" r:id="rId28"/>
    <p:sldId id="326" r:id="rId29"/>
    <p:sldId id="327" r:id="rId30"/>
    <p:sldId id="328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9144000" cy="5143500" type="screen16x9"/>
  <p:notesSz cx="6858000" cy="9144000"/>
  <p:embeddedFontLst>
    <p:embeddedFont>
      <p:font typeface="Proxima Nova Semibold" panose="020B0604020202020204" charset="0"/>
      <p:regular r:id="rId49"/>
      <p:bold r:id="rId50"/>
      <p:boldItalic r:id="rId51"/>
    </p:embeddedFont>
    <p:embeddedFont>
      <p:font typeface="Roboto Medium" panose="020B0604020202020204" charset="0"/>
      <p:regular r:id="rId52"/>
      <p:bold r:id="rId53"/>
      <p:italic r:id="rId54"/>
      <p:boldItalic r:id="rId55"/>
    </p:embeddedFont>
    <p:embeddedFont>
      <p:font typeface="Arvo" panose="020B0604020202020204" charset="0"/>
      <p:regular r:id="rId56"/>
      <p:bold r:id="rId57"/>
      <p:italic r:id="rId58"/>
      <p:boldItalic r:id="rId59"/>
    </p:embeddedFont>
    <p:embeddedFont>
      <p:font typeface="Squada One" panose="020B0604020202020204" charset="0"/>
      <p:regular r:id="rId60"/>
    </p:embeddedFont>
    <p:embeddedFont>
      <p:font typeface="Roboto" panose="020B0604020202020204" charset="0"/>
      <p:regular r:id="rId61"/>
      <p:bold r:id="rId62"/>
      <p:italic r:id="rId63"/>
      <p:boldItalic r:id="rId64"/>
    </p:embeddedFont>
    <p:embeddedFont>
      <p:font typeface="Proxima Nova" panose="020B060402020202020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B7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B543AC-5CF5-4D7B-8730-84B1F12ACCC2}">
  <a:tblStyle styleId="{89B543AC-5CF5-4D7B-8730-84B1F12ACCC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6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3.xml"/><Relationship Id="rId61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1554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51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045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116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80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" name="Google Shape;52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2" name="Google Shape;520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082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833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733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" name="Google Shape;52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2" name="Google Shape;520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905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1139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3" name="Google Shape;51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4" name="Google Shape;518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27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1" name="Google Shape;52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2" name="Google Shape;523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167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1" name="Google Shape;52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2" name="Google Shape;523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279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355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322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600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1" name="Google Shape;529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2" name="Google Shape;529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329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1" name="Google Shape;529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2" name="Google Shape;529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7746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8" name="Google Shape;530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9" name="Google Shape;530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7148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4" name="Google Shape;540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5" name="Google Shape;540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0354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0" name="Google Shape;541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1" name="Google Shape;541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159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Google Shape;526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1" name="Google Shape;526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5200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7" name="Google Shape;5417;g4afbba3a2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8" name="Google Shape;5418;g4afbba3a2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4" name="Google Shape;5424;g4afbba3a2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5" name="Google Shape;5425;g4afbba3a2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9" name="Google Shape;5439;g4afbba3a2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0" name="Google Shape;5440;g4afbba3a2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5" name="Google Shape;6055;g4afbba3a2b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6" name="Google Shape;6056;g4afbba3a2b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6" name="Google Shape;8546;g4afbba3a2b_0_3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7" name="Google Shape;8547;g4afbba3a2b_0_3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" name="Google Shape;9256;g4afbba3a2b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7" name="Google Shape;9257;g4afbba3a2b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2" name="Google Shape;9652;g4afbba3a2b_0_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3" name="Google Shape;9653;g4afbba3a2b_0_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Google Shape;10245;g4afbba3a2b_0_4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6" name="Google Shape;10246;g4afbba3a2b_0_4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0" name="Google Shape;10780;g4afbba3a2b_0_5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1" name="Google Shape;10781;g4afbba3a2b_0_5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5" name="Google Shape;11065;g4afbba3a2b_0_5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6" name="Google Shape;11066;g4afbba3a2b_0_5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7" name="Google Shape;11507;g4afbba3a2b_0_6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8" name="Google Shape;11508;g4afbba3a2b_0_6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3" name="Google Shape;11873;g4afbba3a2b_0_6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4" name="Google Shape;11874;g4afbba3a2b_0_6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7" name="Google Shape;12377;g4afbba3a2b_0_6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8" name="Google Shape;12378;g4afbba3a2b_0_6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3" name="Google Shape;12773;g4afbba3a2b_0_7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4" name="Google Shape;12774;g4afbba3a2b_0_7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" name="Google Shape;13210;g4afbba3a2b_0_7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1" name="Google Shape;13211;g4afbba3a2b_0_7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1" name="Google Shape;13681;g4afbba3a2b_0_8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2" name="Google Shape;13682;g4afbba3a2b_0_8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8881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1446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5042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806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>
  <p:cSld name="CUSTOM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6568"/>
          <a:stretch/>
        </p:blipFill>
        <p:spPr>
          <a:xfrm>
            <a:off x="345025" y="350313"/>
            <a:ext cx="8453949" cy="44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7650" y="3024500"/>
            <a:ext cx="7654500" cy="14742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76300" y="1944525"/>
            <a:ext cx="8322600" cy="19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4050" y="3770575"/>
            <a:ext cx="7493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 1">
  <p:cSld name="BIG_NUMBER_1">
    <p:bg>
      <p:bgPr>
        <a:solidFill>
          <a:srgbClr val="3E606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867300" y="2978525"/>
            <a:ext cx="74094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idx="2"/>
          </p:nvPr>
        </p:nvSpPr>
        <p:spPr>
          <a:xfrm>
            <a:off x="930100" y="981525"/>
            <a:ext cx="7283700" cy="19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 b="1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1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8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slide">
  <p:cSld name="CUSTOM_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489475" y="1571650"/>
            <a:ext cx="20823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2"/>
          </p:nvPr>
        </p:nvSpPr>
        <p:spPr>
          <a:xfrm>
            <a:off x="489475" y="3634900"/>
            <a:ext cx="20823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2879225" y="1571650"/>
            <a:ext cx="20823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4"/>
          </p:nvPr>
        </p:nvSpPr>
        <p:spPr>
          <a:xfrm>
            <a:off x="2879225" y="3634900"/>
            <a:ext cx="20823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5"/>
          </p:nvPr>
        </p:nvSpPr>
        <p:spPr>
          <a:xfrm>
            <a:off x="182025" y="1273000"/>
            <a:ext cx="26973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A5B7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6"/>
          </p:nvPr>
        </p:nvSpPr>
        <p:spPr>
          <a:xfrm>
            <a:off x="182025" y="3336025"/>
            <a:ext cx="26973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A5B7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7"/>
          </p:nvPr>
        </p:nvSpPr>
        <p:spPr>
          <a:xfrm>
            <a:off x="2571725" y="1273000"/>
            <a:ext cx="26973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A5B7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8"/>
          </p:nvPr>
        </p:nvSpPr>
        <p:spPr>
          <a:xfrm>
            <a:off x="2571725" y="3336025"/>
            <a:ext cx="26973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A5B7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5B7C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images &amp; two column">
  <p:cSld name="CUSTOM_1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77250" y="2734400"/>
            <a:ext cx="38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19344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 idx="2"/>
          </p:nvPr>
        </p:nvSpPr>
        <p:spPr>
          <a:xfrm>
            <a:off x="4949250" y="2734400"/>
            <a:ext cx="38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19344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 idx="3"/>
          </p:nvPr>
        </p:nvSpPr>
        <p:spPr>
          <a:xfrm>
            <a:off x="674850" y="3463275"/>
            <a:ext cx="32223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 idx="4"/>
          </p:nvPr>
        </p:nvSpPr>
        <p:spPr>
          <a:xfrm>
            <a:off x="5246850" y="3463275"/>
            <a:ext cx="32223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122" name="Google Shape;122;p22"/>
          <p:cNvCxnSpPr/>
          <p:nvPr/>
        </p:nvCxnSpPr>
        <p:spPr>
          <a:xfrm>
            <a:off x="4583875" y="2747150"/>
            <a:ext cx="0" cy="18792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image and title 1">
  <p:cSld name="CUSTOM_14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5083800" y="13322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5083800" y="24787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1" name="Google Shape;131;p24"/>
          <p:cNvCxnSpPr/>
          <p:nvPr/>
        </p:nvCxnSpPr>
        <p:spPr>
          <a:xfrm>
            <a:off x="5161825" y="1160825"/>
            <a:ext cx="1140000" cy="0"/>
          </a:xfrm>
          <a:prstGeom prst="straightConnector1">
            <a:avLst/>
          </a:prstGeom>
          <a:noFill/>
          <a:ln w="19050" cap="flat" cmpd="sng">
            <a:solidFill>
              <a:srgbClr val="19344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and text left 1">
  <p:cSld name="CUSTOM_2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/>
          <p:nvPr/>
        </p:nvSpPr>
        <p:spPr>
          <a:xfrm flipH="1">
            <a:off x="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 idx="2"/>
          </p:nvPr>
        </p:nvSpPr>
        <p:spPr>
          <a:xfrm flipH="1">
            <a:off x="1218550" y="2569100"/>
            <a:ext cx="69558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">
  <p:cSld name="Empty slid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/>
        </p:nvSpPr>
        <p:spPr>
          <a:xfrm>
            <a:off x="0" y="3617125"/>
            <a:ext cx="2826300" cy="4434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/>
          <p:nvPr/>
        </p:nvSpPr>
        <p:spPr>
          <a:xfrm>
            <a:off x="0" y="4094200"/>
            <a:ext cx="3633900" cy="4434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415625" y="3696723"/>
            <a:ext cx="42138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1984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 type="tx">
  <p:cSld name="TITLE_AND_BODY">
    <p:bg>
      <p:bgPr>
        <a:solidFill>
          <a:srgbClr val="19344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95300" y="1710575"/>
            <a:ext cx="7553400" cy="21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4062450" y="691475"/>
            <a:ext cx="1019100" cy="10191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25150" y="4084163"/>
            <a:ext cx="7493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A5B7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- Right">
  <p:cSld name="CUSTOM_8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55975" y="2412225"/>
            <a:ext cx="424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5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2"/>
          </p:nvPr>
        </p:nvSpPr>
        <p:spPr>
          <a:xfrm>
            <a:off x="463975" y="2826650"/>
            <a:ext cx="4032000" cy="20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600"/>
              <a:buFont typeface="Roboto"/>
              <a:buNone/>
              <a:defRPr sz="1600">
                <a:solidFill>
                  <a:srgbClr val="A0A0A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 slide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 idx="2"/>
          </p:nvPr>
        </p:nvSpPr>
        <p:spPr>
          <a:xfrm>
            <a:off x="167745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 idx="3"/>
          </p:nvPr>
        </p:nvSpPr>
        <p:spPr>
          <a:xfrm>
            <a:off x="126600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33" name="Google Shape;33;p7"/>
          <p:cNvCxnSpPr/>
          <p:nvPr/>
        </p:nvCxnSpPr>
        <p:spPr>
          <a:xfrm>
            <a:off x="4567200" y="2261250"/>
            <a:ext cx="9600" cy="20013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7"/>
          <p:cNvSpPr txBox="1">
            <a:spLocks noGrp="1"/>
          </p:cNvSpPr>
          <p:nvPr>
            <p:ph type="title" idx="4"/>
          </p:nvPr>
        </p:nvSpPr>
        <p:spPr>
          <a:xfrm>
            <a:off x="506720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 idx="5"/>
          </p:nvPr>
        </p:nvSpPr>
        <p:spPr>
          <a:xfrm>
            <a:off x="465575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 slide">
  <p:cSld name="CUSTOM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95448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 idx="2"/>
          </p:nvPr>
        </p:nvSpPr>
        <p:spPr>
          <a:xfrm>
            <a:off x="795300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 idx="3"/>
          </p:nvPr>
        </p:nvSpPr>
        <p:spPr>
          <a:xfrm>
            <a:off x="3543711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 idx="4"/>
          </p:nvPr>
        </p:nvSpPr>
        <p:spPr>
          <a:xfrm>
            <a:off x="3543638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 idx="5"/>
          </p:nvPr>
        </p:nvSpPr>
        <p:spPr>
          <a:xfrm>
            <a:off x="6292048" y="21359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 idx="6"/>
          </p:nvPr>
        </p:nvSpPr>
        <p:spPr>
          <a:xfrm>
            <a:off x="6291975" y="2632400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43" name="Google Shape;43;p8"/>
          <p:cNvCxnSpPr/>
          <p:nvPr/>
        </p:nvCxnSpPr>
        <p:spPr>
          <a:xfrm>
            <a:off x="3363029" y="2443344"/>
            <a:ext cx="0" cy="13911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8"/>
          <p:cNvCxnSpPr/>
          <p:nvPr/>
        </p:nvCxnSpPr>
        <p:spPr>
          <a:xfrm>
            <a:off x="6082548" y="2443344"/>
            <a:ext cx="0" cy="13911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8"/>
          <p:cNvSpPr txBox="1">
            <a:spLocks noGrp="1"/>
          </p:cNvSpPr>
          <p:nvPr>
            <p:ph type="title" idx="7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6 columns slide">
  <p:cSld name="CUSTOM_3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795448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 idx="2"/>
          </p:nvPr>
        </p:nvSpPr>
        <p:spPr>
          <a:xfrm>
            <a:off x="795300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 idx="3"/>
          </p:nvPr>
        </p:nvSpPr>
        <p:spPr>
          <a:xfrm>
            <a:off x="3543711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4"/>
          </p:nvPr>
        </p:nvSpPr>
        <p:spPr>
          <a:xfrm>
            <a:off x="3543638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 idx="5"/>
          </p:nvPr>
        </p:nvSpPr>
        <p:spPr>
          <a:xfrm>
            <a:off x="6292048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6"/>
          </p:nvPr>
        </p:nvSpPr>
        <p:spPr>
          <a:xfrm>
            <a:off x="6291975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3363025" y="1735807"/>
            <a:ext cx="0" cy="29736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54;p9"/>
          <p:cNvCxnSpPr/>
          <p:nvPr/>
        </p:nvCxnSpPr>
        <p:spPr>
          <a:xfrm>
            <a:off x="6082550" y="1735807"/>
            <a:ext cx="0" cy="29736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9"/>
          <p:cNvSpPr txBox="1">
            <a:spLocks noGrp="1"/>
          </p:cNvSpPr>
          <p:nvPr>
            <p:ph type="title" idx="7"/>
          </p:nvPr>
        </p:nvSpPr>
        <p:spPr>
          <a:xfrm>
            <a:off x="795448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 idx="8"/>
          </p:nvPr>
        </p:nvSpPr>
        <p:spPr>
          <a:xfrm>
            <a:off x="795300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title" idx="9"/>
          </p:nvPr>
        </p:nvSpPr>
        <p:spPr>
          <a:xfrm>
            <a:off x="3543711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 idx="13"/>
          </p:nvPr>
        </p:nvSpPr>
        <p:spPr>
          <a:xfrm>
            <a:off x="3543638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title" idx="14"/>
          </p:nvPr>
        </p:nvSpPr>
        <p:spPr>
          <a:xfrm>
            <a:off x="6292048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title" idx="15"/>
          </p:nvPr>
        </p:nvSpPr>
        <p:spPr>
          <a:xfrm>
            <a:off x="6291975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 idx="16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 4">
  <p:cSld name="CUSTOM_12_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2"/>
          <p:cNvGrpSpPr/>
          <p:nvPr/>
        </p:nvGrpSpPr>
        <p:grpSpPr>
          <a:xfrm>
            <a:off x="3783969" y="-23750"/>
            <a:ext cx="5375861" cy="5177700"/>
            <a:chOff x="3768189" y="-23750"/>
            <a:chExt cx="5375861" cy="5177700"/>
          </a:xfrm>
        </p:grpSpPr>
        <p:sp>
          <p:nvSpPr>
            <p:cNvPr id="74" name="Google Shape;74;p12"/>
            <p:cNvSpPr/>
            <p:nvPr/>
          </p:nvSpPr>
          <p:spPr>
            <a:xfrm>
              <a:off x="4148450" y="-23750"/>
              <a:ext cx="4995600" cy="5177700"/>
            </a:xfrm>
            <a:prstGeom prst="rect">
              <a:avLst/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2"/>
            <p:cNvSpPr/>
            <p:nvPr/>
          </p:nvSpPr>
          <p:spPr>
            <a:xfrm rot="-5400000">
              <a:off x="3510939" y="349631"/>
              <a:ext cx="902400" cy="387900"/>
            </a:xfrm>
            <a:prstGeom prst="triangle">
              <a:avLst>
                <a:gd name="adj" fmla="val 50000"/>
              </a:avLst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083800" y="206100"/>
            <a:ext cx="3638400" cy="12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5083800" y="1488100"/>
            <a:ext cx="3638400" cy="30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○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○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 3">
  <p:cSld name="CUSTOM_12_3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253325" y="2161325"/>
            <a:ext cx="3095400" cy="2857800"/>
          </a:xfrm>
          <a:prstGeom prst="rect">
            <a:avLst/>
          </a:prstGeom>
          <a:solidFill>
            <a:srgbClr val="FFFFFF">
              <a:alpha val="8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621875" y="2682875"/>
            <a:ext cx="23583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None/>
              <a:defRPr sz="1400" b="1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"/>
          </p:nvPr>
        </p:nvSpPr>
        <p:spPr>
          <a:xfrm>
            <a:off x="539550" y="3769825"/>
            <a:ext cx="25230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BIG_NUMBER">
    <p:bg>
      <p:bgPr>
        <a:solidFill>
          <a:srgbClr val="3E606F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2"/>
          </p:nvPr>
        </p:nvSpPr>
        <p:spPr>
          <a:xfrm>
            <a:off x="867300" y="2978525"/>
            <a:ext cx="74094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95300" y="69522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6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85225" y="1668825"/>
            <a:ext cx="6402900" cy="26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2" r:id="rId9"/>
    <p:sldLayoutId id="2147483663" r:id="rId10"/>
    <p:sldLayoutId id="2147483664" r:id="rId11"/>
    <p:sldLayoutId id="2147483667" r:id="rId12"/>
    <p:sldLayoutId id="2147483668" r:id="rId13"/>
    <p:sldLayoutId id="2147483670" r:id="rId14"/>
    <p:sldLayoutId id="2147483673" r:id="rId15"/>
    <p:sldLayoutId id="214748367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f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adriano.driuzzo@mzgroup.co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hyperlink" Target="http://www.mzgroup.com/" TargetMode="External"/><Relationship Id="rId4" Type="http://schemas.openxmlformats.org/officeDocument/2006/relationships/hyperlink" Target="https://github.com/driuzzo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nolanlawson.com/2014/09/01/the-limitations-of-semantic-versioning/" TargetMode="External"/><Relationship Id="rId3" Type="http://schemas.openxmlformats.org/officeDocument/2006/relationships/hyperlink" Target="http://semver.org/" TargetMode="External"/><Relationship Id="rId7" Type="http://schemas.openxmlformats.org/officeDocument/2006/relationships/hyperlink" Target="https://www.youtube.com/watch?v=OaBhcueqNqw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eveloper.okta.com/blog/2019/12/16/semantic-versioning" TargetMode="External"/><Relationship Id="rId11" Type="http://schemas.openxmlformats.org/officeDocument/2006/relationships/hyperlink" Target="https://www.freepik.com/" TargetMode="External"/><Relationship Id="rId5" Type="http://schemas.openxmlformats.org/officeDocument/2006/relationships/hyperlink" Target="https://news.ycombinator.com/item?id=13378637" TargetMode="External"/><Relationship Id="rId10" Type="http://schemas.openxmlformats.org/officeDocument/2006/relationships/hyperlink" Target="https://www.flaticon.com/" TargetMode="External"/><Relationship Id="rId4" Type="http://schemas.openxmlformats.org/officeDocument/2006/relationships/hyperlink" Target="https://en.wikipedia.org/wiki/Software_versioning" TargetMode="External"/><Relationship Id="rId9" Type="http://schemas.openxmlformats.org/officeDocument/2006/relationships/hyperlink" Target="http://slidesgo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X9RQ9U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slidesgo.com/faq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oboto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X9RQ9U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driano Driuzzo\Documents\Selenium\Arquivos\notebook-1280538_128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2" t="2186" r="525" b="28564"/>
          <a:stretch/>
        </p:blipFill>
        <p:spPr bwMode="auto">
          <a:xfrm>
            <a:off x="279613" y="318688"/>
            <a:ext cx="8519287" cy="449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Google Shape;155;p30"/>
          <p:cNvSpPr/>
          <p:nvPr/>
        </p:nvSpPr>
        <p:spPr>
          <a:xfrm>
            <a:off x="-7650" y="3024500"/>
            <a:ext cx="5956387" cy="1474200"/>
          </a:xfrm>
          <a:prstGeom prst="rect">
            <a:avLst/>
          </a:prstGeom>
          <a:solidFill>
            <a:srgbClr val="6081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476300" y="1944524"/>
            <a:ext cx="8322600" cy="2360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2600"/>
            </a:pPr>
            <a:r>
              <a:rPr lang="pt-BR" sz="3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Versionamento de Software</a:t>
            </a:r>
            <a:endParaRPr lang="pt-BR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3" descr="C:\Users\Adriano Driuzzo\Documents\Selenium\Arquivos\logo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41201">
            <a:off x="7835646" y="2549442"/>
            <a:ext cx="80962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76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 rot="-10800000"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1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193;p35"/>
          <p:cNvSpPr txBox="1">
            <a:spLocks noGrp="1"/>
          </p:cNvSpPr>
          <p:nvPr>
            <p:ph type="title"/>
          </p:nvPr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3000" dirty="0" smtClean="0"/>
              <a:t>Inferno da Dependência</a:t>
            </a:r>
            <a:endParaRPr sz="30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978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 rot="-10800000"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1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dirty="0" smtClean="0"/>
              <a:t>Inferno da Dependência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dirty="0"/>
          </a:p>
        </p:txBody>
      </p:sp>
      <p:sp>
        <p:nvSpPr>
          <p:cNvPr id="194" name="Google Shape;194;p35"/>
          <p:cNvSpPr txBox="1">
            <a:spLocks noGrp="1"/>
          </p:cNvSpPr>
          <p:nvPr>
            <p:ph type="title" idx="2"/>
          </p:nvPr>
        </p:nvSpPr>
        <p:spPr>
          <a:xfrm>
            <a:off x="1677450" y="2135900"/>
            <a:ext cx="2399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Bloqueio da Versão</a:t>
            </a:r>
            <a:endParaRPr dirty="0"/>
          </a:p>
        </p:txBody>
      </p:sp>
      <p:sp>
        <p:nvSpPr>
          <p:cNvPr id="195" name="Google Shape;195;p35"/>
          <p:cNvSpPr txBox="1">
            <a:spLocks noGrp="1"/>
          </p:cNvSpPr>
          <p:nvPr>
            <p:ph type="title" idx="3"/>
          </p:nvPr>
        </p:nvSpPr>
        <p:spPr>
          <a:xfrm>
            <a:off x="1266000" y="2632400"/>
            <a:ext cx="3222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Especificações muito rígidas</a:t>
            </a:r>
            <a:br>
              <a:rPr lang="pt-BR" dirty="0"/>
            </a:br>
            <a:r>
              <a:rPr lang="es" dirty="0" smtClean="0"/>
              <a:t/>
            </a:r>
            <a:br>
              <a:rPr lang="es" dirty="0" smtClean="0"/>
            </a:br>
            <a:r>
              <a:rPr lang="es" dirty="0" smtClean="0"/>
              <a:t>Impossível atualizar o pacote sem uma nova versão do pacote dependente</a:t>
            </a:r>
            <a:endParaRPr dirty="0"/>
          </a:p>
        </p:txBody>
      </p:sp>
      <p:sp>
        <p:nvSpPr>
          <p:cNvPr id="196" name="Google Shape;196;p35"/>
          <p:cNvSpPr txBox="1">
            <a:spLocks noGrp="1"/>
          </p:cNvSpPr>
          <p:nvPr>
            <p:ph type="title" idx="4"/>
          </p:nvPr>
        </p:nvSpPr>
        <p:spPr>
          <a:xfrm>
            <a:off x="5067200" y="2135900"/>
            <a:ext cx="2975364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Promiscuidade da Versão</a:t>
            </a:r>
            <a:endParaRPr dirty="0"/>
          </a:p>
        </p:txBody>
      </p:sp>
      <p:sp>
        <p:nvSpPr>
          <p:cNvPr id="197" name="Google Shape;197;p35"/>
          <p:cNvSpPr txBox="1">
            <a:spLocks noGrp="1"/>
          </p:cNvSpPr>
          <p:nvPr>
            <p:ph type="title" idx="5"/>
          </p:nvPr>
        </p:nvSpPr>
        <p:spPr>
          <a:xfrm>
            <a:off x="4943732" y="2632400"/>
            <a:ext cx="3222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Assumir compatibilidade em mais versões do que o esperado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977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  <p:bldP spid="196" grpId="0"/>
      <p:bldP spid="19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>
            <a:spLocks noGrp="1"/>
          </p:cNvSpPr>
          <p:nvPr>
            <p:ph type="title"/>
          </p:nvPr>
        </p:nvSpPr>
        <p:spPr>
          <a:xfrm>
            <a:off x="415625" y="3696725"/>
            <a:ext cx="2316600" cy="9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Conflito de Dependências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190" y="692337"/>
            <a:ext cx="4884906" cy="29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 idx="2"/>
          </p:nvPr>
        </p:nvSpPr>
        <p:spPr>
          <a:xfrm>
            <a:off x="0" y="981525"/>
            <a:ext cx="9144000" cy="19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s" sz="7200" u="sng" dirty="0" smtClean="0"/>
              <a:t>Semantic Versioning</a:t>
            </a:r>
            <a:endParaRPr sz="7200" u="sng" dirty="0"/>
          </a:p>
        </p:txBody>
      </p:sp>
      <p:sp>
        <p:nvSpPr>
          <p:cNvPr id="244" name="Google Shape;244;p40"/>
          <p:cNvSpPr txBox="1">
            <a:spLocks noGrp="1"/>
          </p:cNvSpPr>
          <p:nvPr>
            <p:ph type="title"/>
          </p:nvPr>
        </p:nvSpPr>
        <p:spPr>
          <a:xfrm>
            <a:off x="867300" y="2978525"/>
            <a:ext cx="7409400" cy="2099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/>
            </a:r>
            <a:br>
              <a:rPr lang="es" dirty="0" smtClean="0"/>
            </a:br>
            <a:r>
              <a:rPr lang="es" dirty="0" smtClean="0"/>
              <a:t>Acordo universal de versionamento de software</a:t>
            </a:r>
            <a:br>
              <a:rPr lang="es" dirty="0" smtClean="0"/>
            </a:br>
            <a:r>
              <a:rPr lang="es" dirty="0"/>
              <a:t/>
            </a:r>
            <a:br>
              <a:rPr lang="es" dirty="0"/>
            </a:br>
            <a:r>
              <a:rPr lang="es" dirty="0" smtClean="0"/>
              <a:t>Voltado para APIs públicas</a:t>
            </a:r>
            <a:br>
              <a:rPr lang="es" dirty="0" smtClean="0"/>
            </a:br>
            <a:r>
              <a:rPr lang="es" dirty="0"/>
              <a:t/>
            </a:r>
            <a:br>
              <a:rPr lang="es" dirty="0"/>
            </a:br>
            <a:r>
              <a:rPr lang="es" dirty="0" smtClean="0"/>
              <a:t>Tom Preston-Werner (GitHub) - 2011</a:t>
            </a:r>
            <a:br>
              <a:rPr lang="es" dirty="0" smtClean="0"/>
            </a:br>
            <a:r>
              <a:rPr lang="es" dirty="0"/>
              <a:t/>
            </a:r>
            <a:br>
              <a:rPr lang="es" dirty="0"/>
            </a:br>
            <a:r>
              <a:rPr lang="es" u="sng" dirty="0" smtClean="0"/>
              <a:t>http://semver.org </a:t>
            </a:r>
            <a:endParaRPr u="sng" dirty="0"/>
          </a:p>
        </p:txBody>
      </p:sp>
    </p:spTree>
    <p:extLst>
      <p:ext uri="{BB962C8B-B14F-4D97-AF65-F5344CB8AC3E}">
        <p14:creationId xmlns:p14="http://schemas.microsoft.com/office/powerpoint/2010/main" val="4916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4" name="Google Shape;5204;p46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pt-BR" dirty="0" smtClean="0"/>
              <a:t>4.2.1</a:t>
            </a:r>
            <a:endParaRPr dirty="0"/>
          </a:p>
        </p:txBody>
      </p:sp>
      <p:cxnSp>
        <p:nvCxnSpPr>
          <p:cNvPr id="4" name="Google Shape;1521;p48"/>
          <p:cNvCxnSpPr/>
          <p:nvPr/>
        </p:nvCxnSpPr>
        <p:spPr>
          <a:xfrm flipH="1">
            <a:off x="3064240" y="2945408"/>
            <a:ext cx="456463" cy="631756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1521;p48"/>
          <p:cNvCxnSpPr/>
          <p:nvPr/>
        </p:nvCxnSpPr>
        <p:spPr>
          <a:xfrm>
            <a:off x="4572000" y="2945407"/>
            <a:ext cx="0" cy="631757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521;p48"/>
          <p:cNvCxnSpPr/>
          <p:nvPr/>
        </p:nvCxnSpPr>
        <p:spPr>
          <a:xfrm>
            <a:off x="5612223" y="2945407"/>
            <a:ext cx="412809" cy="631757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63;p36"/>
          <p:cNvSpPr txBox="1">
            <a:spLocks/>
          </p:cNvSpPr>
          <p:nvPr/>
        </p:nvSpPr>
        <p:spPr>
          <a:xfrm flipH="1">
            <a:off x="2327803" y="3577164"/>
            <a:ext cx="1367111" cy="4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Squada One"/>
              <a:buNone/>
              <a:defRPr sz="5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>
              <a:buClr>
                <a:schemeClr val="dk1"/>
              </a:buClr>
              <a:buSzPts val="2100"/>
              <a:buFont typeface="Nunito Sans Black"/>
              <a:buNone/>
            </a:pPr>
            <a:r>
              <a:rPr lang="es-ES" sz="1600" dirty="0" smtClean="0">
                <a:latin typeface="Roboto" panose="020B0604020202020204" charset="0"/>
                <a:ea typeface="Roboto" panose="020B0604020202020204" charset="0"/>
              </a:rPr>
              <a:t>MAJOR</a:t>
            </a:r>
            <a:endParaRPr lang="es-ES" sz="16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8" name="Google Shape;363;p36"/>
          <p:cNvSpPr txBox="1">
            <a:spLocks/>
          </p:cNvSpPr>
          <p:nvPr/>
        </p:nvSpPr>
        <p:spPr>
          <a:xfrm flipH="1">
            <a:off x="3888444" y="3577164"/>
            <a:ext cx="1367111" cy="4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Squada One"/>
              <a:buNone/>
              <a:defRPr sz="5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>
              <a:buClr>
                <a:schemeClr val="dk1"/>
              </a:buClr>
              <a:buSzPts val="2100"/>
              <a:buFont typeface="Nunito Sans Black"/>
              <a:buNone/>
            </a:pPr>
            <a:r>
              <a:rPr lang="es-ES" sz="1600" dirty="0" smtClean="0">
                <a:latin typeface="Roboto" panose="020B0604020202020204" charset="0"/>
                <a:ea typeface="Roboto" panose="020B0604020202020204" charset="0"/>
              </a:rPr>
              <a:t>MINOR</a:t>
            </a:r>
            <a:endParaRPr lang="es-ES" sz="16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" name="Google Shape;363;p36"/>
          <p:cNvSpPr txBox="1">
            <a:spLocks/>
          </p:cNvSpPr>
          <p:nvPr/>
        </p:nvSpPr>
        <p:spPr>
          <a:xfrm flipH="1">
            <a:off x="5341476" y="3577164"/>
            <a:ext cx="1367111" cy="4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Squada One"/>
              <a:buNone/>
              <a:defRPr sz="5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>
              <a:buClr>
                <a:schemeClr val="dk1"/>
              </a:buClr>
              <a:buSzPts val="2100"/>
              <a:buFont typeface="Nunito Sans Black"/>
              <a:buNone/>
            </a:pPr>
            <a:r>
              <a:rPr lang="es-ES" sz="1600" dirty="0" smtClean="0">
                <a:latin typeface="Roboto" panose="020B0604020202020204" charset="0"/>
                <a:ea typeface="Roboto" panose="020B0604020202020204" charset="0"/>
              </a:rPr>
              <a:t>PATCH</a:t>
            </a:r>
            <a:endParaRPr lang="es-ES" sz="1600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00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-1"/>
            <a:ext cx="9144000" cy="5143501"/>
          </a:xfrm>
          <a:prstGeom prst="rect">
            <a:avLst/>
          </a:prstGeom>
          <a:blipFill dpi="0" rotWithShape="1">
            <a:blip r:embed="rId3">
              <a:alphaModFix amt="2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202;p36"/>
          <p:cNvSpPr txBox="1">
            <a:spLocks noGrp="1"/>
          </p:cNvSpPr>
          <p:nvPr>
            <p:ph type="title" idx="4294967295"/>
          </p:nvPr>
        </p:nvSpPr>
        <p:spPr>
          <a:xfrm>
            <a:off x="1812100" y="466625"/>
            <a:ext cx="55200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pt-BR" sz="3000" b="1" dirty="0" smtClean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Estrutura SemVer</a:t>
            </a:r>
            <a:endParaRPr sz="3000" b="1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18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-1"/>
            <a:ext cx="9144000" cy="5143501"/>
          </a:xfrm>
          <a:prstGeom prst="rect">
            <a:avLst/>
          </a:prstGeom>
          <a:blipFill dpi="0" rotWithShape="1">
            <a:blip r:embed="rId3">
              <a:alphaModFix amt="1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2" name="Google Shape;202;p36"/>
          <p:cNvSpPr txBox="1">
            <a:spLocks noGrp="1"/>
          </p:cNvSpPr>
          <p:nvPr>
            <p:ph type="title" idx="7"/>
          </p:nvPr>
        </p:nvSpPr>
        <p:spPr>
          <a:xfrm>
            <a:off x="1812100" y="466625"/>
            <a:ext cx="55200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 smtClean="0"/>
              <a:t>Estrutura SemVer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dirty="0"/>
          </a:p>
        </p:txBody>
      </p:sp>
      <p:sp>
        <p:nvSpPr>
          <p:cNvPr id="203" name="Google Shape;203;p36"/>
          <p:cNvSpPr txBox="1">
            <a:spLocks noGrp="1"/>
          </p:cNvSpPr>
          <p:nvPr>
            <p:ph type="title"/>
          </p:nvPr>
        </p:nvSpPr>
        <p:spPr>
          <a:xfrm>
            <a:off x="795301" y="1408877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MAJOR</a:t>
            </a:r>
            <a:endParaRPr dirty="0"/>
          </a:p>
        </p:txBody>
      </p:sp>
      <p:sp>
        <p:nvSpPr>
          <p:cNvPr id="204" name="Google Shape;204;p36"/>
          <p:cNvSpPr txBox="1">
            <a:spLocks noGrp="1"/>
          </p:cNvSpPr>
          <p:nvPr>
            <p:ph type="title" idx="2"/>
          </p:nvPr>
        </p:nvSpPr>
        <p:spPr>
          <a:xfrm>
            <a:off x="795153" y="1905377"/>
            <a:ext cx="2358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Mudanças que podem causar incompatibilidade – quebrar a API</a:t>
            </a:r>
            <a:br>
              <a:rPr lang="es" dirty="0" smtClean="0"/>
            </a:br>
            <a:r>
              <a:rPr lang="es" dirty="0"/>
              <a:t/>
            </a:r>
            <a:br>
              <a:rPr lang="es" dirty="0"/>
            </a:br>
            <a:r>
              <a:rPr lang="es" dirty="0" smtClean="0"/>
              <a:t>Alto risco</a:t>
            </a:r>
            <a:endParaRPr dirty="0"/>
          </a:p>
        </p:txBody>
      </p:sp>
      <p:sp>
        <p:nvSpPr>
          <p:cNvPr id="205" name="Google Shape;205;p36"/>
          <p:cNvSpPr txBox="1">
            <a:spLocks noGrp="1"/>
          </p:cNvSpPr>
          <p:nvPr>
            <p:ph type="title" idx="3"/>
          </p:nvPr>
        </p:nvSpPr>
        <p:spPr>
          <a:xfrm>
            <a:off x="3543711" y="2135900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MINOR</a:t>
            </a:r>
            <a:endParaRPr dirty="0"/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4"/>
          </p:nvPr>
        </p:nvSpPr>
        <p:spPr>
          <a:xfrm>
            <a:off x="3543638" y="2632400"/>
            <a:ext cx="2358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Melhorias</a:t>
            </a:r>
            <a:br>
              <a:rPr lang="es" dirty="0" smtClean="0"/>
            </a:br>
            <a:r>
              <a:rPr lang="es" dirty="0"/>
              <a:t/>
            </a:r>
            <a:br>
              <a:rPr lang="es" dirty="0"/>
            </a:br>
            <a:r>
              <a:rPr lang="es" dirty="0" smtClean="0"/>
              <a:t>Novas funcionalidades</a:t>
            </a:r>
            <a:br>
              <a:rPr lang="es" dirty="0" smtClean="0"/>
            </a:br>
            <a:r>
              <a:rPr lang="es" dirty="0"/>
              <a:t/>
            </a:r>
            <a:br>
              <a:rPr lang="es" dirty="0"/>
            </a:br>
            <a:r>
              <a:rPr lang="es" dirty="0" smtClean="0"/>
              <a:t>Não afetam a compatibilidade</a:t>
            </a:r>
            <a:br>
              <a:rPr lang="es" dirty="0" smtClean="0"/>
            </a:br>
            <a:r>
              <a:rPr lang="es" dirty="0"/>
              <a:t/>
            </a:r>
            <a:br>
              <a:rPr lang="es" dirty="0"/>
            </a:br>
            <a:r>
              <a:rPr lang="es" dirty="0" smtClean="0"/>
              <a:t>Médio risco</a:t>
            </a:r>
            <a:endParaRPr dirty="0"/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5"/>
          </p:nvPr>
        </p:nvSpPr>
        <p:spPr>
          <a:xfrm>
            <a:off x="6292196" y="2900399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PATCH</a:t>
            </a:r>
            <a:endParaRPr dirty="0"/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6"/>
          </p:nvPr>
        </p:nvSpPr>
        <p:spPr>
          <a:xfrm>
            <a:off x="6292123" y="3396899"/>
            <a:ext cx="2358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Mudanças menores</a:t>
            </a:r>
            <a:br>
              <a:rPr lang="es" dirty="0" smtClean="0"/>
            </a:br>
            <a:r>
              <a:rPr lang="es" dirty="0"/>
              <a:t/>
            </a:r>
            <a:br>
              <a:rPr lang="es" dirty="0"/>
            </a:br>
            <a:r>
              <a:rPr lang="es" dirty="0" smtClean="0"/>
              <a:t>Correção de bugs</a:t>
            </a:r>
            <a:br>
              <a:rPr lang="es" dirty="0" smtClean="0"/>
            </a:br>
            <a:r>
              <a:rPr lang="es" dirty="0"/>
              <a:t/>
            </a:r>
            <a:br>
              <a:rPr lang="es" dirty="0"/>
            </a:br>
            <a:r>
              <a:rPr lang="es" dirty="0" smtClean="0"/>
              <a:t>Não afetam a compatibilidade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226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  <p:bldP spid="204" grpId="0"/>
      <p:bldP spid="205" grpId="0"/>
      <p:bldP spid="206" grpId="0"/>
      <p:bldP spid="207" grpId="0"/>
      <p:bldP spid="20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4" name="Google Shape;5204;p46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pt-BR" sz="5400" dirty="0" smtClean="0"/>
              <a:t>breaking.feature.fix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89105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870819" y="421750"/>
            <a:ext cx="7496667" cy="4347929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0" name="Google Shape;170;p32"/>
          <p:cNvSpPr txBox="1">
            <a:spLocks noGrp="1"/>
          </p:cNvSpPr>
          <p:nvPr>
            <p:ph type="title"/>
          </p:nvPr>
        </p:nvSpPr>
        <p:spPr>
          <a:xfrm>
            <a:off x="2441248" y="421750"/>
            <a:ext cx="4248000" cy="84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400" dirty="0" smtClean="0">
                <a:solidFill>
                  <a:srgbClr val="193441"/>
                </a:solidFill>
              </a:rPr>
              <a:t>PRE-RELEASE</a:t>
            </a:r>
            <a:endParaRPr sz="4400" dirty="0">
              <a:solidFill>
                <a:srgbClr val="193441"/>
              </a:solidFill>
            </a:endParaRPr>
          </a:p>
        </p:txBody>
      </p:sp>
      <p:sp>
        <p:nvSpPr>
          <p:cNvPr id="172" name="Google Shape;172;p32"/>
          <p:cNvSpPr txBox="1">
            <a:spLocks noGrp="1"/>
          </p:cNvSpPr>
          <p:nvPr>
            <p:ph type="title" idx="2"/>
          </p:nvPr>
        </p:nvSpPr>
        <p:spPr>
          <a:xfrm>
            <a:off x="2549248" y="1988449"/>
            <a:ext cx="4032000" cy="1066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Projeto em seu início usa a versão Major como zero (0.1.0)</a:t>
            </a:r>
            <a:br>
              <a:rPr lang="es" dirty="0" smtClean="0"/>
            </a:br>
            <a:endParaRPr dirty="0"/>
          </a:p>
        </p:txBody>
      </p:sp>
      <p:sp>
        <p:nvSpPr>
          <p:cNvPr id="5" name="Google Shape;172;p32"/>
          <p:cNvSpPr txBox="1">
            <a:spLocks/>
          </p:cNvSpPr>
          <p:nvPr/>
        </p:nvSpPr>
        <p:spPr>
          <a:xfrm>
            <a:off x="2603152" y="2745220"/>
            <a:ext cx="4032000" cy="10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A0A0A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dirty="0" smtClean="0"/>
              <a:t>As fases Alpha, Beta e Release Candidate são identificadas no final da nomenclatura (0.1.0-a, 0.1.0-b, 0.1.0-rc)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6" name="Google Shape;172;p32"/>
          <p:cNvSpPr txBox="1">
            <a:spLocks/>
          </p:cNvSpPr>
          <p:nvPr/>
        </p:nvSpPr>
        <p:spPr>
          <a:xfrm>
            <a:off x="2603152" y="3548348"/>
            <a:ext cx="4032000" cy="106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600"/>
              <a:buFont typeface="Roboto"/>
              <a:buNone/>
              <a:defRPr sz="1600" b="0" i="0" u="none" strike="noStrike" cap="none">
                <a:solidFill>
                  <a:srgbClr val="A0A0A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A primeira publicação do projeto começa com 1.0.0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026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6" name="Google Shape;5186;p44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 smtClean="0"/>
              <a:t>Fases do Versionamento</a:t>
            </a:r>
            <a:endParaRPr dirty="0" smtClean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graphicFrame>
        <p:nvGraphicFramePr>
          <p:cNvPr id="5187" name="Google Shape;5187;p44"/>
          <p:cNvGraphicFramePr/>
          <p:nvPr>
            <p:extLst>
              <p:ext uri="{D42A27DB-BD31-4B8C-83A1-F6EECF244321}">
                <p14:modId xmlns:p14="http://schemas.microsoft.com/office/powerpoint/2010/main" val="3232646883"/>
              </p:ext>
            </p:extLst>
          </p:nvPr>
        </p:nvGraphicFramePr>
        <p:xfrm>
          <a:off x="507999" y="1850662"/>
          <a:ext cx="4001136" cy="1584840"/>
        </p:xfrm>
        <a:graphic>
          <a:graphicData uri="http://schemas.openxmlformats.org/drawingml/2006/table">
            <a:tbl>
              <a:tblPr>
                <a:noFill/>
                <a:tableStyleId>{89B543AC-5CF5-4D7B-8730-84B1F12ACCC2}</a:tableStyleId>
              </a:tblPr>
              <a:tblGrid>
                <a:gridCol w="2000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60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 dirty="0" smtClean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SemVer</a:t>
                      </a:r>
                      <a:endParaRPr sz="120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b="1" u="none" strike="noStrike" cap="none" dirty="0" smtClean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ALPHA</a:t>
                      </a:r>
                      <a:endParaRPr sz="140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34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1.2.0-a.1</a:t>
                      </a:r>
                      <a:endParaRPr sz="1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b="1" u="none" strike="noStrike" cap="none" dirty="0" smtClean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BETA</a:t>
                      </a:r>
                      <a:endParaRPr sz="140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34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1.2.0-b.1</a:t>
                      </a:r>
                      <a:endParaRPr sz="1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b="1" u="none" strike="noStrike" cap="none" dirty="0" smtClean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RELEASE CANDIDATE</a:t>
                      </a:r>
                      <a:endParaRPr sz="140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34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1.2.0-rc.1</a:t>
                      </a:r>
                      <a:endParaRPr sz="1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856345"/>
              </p:ext>
            </p:extLst>
          </p:nvPr>
        </p:nvGraphicFramePr>
        <p:xfrm>
          <a:off x="507999" y="3435502"/>
          <a:ext cx="4001136" cy="792420"/>
        </p:xfrm>
        <a:graphic>
          <a:graphicData uri="http://schemas.openxmlformats.org/drawingml/2006/table">
            <a:tbl>
              <a:tblPr>
                <a:noFill/>
                <a:tableStyleId>{89B543AC-5CF5-4D7B-8730-84B1F12ACCC2}</a:tableStyleId>
              </a:tblPr>
              <a:tblGrid>
                <a:gridCol w="2000568">
                  <a:extLst>
                    <a:ext uri="{9D8B030D-6E8A-4147-A177-3AD203B41FA5}">
                      <a16:colId xmlns:a16="http://schemas.microsoft.com/office/drawing/2014/main" val="725027426"/>
                    </a:ext>
                  </a:extLst>
                </a:gridCol>
                <a:gridCol w="2000568">
                  <a:extLst>
                    <a:ext uri="{9D8B030D-6E8A-4147-A177-3AD203B41FA5}">
                      <a16:colId xmlns:a16="http://schemas.microsoft.com/office/drawing/2014/main" val="3133716584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b="1" u="none" strike="noStrike" cap="none" dirty="0" smtClean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RELEASE</a:t>
                      </a:r>
                      <a:endParaRPr sz="140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34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1.2.0</a:t>
                      </a:r>
                      <a:endParaRPr sz="1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87737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b="1" u="none" strike="noStrike" cap="none" dirty="0" smtClean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</a:t>
                      </a:r>
                      <a:r>
                        <a:rPr lang="es" sz="1400" b="1" u="none" strike="noStrike" cap="none" baseline="0" dirty="0" smtClean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RELEASE FIXES</a:t>
                      </a:r>
                      <a:endParaRPr sz="140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34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1.2.1</a:t>
                      </a:r>
                      <a:endParaRPr sz="1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790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9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>
            <a:spLocks noGrp="1"/>
          </p:cNvSpPr>
          <p:nvPr>
            <p:ph type="title"/>
          </p:nvPr>
        </p:nvSpPr>
        <p:spPr>
          <a:xfrm>
            <a:off x="795300" y="1853125"/>
            <a:ext cx="7553400" cy="21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dirty="0" smtClean="0"/>
              <a:t>Never use “final” in a file name</a:t>
            </a:r>
            <a:r>
              <a:rPr lang="es" dirty="0" smtClean="0"/>
              <a:t>.”</a:t>
            </a:r>
            <a:endParaRPr dirty="0"/>
          </a:p>
        </p:txBody>
      </p:sp>
      <p:sp>
        <p:nvSpPr>
          <p:cNvPr id="164" name="Google Shape;164;p31"/>
          <p:cNvSpPr txBox="1">
            <a:spLocks noGrp="1"/>
          </p:cNvSpPr>
          <p:nvPr>
            <p:ph type="subTitle" idx="1"/>
          </p:nvPr>
        </p:nvSpPr>
        <p:spPr>
          <a:xfrm>
            <a:off x="825150" y="4084163"/>
            <a:ext cx="7493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—Karl Broman</a:t>
            </a:r>
            <a:endParaRPr dirty="0"/>
          </a:p>
        </p:txBody>
      </p:sp>
      <p:sp>
        <p:nvSpPr>
          <p:cNvPr id="165" name="Google Shape;165;p31"/>
          <p:cNvSpPr txBox="1">
            <a:spLocks noGrp="1"/>
          </p:cNvSpPr>
          <p:nvPr>
            <p:ph type="subTitle" idx="1"/>
          </p:nvPr>
        </p:nvSpPr>
        <p:spPr>
          <a:xfrm>
            <a:off x="825150" y="1277776"/>
            <a:ext cx="74937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9000" b="1">
                <a:solidFill>
                  <a:srgbClr val="A5B7C6"/>
                </a:solidFill>
              </a:rPr>
              <a:t>“</a:t>
            </a:r>
            <a:endParaRPr sz="9000" b="1">
              <a:solidFill>
                <a:srgbClr val="A5B7C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" name="Google Shape;5242;p49"/>
          <p:cNvSpPr txBox="1">
            <a:spLocks noGrp="1"/>
          </p:cNvSpPr>
          <p:nvPr>
            <p:ph type="subTitle" idx="1"/>
          </p:nvPr>
        </p:nvSpPr>
        <p:spPr>
          <a:xfrm>
            <a:off x="489475" y="1571650"/>
            <a:ext cx="20823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Rastrear cada transição na fase de desenvolvimento</a:t>
            </a:r>
            <a:endParaRPr dirty="0"/>
          </a:p>
        </p:txBody>
      </p:sp>
      <p:sp>
        <p:nvSpPr>
          <p:cNvPr id="5243" name="Google Shape;5243;p49"/>
          <p:cNvSpPr txBox="1">
            <a:spLocks noGrp="1"/>
          </p:cNvSpPr>
          <p:nvPr>
            <p:ph type="subTitle" idx="2"/>
          </p:nvPr>
        </p:nvSpPr>
        <p:spPr>
          <a:xfrm>
            <a:off x="1709255" y="3568848"/>
            <a:ext cx="20823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Decisões ao atualizar a aplicação</a:t>
            </a:r>
            <a:endParaRPr dirty="0"/>
          </a:p>
        </p:txBody>
      </p:sp>
      <p:sp>
        <p:nvSpPr>
          <p:cNvPr id="5244" name="Google Shape;5244;p49"/>
          <p:cNvSpPr txBox="1">
            <a:spLocks noGrp="1"/>
          </p:cNvSpPr>
          <p:nvPr>
            <p:ph type="subTitle" idx="3"/>
          </p:nvPr>
        </p:nvSpPr>
        <p:spPr>
          <a:xfrm>
            <a:off x="2879225" y="1571650"/>
            <a:ext cx="20823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Para bibliotecas e aplicações open-source</a:t>
            </a:r>
            <a:endParaRPr dirty="0"/>
          </a:p>
        </p:txBody>
      </p:sp>
      <p:sp>
        <p:nvSpPr>
          <p:cNvPr id="5246" name="Google Shape;5246;p49"/>
          <p:cNvSpPr txBox="1">
            <a:spLocks noGrp="1"/>
          </p:cNvSpPr>
          <p:nvPr>
            <p:ph type="subTitle" idx="5"/>
          </p:nvPr>
        </p:nvSpPr>
        <p:spPr>
          <a:xfrm>
            <a:off x="182025" y="1273000"/>
            <a:ext cx="26973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MAIOR CLAREZA</a:t>
            </a:r>
            <a:endParaRPr dirty="0"/>
          </a:p>
        </p:txBody>
      </p:sp>
      <p:sp>
        <p:nvSpPr>
          <p:cNvPr id="5247" name="Google Shape;5247;p49"/>
          <p:cNvSpPr txBox="1">
            <a:spLocks noGrp="1"/>
          </p:cNvSpPr>
          <p:nvPr>
            <p:ph type="subTitle" idx="6"/>
          </p:nvPr>
        </p:nvSpPr>
        <p:spPr>
          <a:xfrm>
            <a:off x="1401805" y="3269973"/>
            <a:ext cx="26973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FACILITA</a:t>
            </a:r>
            <a:endParaRPr dirty="0"/>
          </a:p>
        </p:txBody>
      </p:sp>
      <p:sp>
        <p:nvSpPr>
          <p:cNvPr id="5248" name="Google Shape;5248;p49"/>
          <p:cNvSpPr txBox="1">
            <a:spLocks noGrp="1"/>
          </p:cNvSpPr>
          <p:nvPr>
            <p:ph type="subTitle" idx="7"/>
          </p:nvPr>
        </p:nvSpPr>
        <p:spPr>
          <a:xfrm>
            <a:off x="2571725" y="1273000"/>
            <a:ext cx="26973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ÓTIMO</a:t>
            </a:r>
            <a:endParaRPr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845" y="840447"/>
            <a:ext cx="4007155" cy="3348585"/>
          </a:xfrm>
          <a:prstGeom prst="rect">
            <a:avLst/>
          </a:prstGeom>
        </p:spPr>
      </p:pic>
      <p:grpSp>
        <p:nvGrpSpPr>
          <p:cNvPr id="30" name="Google Shape;13321;p75"/>
          <p:cNvGrpSpPr/>
          <p:nvPr/>
        </p:nvGrpSpPr>
        <p:grpSpPr>
          <a:xfrm>
            <a:off x="1317591" y="967827"/>
            <a:ext cx="443240" cy="308307"/>
            <a:chOff x="5411225" y="2726350"/>
            <a:chExt cx="296950" cy="190625"/>
          </a:xfrm>
        </p:grpSpPr>
        <p:sp>
          <p:nvSpPr>
            <p:cNvPr id="31" name="Google Shape;13322;p75"/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323;p75"/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0564;p68"/>
          <p:cNvGrpSpPr/>
          <p:nvPr/>
        </p:nvGrpSpPr>
        <p:grpSpPr>
          <a:xfrm>
            <a:off x="3754957" y="969583"/>
            <a:ext cx="330936" cy="332429"/>
            <a:chOff x="-49764975" y="3551225"/>
            <a:chExt cx="299300" cy="300650"/>
          </a:xfrm>
        </p:grpSpPr>
        <p:sp>
          <p:nvSpPr>
            <p:cNvPr id="34" name="Google Shape;10565;p68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566;p68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567;p68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568;p68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569;p68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570;p68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71;p68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572;p68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573;p68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574;p68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575;p68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3081;p74"/>
          <p:cNvGrpSpPr/>
          <p:nvPr/>
        </p:nvGrpSpPr>
        <p:grpSpPr>
          <a:xfrm>
            <a:off x="2596237" y="2940378"/>
            <a:ext cx="308336" cy="329595"/>
            <a:chOff x="-2312225" y="3238300"/>
            <a:chExt cx="274125" cy="293025"/>
          </a:xfrm>
        </p:grpSpPr>
        <p:sp>
          <p:nvSpPr>
            <p:cNvPr id="46" name="Google Shape;13082;p74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083;p74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7865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2" grpId="0" build="p"/>
      <p:bldP spid="5243" grpId="0" build="p"/>
      <p:bldP spid="5244" grpId="0" build="p"/>
      <p:bldP spid="5246" grpId="0" build="p"/>
      <p:bldP spid="5247" grpId="0" build="p"/>
      <p:bldP spid="524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" name="Google Shape;5242;p49"/>
          <p:cNvSpPr txBox="1">
            <a:spLocks noGrp="1"/>
          </p:cNvSpPr>
          <p:nvPr>
            <p:ph type="subTitle" idx="1"/>
          </p:nvPr>
        </p:nvSpPr>
        <p:spPr>
          <a:xfrm>
            <a:off x="214745" y="1578577"/>
            <a:ext cx="2506961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Dependendo da constância das mudanças, o Major pode ficar com um número enorme (Chrome)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Efeito negativo para marketing</a:t>
            </a:r>
            <a:endParaRPr dirty="0"/>
          </a:p>
        </p:txBody>
      </p:sp>
      <p:sp>
        <p:nvSpPr>
          <p:cNvPr id="5243" name="Google Shape;5243;p49"/>
          <p:cNvSpPr txBox="1">
            <a:spLocks noGrp="1"/>
          </p:cNvSpPr>
          <p:nvPr>
            <p:ph type="subTitle" idx="2"/>
          </p:nvPr>
        </p:nvSpPr>
        <p:spPr>
          <a:xfrm>
            <a:off x="1122217" y="3825157"/>
            <a:ext cx="3096491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Formato atende API’s públicas, onde existe problemas de dependências</a:t>
            </a:r>
            <a:endParaRPr dirty="0"/>
          </a:p>
        </p:txBody>
      </p:sp>
      <p:sp>
        <p:nvSpPr>
          <p:cNvPr id="5244" name="Google Shape;5244;p49"/>
          <p:cNvSpPr txBox="1">
            <a:spLocks noGrp="1"/>
          </p:cNvSpPr>
          <p:nvPr>
            <p:ph type="subTitle" idx="3"/>
          </p:nvPr>
        </p:nvSpPr>
        <p:spPr>
          <a:xfrm>
            <a:off x="3098974" y="1830328"/>
            <a:ext cx="20823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Bugs podem atuar como “breaking”</a:t>
            </a:r>
            <a:endParaRPr dirty="0"/>
          </a:p>
        </p:txBody>
      </p:sp>
      <p:sp>
        <p:nvSpPr>
          <p:cNvPr id="5246" name="Google Shape;5246;p49"/>
          <p:cNvSpPr txBox="1">
            <a:spLocks noGrp="1"/>
          </p:cNvSpPr>
          <p:nvPr>
            <p:ph type="subTitle" idx="5"/>
          </p:nvPr>
        </p:nvSpPr>
        <p:spPr>
          <a:xfrm>
            <a:off x="211413" y="1245487"/>
            <a:ext cx="26973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MAJOR NÃO ATRAENTE</a:t>
            </a:r>
            <a:endParaRPr dirty="0"/>
          </a:p>
        </p:txBody>
      </p:sp>
      <p:sp>
        <p:nvSpPr>
          <p:cNvPr id="5247" name="Google Shape;5247;p49"/>
          <p:cNvSpPr txBox="1">
            <a:spLocks noGrp="1"/>
          </p:cNvSpPr>
          <p:nvPr>
            <p:ph type="subTitle" idx="6"/>
          </p:nvPr>
        </p:nvSpPr>
        <p:spPr>
          <a:xfrm>
            <a:off x="542128" y="3627493"/>
            <a:ext cx="4232564" cy="3268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NÃO RECOMENDADO PARA APPS EM GERAL</a:t>
            </a:r>
            <a:endParaRPr dirty="0"/>
          </a:p>
        </p:txBody>
      </p:sp>
      <p:sp>
        <p:nvSpPr>
          <p:cNvPr id="5248" name="Google Shape;5248;p49"/>
          <p:cNvSpPr txBox="1">
            <a:spLocks noGrp="1"/>
          </p:cNvSpPr>
          <p:nvPr>
            <p:ph type="subTitle" idx="7"/>
          </p:nvPr>
        </p:nvSpPr>
        <p:spPr>
          <a:xfrm>
            <a:off x="2834005" y="1503113"/>
            <a:ext cx="26973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MINOR E PATCH AINDA PODEM QUEBRAR</a:t>
            </a:r>
            <a:endParaRPr dirty="0"/>
          </a:p>
        </p:txBody>
      </p:sp>
      <p:grpSp>
        <p:nvGrpSpPr>
          <p:cNvPr id="28" name="Google Shape;12957;p74"/>
          <p:cNvGrpSpPr/>
          <p:nvPr/>
        </p:nvGrpSpPr>
        <p:grpSpPr>
          <a:xfrm>
            <a:off x="3967354" y="945352"/>
            <a:ext cx="345539" cy="327795"/>
            <a:chOff x="-6696925" y="3272575"/>
            <a:chExt cx="307200" cy="291425"/>
          </a:xfrm>
        </p:grpSpPr>
        <p:sp>
          <p:nvSpPr>
            <p:cNvPr id="29" name="Google Shape;12958;p74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959;p74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3153;p74"/>
          <p:cNvGrpSpPr/>
          <p:nvPr/>
        </p:nvGrpSpPr>
        <p:grpSpPr>
          <a:xfrm>
            <a:off x="1303877" y="857034"/>
            <a:ext cx="328695" cy="328723"/>
            <a:chOff x="-5251625" y="3272950"/>
            <a:chExt cx="292225" cy="292250"/>
          </a:xfrm>
        </p:grpSpPr>
        <p:sp>
          <p:nvSpPr>
            <p:cNvPr id="50" name="Google Shape;13154;p74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155;p74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156;p74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3137;p74"/>
          <p:cNvGrpSpPr/>
          <p:nvPr/>
        </p:nvGrpSpPr>
        <p:grpSpPr>
          <a:xfrm>
            <a:off x="2562282" y="3214825"/>
            <a:ext cx="332238" cy="327823"/>
            <a:chOff x="-1951475" y="3597450"/>
            <a:chExt cx="295375" cy="291450"/>
          </a:xfrm>
        </p:grpSpPr>
        <p:sp>
          <p:nvSpPr>
            <p:cNvPr id="54" name="Google Shape;13138;p74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139;p74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140;p74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141;p74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tângulo 2"/>
          <p:cNvSpPr/>
          <p:nvPr/>
        </p:nvSpPr>
        <p:spPr>
          <a:xfrm>
            <a:off x="5552032" y="1472626"/>
            <a:ext cx="3591968" cy="2508113"/>
          </a:xfrm>
          <a:prstGeom prst="rect">
            <a:avLst/>
          </a:prstGeom>
          <a:blipFill dpi="0" rotWithShape="1">
            <a:blip r:embed="rId3">
              <a:alphaModFix amt="8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12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2" grpId="0" build="p"/>
      <p:bldP spid="5243" grpId="0" build="p"/>
      <p:bldP spid="5244" grpId="0" build="p"/>
      <p:bldP spid="5246" grpId="0" build="p"/>
      <p:bldP spid="5247" grpId="0" build="p"/>
      <p:bldP spid="524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19;p37"/>
          <p:cNvSpPr txBox="1">
            <a:spLocks noGrp="1"/>
          </p:cNvSpPr>
          <p:nvPr>
            <p:ph type="title" idx="4294967295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rgbClr val="193441"/>
              </a:buClr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Outros Tipos de Versionamento</a:t>
            </a:r>
          </a:p>
        </p:txBody>
      </p:sp>
    </p:spTree>
    <p:extLst>
      <p:ext uri="{BB962C8B-B14F-4D97-AF65-F5344CB8AC3E}">
        <p14:creationId xmlns:p14="http://schemas.microsoft.com/office/powerpoint/2010/main" val="166979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>
            <a:spLocks noGrp="1"/>
          </p:cNvSpPr>
          <p:nvPr>
            <p:ph type="title" idx="2"/>
          </p:nvPr>
        </p:nvSpPr>
        <p:spPr>
          <a:xfrm>
            <a:off x="526473" y="2187199"/>
            <a:ext cx="2627127" cy="912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CalVer - Ubuntu 18.04 </a:t>
            </a:r>
            <a:br>
              <a:rPr lang="es" dirty="0" smtClean="0"/>
            </a:br>
            <a:r>
              <a:rPr lang="es" dirty="0" smtClean="0"/>
              <a:t>(Lançado em abril de 2018)</a:t>
            </a:r>
            <a:br>
              <a:rPr lang="es" dirty="0" smtClean="0"/>
            </a:br>
            <a:r>
              <a:rPr lang="es" dirty="0"/>
              <a:t/>
            </a:r>
            <a:br>
              <a:rPr lang="es" dirty="0"/>
            </a:br>
            <a:r>
              <a:rPr lang="es" dirty="0" smtClean="0"/>
              <a:t>Formato ISO 8601 – YYYY-MM-DD</a:t>
            </a:r>
            <a:endParaRPr dirty="0"/>
          </a:p>
        </p:txBody>
      </p:sp>
      <p:sp>
        <p:nvSpPr>
          <p:cNvPr id="214" name="Google Shape;214;p37"/>
          <p:cNvSpPr txBox="1">
            <a:spLocks noGrp="1"/>
          </p:cNvSpPr>
          <p:nvPr>
            <p:ph type="title" idx="4"/>
          </p:nvPr>
        </p:nvSpPr>
        <p:spPr>
          <a:xfrm>
            <a:off x="3543638" y="2187200"/>
            <a:ext cx="2358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Windows 95</a:t>
            </a:r>
            <a:br>
              <a:rPr lang="es" dirty="0" smtClean="0"/>
            </a:br>
            <a:r>
              <a:rPr lang="es" dirty="0" smtClean="0"/>
              <a:t>(Windows 4.00)</a:t>
            </a:r>
            <a:endParaRPr dirty="0"/>
          </a:p>
        </p:txBody>
      </p:sp>
      <p:sp>
        <p:nvSpPr>
          <p:cNvPr id="215" name="Google Shape;215;p37"/>
          <p:cNvSpPr txBox="1">
            <a:spLocks noGrp="1"/>
          </p:cNvSpPr>
          <p:nvPr>
            <p:ph type="title" idx="6"/>
          </p:nvPr>
        </p:nvSpPr>
        <p:spPr>
          <a:xfrm>
            <a:off x="6292048" y="2270486"/>
            <a:ext cx="2358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macOS 10.0 – Cheetah</a:t>
            </a:r>
            <a:br>
              <a:rPr lang="es" dirty="0" smtClean="0"/>
            </a:br>
            <a:r>
              <a:rPr lang="es" dirty="0"/>
              <a:t/>
            </a:r>
            <a:br>
              <a:rPr lang="es" dirty="0"/>
            </a:br>
            <a:r>
              <a:rPr lang="es" dirty="0" smtClean="0"/>
              <a:t>Windows 98 – Memphis</a:t>
            </a:r>
            <a:br>
              <a:rPr lang="es" dirty="0" smtClean="0"/>
            </a:br>
            <a:r>
              <a:rPr lang="es" dirty="0"/>
              <a:t/>
            </a:r>
            <a:br>
              <a:rPr lang="es" dirty="0"/>
            </a:br>
            <a:r>
              <a:rPr lang="es" dirty="0" smtClean="0"/>
              <a:t>Firefox 2.0 – Bon Echo</a:t>
            </a:r>
            <a:endParaRPr dirty="0"/>
          </a:p>
        </p:txBody>
      </p:sp>
      <p:sp>
        <p:nvSpPr>
          <p:cNvPr id="216" name="Google Shape;216;p37"/>
          <p:cNvSpPr txBox="1">
            <a:spLocks noGrp="1"/>
          </p:cNvSpPr>
          <p:nvPr>
            <p:ph type="title" idx="8"/>
          </p:nvPr>
        </p:nvSpPr>
        <p:spPr>
          <a:xfrm>
            <a:off x="3543490" y="3787475"/>
            <a:ext cx="2358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macOS 10.15 – (19</a:t>
            </a:r>
            <a:r>
              <a:rPr lang="pt-BR" dirty="0"/>
              <a:t>A</a:t>
            </a:r>
            <a:r>
              <a:rPr lang="es" dirty="0" smtClean="0"/>
              <a:t>583)</a:t>
            </a:r>
            <a:endParaRPr dirty="0"/>
          </a:p>
        </p:txBody>
      </p:sp>
      <p:sp>
        <p:nvSpPr>
          <p:cNvPr id="219" name="Google Shape;219;p37"/>
          <p:cNvSpPr txBox="1">
            <a:spLocks noGrp="1"/>
          </p:cNvSpPr>
          <p:nvPr>
            <p:ph type="title" idx="16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Outros Tipos de Versionamento</a:t>
            </a:r>
            <a:endParaRPr dirty="0"/>
          </a:p>
        </p:txBody>
      </p:sp>
      <p:sp>
        <p:nvSpPr>
          <p:cNvPr id="220" name="Google Shape;220;p37"/>
          <p:cNvSpPr txBox="1">
            <a:spLocks noGrp="1"/>
          </p:cNvSpPr>
          <p:nvPr>
            <p:ph type="title"/>
          </p:nvPr>
        </p:nvSpPr>
        <p:spPr>
          <a:xfrm>
            <a:off x="660886" y="1843100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DATA</a:t>
            </a:r>
            <a:endParaRPr dirty="0"/>
          </a:p>
        </p:txBody>
      </p:sp>
      <p:sp>
        <p:nvSpPr>
          <p:cNvPr id="221" name="Google Shape;221;p37"/>
          <p:cNvSpPr txBox="1">
            <a:spLocks noGrp="1"/>
          </p:cNvSpPr>
          <p:nvPr>
            <p:ph type="title" idx="3"/>
          </p:nvPr>
        </p:nvSpPr>
        <p:spPr>
          <a:xfrm>
            <a:off x="3543490" y="1843100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ANO</a:t>
            </a:r>
            <a:endParaRPr dirty="0"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 idx="5"/>
          </p:nvPr>
        </p:nvSpPr>
        <p:spPr>
          <a:xfrm>
            <a:off x="6292048" y="1843100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CODINOME</a:t>
            </a:r>
            <a:endParaRPr dirty="0"/>
          </a:p>
        </p:txBody>
      </p:sp>
      <p:sp>
        <p:nvSpPr>
          <p:cNvPr id="223" name="Google Shape;223;p37"/>
          <p:cNvSpPr txBox="1">
            <a:spLocks noGrp="1"/>
          </p:cNvSpPr>
          <p:nvPr>
            <p:ph type="title" idx="7"/>
          </p:nvPr>
        </p:nvSpPr>
        <p:spPr>
          <a:xfrm>
            <a:off x="3476394" y="3443375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BUILD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607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/>
      <p:bldP spid="214" grpId="0"/>
      <p:bldP spid="215" grpId="0"/>
      <p:bldP spid="216" grpId="0"/>
      <p:bldP spid="220" grpId="0"/>
      <p:bldP spid="221" grpId="0"/>
      <p:bldP spid="222" grpId="0"/>
      <p:bldP spid="2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734518" y="1486374"/>
            <a:ext cx="2593298" cy="2760043"/>
          </a:xfrm>
          <a:prstGeom prst="rect">
            <a:avLst/>
          </a:prstGeom>
          <a:solidFill>
            <a:schemeClr val="accent3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2" name="Google Shape;202;p36"/>
          <p:cNvSpPr txBox="1">
            <a:spLocks noGrp="1"/>
          </p:cNvSpPr>
          <p:nvPr>
            <p:ph type="title" idx="7"/>
          </p:nvPr>
        </p:nvSpPr>
        <p:spPr>
          <a:xfrm>
            <a:off x="1812100" y="466625"/>
            <a:ext cx="5520000" cy="10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 smtClean="0"/>
              <a:t>Sugestão de Uso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dirty="0"/>
          </a:p>
        </p:txBody>
      </p:sp>
      <p:sp>
        <p:nvSpPr>
          <p:cNvPr id="203" name="Google Shape;203;p36"/>
          <p:cNvSpPr txBox="1">
            <a:spLocks noGrp="1"/>
          </p:cNvSpPr>
          <p:nvPr>
            <p:ph type="title"/>
          </p:nvPr>
        </p:nvSpPr>
        <p:spPr>
          <a:xfrm>
            <a:off x="795448" y="1664845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MAJOR</a:t>
            </a:r>
            <a:endParaRPr dirty="0"/>
          </a:p>
        </p:txBody>
      </p:sp>
      <p:sp>
        <p:nvSpPr>
          <p:cNvPr id="204" name="Google Shape;204;p36"/>
          <p:cNvSpPr txBox="1">
            <a:spLocks noGrp="1"/>
          </p:cNvSpPr>
          <p:nvPr>
            <p:ph type="title" idx="2"/>
          </p:nvPr>
        </p:nvSpPr>
        <p:spPr>
          <a:xfrm>
            <a:off x="795300" y="2161345"/>
            <a:ext cx="2358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 smtClean="0"/>
              <a:t>Mudanças consideráveis – Ação de marketing</a:t>
            </a:r>
            <a:br>
              <a:rPr lang="es" sz="1200" dirty="0" smtClean="0"/>
            </a:br>
            <a:r>
              <a:rPr lang="es" sz="1200" dirty="0"/>
              <a:t/>
            </a:r>
            <a:br>
              <a:rPr lang="es" sz="1200" dirty="0"/>
            </a:br>
            <a:r>
              <a:rPr lang="es" sz="1200" dirty="0" smtClean="0"/>
              <a:t>Interface gráfica - redesign</a:t>
            </a:r>
            <a:br>
              <a:rPr lang="es" sz="1200" dirty="0" smtClean="0"/>
            </a:br>
            <a:r>
              <a:rPr lang="es" sz="1200" dirty="0"/>
              <a:t/>
            </a:r>
            <a:br>
              <a:rPr lang="es" sz="1200" dirty="0"/>
            </a:br>
            <a:r>
              <a:rPr lang="es" sz="1200" dirty="0" smtClean="0"/>
              <a:t>Impacto na infraestrutura do usuário (celular, config)</a:t>
            </a:r>
            <a:endParaRPr sz="1200" dirty="0"/>
          </a:p>
        </p:txBody>
      </p:sp>
      <p:sp>
        <p:nvSpPr>
          <p:cNvPr id="205" name="Google Shape;205;p36"/>
          <p:cNvSpPr txBox="1">
            <a:spLocks noGrp="1"/>
          </p:cNvSpPr>
          <p:nvPr>
            <p:ph type="title" idx="3"/>
          </p:nvPr>
        </p:nvSpPr>
        <p:spPr>
          <a:xfrm>
            <a:off x="3543711" y="1664845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MINOR</a:t>
            </a:r>
            <a:endParaRPr dirty="0"/>
          </a:p>
        </p:txBody>
      </p:sp>
      <p:sp>
        <p:nvSpPr>
          <p:cNvPr id="206" name="Google Shape;206;p36"/>
          <p:cNvSpPr txBox="1">
            <a:spLocks noGrp="1"/>
          </p:cNvSpPr>
          <p:nvPr>
            <p:ph type="title" idx="4"/>
          </p:nvPr>
        </p:nvSpPr>
        <p:spPr>
          <a:xfrm>
            <a:off x="3543638" y="2161345"/>
            <a:ext cx="2358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 smtClean="0"/>
              <a:t>Melhorias</a:t>
            </a:r>
            <a:br>
              <a:rPr lang="es" sz="1200" dirty="0" smtClean="0"/>
            </a:br>
            <a:r>
              <a:rPr lang="es" sz="1200" dirty="0"/>
              <a:t/>
            </a:r>
            <a:br>
              <a:rPr lang="es" sz="1200" dirty="0"/>
            </a:br>
            <a:r>
              <a:rPr lang="es" sz="1200" dirty="0" smtClean="0"/>
              <a:t>Novas funcionalidades</a:t>
            </a:r>
            <a:br>
              <a:rPr lang="es" sz="1200" dirty="0" smtClean="0"/>
            </a:br>
            <a:r>
              <a:rPr lang="es" sz="1200" dirty="0"/>
              <a:t/>
            </a:r>
            <a:br>
              <a:rPr lang="es" sz="1200" dirty="0"/>
            </a:br>
            <a:r>
              <a:rPr lang="es" sz="1200" dirty="0" smtClean="0"/>
              <a:t>Não afetam a compatibilidade</a:t>
            </a:r>
            <a:br>
              <a:rPr lang="es" sz="1200" dirty="0" smtClean="0"/>
            </a:br>
            <a:r>
              <a:rPr lang="es" sz="1200" dirty="0"/>
              <a:t/>
            </a:r>
            <a:br>
              <a:rPr lang="es" sz="1200" dirty="0"/>
            </a:br>
            <a:r>
              <a:rPr lang="es" sz="1200" dirty="0" smtClean="0"/>
              <a:t>Médio risco</a:t>
            </a:r>
            <a:endParaRPr sz="1200" dirty="0"/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5"/>
          </p:nvPr>
        </p:nvSpPr>
        <p:spPr>
          <a:xfrm>
            <a:off x="6292048" y="1664845"/>
            <a:ext cx="23583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PATCH</a:t>
            </a:r>
            <a:endParaRPr dirty="0"/>
          </a:p>
        </p:txBody>
      </p:sp>
      <p:sp>
        <p:nvSpPr>
          <p:cNvPr id="208" name="Google Shape;208;p36"/>
          <p:cNvSpPr txBox="1">
            <a:spLocks noGrp="1"/>
          </p:cNvSpPr>
          <p:nvPr>
            <p:ph type="title" idx="6"/>
          </p:nvPr>
        </p:nvSpPr>
        <p:spPr>
          <a:xfrm>
            <a:off x="6291975" y="2161345"/>
            <a:ext cx="2358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 smtClean="0"/>
              <a:t>Mudanças menores</a:t>
            </a:r>
            <a:br>
              <a:rPr lang="es" sz="1200" dirty="0" smtClean="0"/>
            </a:br>
            <a:r>
              <a:rPr lang="es" sz="1200" dirty="0"/>
              <a:t/>
            </a:r>
            <a:br>
              <a:rPr lang="es" sz="1200" dirty="0"/>
            </a:br>
            <a:r>
              <a:rPr lang="es" sz="1200" dirty="0" smtClean="0"/>
              <a:t>Correção de bugs</a:t>
            </a:r>
            <a:br>
              <a:rPr lang="es" sz="1200" dirty="0" smtClean="0"/>
            </a:br>
            <a:r>
              <a:rPr lang="es" sz="1200" dirty="0"/>
              <a:t/>
            </a:r>
            <a:br>
              <a:rPr lang="es" sz="1200" dirty="0"/>
            </a:br>
            <a:r>
              <a:rPr lang="es" sz="1200" dirty="0" smtClean="0"/>
              <a:t>Não afetam a compatibilidade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02545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5" name="Google Shape;5305;p52"/>
          <p:cNvSpPr txBox="1">
            <a:spLocks noGrp="1"/>
          </p:cNvSpPr>
          <p:nvPr>
            <p:ph type="title"/>
          </p:nvPr>
        </p:nvSpPr>
        <p:spPr>
          <a:xfrm>
            <a:off x="621875" y="2682875"/>
            <a:ext cx="2358300" cy="11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FLUXO DE VERSÃO I</a:t>
            </a:r>
            <a:endParaRPr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075" y="0"/>
            <a:ext cx="4295775" cy="51435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414603" y="277318"/>
            <a:ext cx="1364105" cy="704538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903094" y="1284157"/>
            <a:ext cx="1364105" cy="704538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026726" y="1583960"/>
            <a:ext cx="1364105" cy="704538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4414603" y="2615783"/>
            <a:ext cx="1364105" cy="697043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414602" y="4438962"/>
            <a:ext cx="1364105" cy="704538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17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5" name="Google Shape;5305;p52"/>
          <p:cNvSpPr txBox="1">
            <a:spLocks noGrp="1"/>
          </p:cNvSpPr>
          <p:nvPr>
            <p:ph type="title"/>
          </p:nvPr>
        </p:nvSpPr>
        <p:spPr>
          <a:xfrm>
            <a:off x="621875" y="2682875"/>
            <a:ext cx="2358300" cy="11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FLUXO DE VERSÃO II</a:t>
            </a:r>
            <a:endParaRPr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42" y="-1825"/>
            <a:ext cx="4248569" cy="51435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414603" y="209862"/>
            <a:ext cx="1296649" cy="689548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903095" y="1156741"/>
            <a:ext cx="1296649" cy="689548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6024909" y="1561475"/>
            <a:ext cx="1296649" cy="672059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414603" y="2675768"/>
            <a:ext cx="1296649" cy="689548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4400293" y="4453952"/>
            <a:ext cx="1296649" cy="689548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225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1" name="Google Shape;5311;p53"/>
          <p:cNvSpPr txBox="1">
            <a:spLocks noGrp="1"/>
          </p:cNvSpPr>
          <p:nvPr>
            <p:ph type="title"/>
          </p:nvPr>
        </p:nvSpPr>
        <p:spPr>
          <a:xfrm>
            <a:off x="377250" y="2787683"/>
            <a:ext cx="38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 dirty="0" err="1" smtClean="0"/>
              <a:t>Changelog</a:t>
            </a:r>
            <a:endParaRPr dirty="0"/>
          </a:p>
        </p:txBody>
      </p:sp>
      <p:sp>
        <p:nvSpPr>
          <p:cNvPr id="5312" name="Google Shape;5312;p53"/>
          <p:cNvSpPr txBox="1">
            <a:spLocks noGrp="1"/>
          </p:cNvSpPr>
          <p:nvPr>
            <p:ph type="title" idx="2"/>
          </p:nvPr>
        </p:nvSpPr>
        <p:spPr>
          <a:xfrm>
            <a:off x="4949250" y="2787683"/>
            <a:ext cx="38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 smtClean="0"/>
              <a:t>Release Notes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sp>
        <p:nvSpPr>
          <p:cNvPr id="5315" name="Google Shape;5315;p53"/>
          <p:cNvSpPr txBox="1">
            <a:spLocks noGrp="1"/>
          </p:cNvSpPr>
          <p:nvPr>
            <p:ph type="title" idx="3"/>
          </p:nvPr>
        </p:nvSpPr>
        <p:spPr>
          <a:xfrm>
            <a:off x="187036" y="3463275"/>
            <a:ext cx="4253346" cy="1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 smtClean="0"/>
              <a:t>Arquivo com lista de mudanças de cada versão</a:t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Links para bugs ou solicitações de melhoria</a:t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Detalhe técnico</a:t>
            </a:r>
            <a:endParaRPr dirty="0"/>
          </a:p>
        </p:txBody>
      </p:sp>
      <p:sp>
        <p:nvSpPr>
          <p:cNvPr id="5316" name="Google Shape;5316;p53"/>
          <p:cNvSpPr txBox="1">
            <a:spLocks noGrp="1"/>
          </p:cNvSpPr>
          <p:nvPr>
            <p:ph type="title" idx="4"/>
          </p:nvPr>
        </p:nvSpPr>
        <p:spPr>
          <a:xfrm>
            <a:off x="4689764" y="3463275"/>
            <a:ext cx="4301836" cy="1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Arquivo com novidades da versão</a:t>
            </a:r>
            <a:br>
              <a:rPr lang="es" dirty="0" smtClean="0"/>
            </a:br>
            <a:r>
              <a:rPr lang="es" dirty="0"/>
              <a:t/>
            </a:r>
            <a:br>
              <a:rPr lang="es" dirty="0"/>
            </a:br>
            <a:r>
              <a:rPr lang="es" dirty="0" smtClean="0"/>
              <a:t>Guia rápido sobre o que mudou no sistema</a:t>
            </a:r>
            <a:br>
              <a:rPr lang="es" dirty="0" smtClean="0"/>
            </a:br>
            <a:r>
              <a:rPr lang="es" dirty="0"/>
              <a:t/>
            </a:r>
            <a:br>
              <a:rPr lang="es" dirty="0"/>
            </a:br>
            <a:r>
              <a:rPr lang="es" dirty="0" smtClean="0"/>
              <a:t>Voltado para marketing ou grande público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0"/>
            <a:ext cx="4568749" cy="236986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749" y="7759"/>
            <a:ext cx="4575251" cy="234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4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5" grpId="0"/>
      <p:bldP spid="53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7" name="Google Shape;5407;p59"/>
          <p:cNvSpPr txBox="1">
            <a:spLocks noGrp="1"/>
          </p:cNvSpPr>
          <p:nvPr>
            <p:ph type="title"/>
          </p:nvPr>
        </p:nvSpPr>
        <p:spPr>
          <a:xfrm>
            <a:off x="5083800" y="13322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3500" dirty="0" smtClean="0"/>
              <a:t>Obrigado! </a:t>
            </a:r>
            <a:endParaRPr sz="3500" dirty="0"/>
          </a:p>
        </p:txBody>
      </p:sp>
      <p:sp>
        <p:nvSpPr>
          <p:cNvPr id="5408" name="Google Shape;5408;p59"/>
          <p:cNvSpPr txBox="1">
            <a:spLocks noGrp="1"/>
          </p:cNvSpPr>
          <p:nvPr>
            <p:ph type="body" idx="1"/>
          </p:nvPr>
        </p:nvSpPr>
        <p:spPr>
          <a:xfrm>
            <a:off x="5083800" y="2478700"/>
            <a:ext cx="3638400" cy="18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 smtClean="0"/>
              <a:t>Perguntas?</a:t>
            </a:r>
            <a:endParaRPr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 smtClean="0">
                <a:hlinkClick r:id="rId3"/>
              </a:rPr>
              <a:t>adriano.driuzzo@mzgroup.com</a:t>
            </a:r>
            <a:endParaRPr lang="pt-BR" dirty="0" smtClean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pt-BR" dirty="0">
                <a:hlinkClick r:id="rId4"/>
              </a:rPr>
              <a:t>https://</a:t>
            </a:r>
            <a:r>
              <a:rPr lang="pt-BR" dirty="0" smtClean="0">
                <a:hlinkClick r:id="rId4"/>
              </a:rPr>
              <a:t>github.com/driuzzo</a:t>
            </a:r>
            <a:r>
              <a:rPr lang="pt-BR" dirty="0" smtClean="0"/>
              <a:t> </a:t>
            </a:r>
            <a:endParaRPr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>
                <a:hlinkClick r:id="rId5"/>
              </a:rPr>
              <a:t>www.mzgroup.com</a:t>
            </a:r>
            <a:r>
              <a:rPr lang="es" dirty="0" smtClean="0"/>
              <a:t> </a:t>
            </a:r>
            <a:endParaRPr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49489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5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13" name="Google Shape;5413;p60"/>
          <p:cNvCxnSpPr/>
          <p:nvPr/>
        </p:nvCxnSpPr>
        <p:spPr>
          <a:xfrm>
            <a:off x="989650" y="1654600"/>
            <a:ext cx="5067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14" name="Google Shape;5414;p60"/>
          <p:cNvSpPr txBox="1">
            <a:spLocks noGrp="1"/>
          </p:cNvSpPr>
          <p:nvPr>
            <p:ph type="title"/>
          </p:nvPr>
        </p:nvSpPr>
        <p:spPr>
          <a:xfrm flipH="1">
            <a:off x="462150" y="1688525"/>
            <a:ext cx="3599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Bibliografia</a:t>
            </a:r>
            <a:endParaRPr dirty="0"/>
          </a:p>
        </p:txBody>
      </p:sp>
      <p:sp>
        <p:nvSpPr>
          <p:cNvPr id="5415" name="Google Shape;5415;p60"/>
          <p:cNvSpPr txBox="1">
            <a:spLocks noGrp="1"/>
          </p:cNvSpPr>
          <p:nvPr>
            <p:ph type="title" idx="2"/>
          </p:nvPr>
        </p:nvSpPr>
        <p:spPr>
          <a:xfrm flipH="1">
            <a:off x="1218550" y="2569100"/>
            <a:ext cx="6955800" cy="1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4000"/>
              </a:lnSpc>
              <a:buClr>
                <a:schemeClr val="dk1"/>
              </a:buClr>
              <a:buSzPts val="1600"/>
            </a:pPr>
            <a:r>
              <a:rPr lang="es" sz="1200" dirty="0" smtClean="0">
                <a:hlinkClick r:id="rId3"/>
              </a:rPr>
              <a:t>http://semver.org</a:t>
            </a:r>
            <a:r>
              <a:rPr lang="es" sz="1200" dirty="0" smtClean="0"/>
              <a:t/>
            </a:r>
            <a:br>
              <a:rPr lang="es" sz="1200" dirty="0" smtClean="0"/>
            </a:br>
            <a:r>
              <a:rPr lang="pt-BR" sz="1200" dirty="0">
                <a:hlinkClick r:id="rId4"/>
              </a:rPr>
              <a:t>https://</a:t>
            </a:r>
            <a:r>
              <a:rPr lang="pt-BR" sz="1200" dirty="0" smtClean="0">
                <a:hlinkClick r:id="rId4"/>
              </a:rPr>
              <a:t>en.wikipedia.org/wiki/Software_versioning</a:t>
            </a:r>
            <a:r>
              <a:rPr lang="pt-BR" sz="1200" dirty="0"/>
              <a:t/>
            </a:r>
            <a:br>
              <a:rPr lang="pt-BR" sz="1200" dirty="0"/>
            </a:br>
            <a:r>
              <a:rPr lang="pt-BR" sz="1200" dirty="0">
                <a:hlinkClick r:id="rId5"/>
              </a:rPr>
              <a:t>https://</a:t>
            </a:r>
            <a:r>
              <a:rPr lang="pt-BR" sz="1200" dirty="0" smtClean="0">
                <a:hlinkClick r:id="rId5"/>
              </a:rPr>
              <a:t>news.ycombinator.com/item?id=13378637</a:t>
            </a:r>
            <a:r>
              <a:rPr lang="pt-BR" sz="1200" dirty="0"/>
              <a:t> </a:t>
            </a:r>
            <a:br>
              <a:rPr lang="pt-BR" sz="1200" dirty="0"/>
            </a:br>
            <a:r>
              <a:rPr lang="pt-BR" sz="1200" dirty="0">
                <a:hlinkClick r:id="rId6"/>
              </a:rPr>
              <a:t>https://</a:t>
            </a:r>
            <a:r>
              <a:rPr lang="pt-BR" sz="1200" dirty="0" smtClean="0">
                <a:hlinkClick r:id="rId6"/>
              </a:rPr>
              <a:t>developer.okta.com/blog/2019/12/16/semantic-versioning</a:t>
            </a:r>
            <a:r>
              <a:rPr lang="pt-BR" sz="1200" dirty="0"/>
              <a:t/>
            </a:r>
            <a:br>
              <a:rPr lang="pt-BR" sz="1200" dirty="0"/>
            </a:br>
            <a:r>
              <a:rPr lang="pt-BR" sz="1200" dirty="0">
                <a:hlinkClick r:id="rId7"/>
              </a:rPr>
              <a:t>https://</a:t>
            </a:r>
            <a:r>
              <a:rPr lang="pt-BR" sz="1200" dirty="0" smtClean="0">
                <a:hlinkClick r:id="rId7"/>
              </a:rPr>
              <a:t>www.youtube.com/watch?v=OaBhcueqNqw</a:t>
            </a:r>
            <a:r>
              <a:rPr lang="pt-BR" sz="1200" dirty="0"/>
              <a:t/>
            </a:r>
            <a:br>
              <a:rPr lang="pt-BR" sz="1200" dirty="0"/>
            </a:br>
            <a:r>
              <a:rPr lang="pt-BR" sz="1200" dirty="0">
                <a:hlinkClick r:id="rId8"/>
              </a:rPr>
              <a:t>https://nolanlawson.com/2014/09/01/the-limitations-of-semantic-versioning</a:t>
            </a:r>
            <a:r>
              <a:rPr lang="pt-BR" sz="1200" dirty="0" smtClean="0">
                <a:hlinkClick r:id="rId8"/>
              </a:rPr>
              <a:t>/</a:t>
            </a:r>
            <a:r>
              <a:rPr lang="pt-BR" sz="1200" dirty="0" smtClean="0"/>
              <a:t> </a:t>
            </a:r>
            <a:r>
              <a:rPr lang="es" sz="1200" dirty="0" smtClean="0"/>
              <a:t/>
            </a:r>
            <a:br>
              <a:rPr lang="es" sz="1200" dirty="0" smtClean="0"/>
            </a:br>
            <a:r>
              <a:rPr lang="es" sz="1200" dirty="0"/>
              <a:t/>
            </a:r>
            <a:br>
              <a:rPr lang="es" sz="1200" dirty="0"/>
            </a:br>
            <a:r>
              <a:rPr lang="es" sz="1000" dirty="0" smtClean="0"/>
              <a:t>Did </a:t>
            </a:r>
            <a:r>
              <a:rPr lang="es" sz="1000" dirty="0"/>
              <a:t>you like the resources on this template? Get them for free at our other websites.</a:t>
            </a:r>
            <a:endParaRPr sz="10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/>
              <a:t>Presentation template by</a:t>
            </a:r>
            <a:r>
              <a:rPr lang="es" sz="1000" dirty="0">
                <a:solidFill>
                  <a:srgbClr val="999999"/>
                </a:solidFill>
              </a:rPr>
              <a:t> </a:t>
            </a:r>
            <a:r>
              <a:rPr lang="es" sz="1000" b="1" dirty="0">
                <a:solidFill>
                  <a:srgbClr val="91AA9D"/>
                </a:solidFill>
                <a:uFill>
                  <a:noFill/>
                </a:uFill>
                <a:hlinkClick r:id="rId9"/>
              </a:rPr>
              <a:t>Slidesgo</a:t>
            </a:r>
            <a:endParaRPr sz="1000" b="1" dirty="0">
              <a:solidFill>
                <a:srgbClr val="91AA9D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000" dirty="0"/>
              <a:t>Icons by </a:t>
            </a:r>
            <a:r>
              <a:rPr lang="es" sz="1000" b="1" dirty="0">
                <a:solidFill>
                  <a:srgbClr val="91AA9D"/>
                </a:solidFill>
                <a:uFill>
                  <a:noFill/>
                </a:uFill>
                <a:hlinkClick r:id="rId10"/>
              </a:rPr>
              <a:t>Flaticon</a:t>
            </a:r>
            <a:endParaRPr sz="1000" b="1" dirty="0">
              <a:solidFill>
                <a:srgbClr val="91AA9D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000" dirty="0"/>
              <a:t>Images &amp; infographics by </a:t>
            </a:r>
            <a:r>
              <a:rPr lang="es" sz="1000" b="1" dirty="0">
                <a:solidFill>
                  <a:srgbClr val="91AA9D"/>
                </a:solidFill>
                <a:uFill>
                  <a:noFill/>
                </a:uFill>
                <a:hlinkClick r:id="rId11"/>
              </a:rPr>
              <a:t>Freepik</a:t>
            </a:r>
            <a:endParaRPr sz="1000" b="1" dirty="0">
              <a:solidFill>
                <a:srgbClr val="91AA9D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" sz="1000" dirty="0"/>
              <a:t>Pictures by </a:t>
            </a:r>
            <a:r>
              <a:rPr lang="es" sz="1000" b="1" dirty="0">
                <a:solidFill>
                  <a:srgbClr val="3E606F"/>
                </a:solidFill>
              </a:rPr>
              <a:t>Peoplecreations</a:t>
            </a:r>
            <a:r>
              <a:rPr lang="es" sz="1000" dirty="0"/>
              <a:t> (slides 10, 18 &amp; 21) and </a:t>
            </a:r>
            <a:r>
              <a:rPr lang="es" sz="1000" b="1" dirty="0">
                <a:solidFill>
                  <a:srgbClr val="3E606F"/>
                </a:solidFill>
              </a:rPr>
              <a:t>Freepik</a:t>
            </a:r>
            <a:r>
              <a:rPr lang="es" sz="1000" dirty="0"/>
              <a:t> (slides 1, 2, 4, 5, 9, 19, 20, 22, 23, 24, 25, 26 &amp; 31)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51466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855"/>
            <a:ext cx="4156089" cy="4199705"/>
          </a:xfrm>
          <a:prstGeom prst="rect">
            <a:avLst/>
          </a:prstGeom>
        </p:spPr>
      </p:pic>
      <p:grpSp>
        <p:nvGrpSpPr>
          <p:cNvPr id="5264" name="Google Shape;5264;p51"/>
          <p:cNvGrpSpPr/>
          <p:nvPr/>
        </p:nvGrpSpPr>
        <p:grpSpPr>
          <a:xfrm>
            <a:off x="3768189" y="-23750"/>
            <a:ext cx="5375861" cy="5177700"/>
            <a:chOff x="3768189" y="-23750"/>
            <a:chExt cx="5375861" cy="5177700"/>
          </a:xfrm>
        </p:grpSpPr>
        <p:sp>
          <p:nvSpPr>
            <p:cNvPr id="5265" name="Google Shape;5265;p51"/>
            <p:cNvSpPr/>
            <p:nvPr/>
          </p:nvSpPr>
          <p:spPr>
            <a:xfrm>
              <a:off x="4148450" y="-23750"/>
              <a:ext cx="4995600" cy="5177700"/>
            </a:xfrm>
            <a:prstGeom prst="rect">
              <a:avLst/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6" name="Google Shape;5266;p51"/>
            <p:cNvSpPr/>
            <p:nvPr/>
          </p:nvSpPr>
          <p:spPr>
            <a:xfrm rot="-5400000">
              <a:off x="3510939" y="349631"/>
              <a:ext cx="902400" cy="387900"/>
            </a:xfrm>
            <a:prstGeom prst="triangle">
              <a:avLst>
                <a:gd name="adj" fmla="val 50000"/>
              </a:avLst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5288;p51"/>
          <p:cNvSpPr txBox="1">
            <a:spLocks noGrp="1"/>
          </p:cNvSpPr>
          <p:nvPr>
            <p:ph type="title"/>
          </p:nvPr>
        </p:nvSpPr>
        <p:spPr>
          <a:xfrm>
            <a:off x="5083800" y="206100"/>
            <a:ext cx="3638400" cy="128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 smtClean="0"/>
              <a:t>Adriano Driuzzo</a:t>
            </a:r>
            <a:endParaRPr dirty="0"/>
          </a:p>
        </p:txBody>
      </p:sp>
      <p:sp>
        <p:nvSpPr>
          <p:cNvPr id="39" name="Google Shape;5289;p51"/>
          <p:cNvSpPr txBox="1">
            <a:spLocks noGrp="1"/>
          </p:cNvSpPr>
          <p:nvPr>
            <p:ph type="body" idx="1"/>
          </p:nvPr>
        </p:nvSpPr>
        <p:spPr>
          <a:xfrm>
            <a:off x="5578866" y="1677054"/>
            <a:ext cx="3143333" cy="28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None/>
            </a:pPr>
            <a:r>
              <a:rPr lang="pt-BR" sz="1700" dirty="0" smtClean="0">
                <a:solidFill>
                  <a:schemeClr val="lt1"/>
                </a:solidFill>
              </a:rPr>
              <a:t>Americana </a:t>
            </a:r>
            <a:r>
              <a:rPr lang="pt-BR" sz="1700" dirty="0">
                <a:solidFill>
                  <a:schemeClr val="lt1"/>
                </a:solidFill>
              </a:rPr>
              <a:t>– SP</a:t>
            </a:r>
            <a:br>
              <a:rPr lang="pt-BR" sz="1700" dirty="0">
                <a:solidFill>
                  <a:schemeClr val="lt1"/>
                </a:solidFill>
              </a:rPr>
            </a:br>
            <a:r>
              <a:rPr lang="pt-BR" sz="1700" dirty="0">
                <a:solidFill>
                  <a:schemeClr val="lt1"/>
                </a:solidFill>
              </a:rPr>
              <a:t>    </a:t>
            </a:r>
          </a:p>
          <a:p>
            <a:pPr marL="0" lvl="0" indent="0">
              <a:buClr>
                <a:schemeClr val="dk1"/>
              </a:buClr>
              <a:buNone/>
            </a:pPr>
            <a:r>
              <a:rPr lang="pt-BR" sz="1700" dirty="0" smtClean="0">
                <a:solidFill>
                  <a:schemeClr val="lt1"/>
                </a:solidFill>
              </a:rPr>
              <a:t>Experiência </a:t>
            </a:r>
            <a:r>
              <a:rPr lang="pt-BR" sz="1700" dirty="0">
                <a:solidFill>
                  <a:schemeClr val="lt1"/>
                </a:solidFill>
              </a:rPr>
              <a:t>desde 2011</a:t>
            </a:r>
            <a:br>
              <a:rPr lang="pt-BR" sz="1700" dirty="0">
                <a:solidFill>
                  <a:schemeClr val="lt1"/>
                </a:solidFill>
              </a:rPr>
            </a:br>
            <a:r>
              <a:rPr lang="pt-BR" sz="1700" dirty="0" smtClean="0">
                <a:solidFill>
                  <a:schemeClr val="lt1"/>
                </a:solidFill>
              </a:rPr>
              <a:t>   </a:t>
            </a:r>
            <a:endParaRPr lang="pt-BR" sz="1700" dirty="0">
              <a:solidFill>
                <a:schemeClr val="lt1"/>
              </a:solidFill>
            </a:endParaRPr>
          </a:p>
          <a:p>
            <a:pPr marL="0" lvl="0" indent="0">
              <a:buClr>
                <a:schemeClr val="dk1"/>
              </a:buClr>
              <a:buNone/>
            </a:pPr>
            <a:r>
              <a:rPr lang="pt-BR" sz="1700" dirty="0" smtClean="0">
                <a:solidFill>
                  <a:schemeClr val="lt1"/>
                </a:solidFill>
              </a:rPr>
              <a:t>Certificação </a:t>
            </a:r>
            <a:r>
              <a:rPr lang="pt-BR" sz="1700" dirty="0">
                <a:solidFill>
                  <a:schemeClr val="lt1"/>
                </a:solidFill>
              </a:rPr>
              <a:t>CTFL</a:t>
            </a:r>
            <a:br>
              <a:rPr lang="pt-BR" sz="1700" dirty="0">
                <a:solidFill>
                  <a:schemeClr val="lt1"/>
                </a:solidFill>
              </a:rPr>
            </a:br>
            <a:r>
              <a:rPr lang="pt-BR" sz="1700" dirty="0">
                <a:solidFill>
                  <a:schemeClr val="lt1"/>
                </a:solidFill>
              </a:rPr>
              <a:t>    </a:t>
            </a:r>
          </a:p>
          <a:p>
            <a:pPr marL="0" lvl="0" indent="0">
              <a:buClr>
                <a:schemeClr val="dk1"/>
              </a:buClr>
              <a:buNone/>
            </a:pPr>
            <a:r>
              <a:rPr lang="pt-BR" sz="1700" dirty="0" smtClean="0">
                <a:solidFill>
                  <a:schemeClr val="lt1"/>
                </a:solidFill>
              </a:rPr>
              <a:t>Julho </a:t>
            </a:r>
            <a:r>
              <a:rPr lang="pt-BR" sz="1700" dirty="0">
                <a:solidFill>
                  <a:schemeClr val="lt1"/>
                </a:solidFill>
              </a:rPr>
              <a:t>- 2018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endParaRPr sz="17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015" y="1800343"/>
            <a:ext cx="306314" cy="30193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765" y="2336508"/>
            <a:ext cx="302400" cy="3024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765" y="2950489"/>
            <a:ext cx="302400" cy="302400"/>
          </a:xfrm>
          <a:prstGeom prst="rect">
            <a:avLst/>
          </a:prstGeom>
        </p:spPr>
      </p:pic>
      <p:pic>
        <p:nvPicPr>
          <p:cNvPr id="43" name="Picture 3" descr="C:\Users\Adriano Driuzzo\Documents\Selenium\Arquivos\logo1.png"/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765" y="3575723"/>
            <a:ext cx="302400" cy="15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32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0" name="Google Shape;5420;p61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Instructions for use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421" name="Google Shape;5421;p61"/>
          <p:cNvSpPr txBox="1">
            <a:spLocks noGrp="1"/>
          </p:cNvSpPr>
          <p:nvPr>
            <p:ph type="body" idx="4294967295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In order to use this template, you must credit </a:t>
            </a:r>
            <a:r>
              <a:rPr lang="es" b="1" u="sng">
                <a:solidFill>
                  <a:srgbClr val="869FB2"/>
                </a:solidFill>
              </a:rPr>
              <a:t>S</a:t>
            </a:r>
            <a:r>
              <a:rPr lang="es" b="1" u="sng">
                <a:solidFill>
                  <a:srgbClr val="869FB2"/>
                </a:solidFill>
                <a:hlinkClick r:id="rId3"/>
              </a:rPr>
              <a:t>lidesgo</a:t>
            </a:r>
            <a:r>
              <a:rPr lang="es"/>
              <a:t> </a:t>
            </a:r>
            <a:r>
              <a:rPr lang="es">
                <a:solidFill>
                  <a:schemeClr val="lt1"/>
                </a:solidFill>
              </a:rPr>
              <a:t>by keeping the Credits slide.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869FB2"/>
                </a:solidFill>
              </a:rPr>
              <a:t>You are allowed to:</a:t>
            </a:r>
            <a:endParaRPr sz="1100" b="1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</a:rPr>
              <a:t>- Modify this template.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- Use it for both personal and commercial projects.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</a:rPr>
              <a:t>You are not allowed to:</a:t>
            </a:r>
            <a:endParaRPr sz="1100" b="1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Sublicense, sell or rent any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 (or a modified version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Content).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Distribute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 unless it has been expressly authorized by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Include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 in an online or offline database or file.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Offer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templates (or modified versions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</a:t>
            </a:r>
            <a:r>
              <a:rPr lang="es" sz="1100">
                <a:solidFill>
                  <a:srgbClr val="FFFFFF"/>
                </a:solidFill>
              </a:rPr>
              <a:t>templates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) for download.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Acquire the copyright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22" name="Google Shape;5422;p61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more information about editing slides, please </a:t>
            </a:r>
            <a:r>
              <a:rPr lang="es">
                <a:solidFill>
                  <a:srgbClr val="FFFFFF"/>
                </a:solidFill>
              </a:rPr>
              <a:t>read </a:t>
            </a: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our FAQs: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u="sng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https://slidesgo.com/faqs</a:t>
            </a:r>
            <a:endParaRPr sz="1200" b="1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" name="Google Shape;5427;p6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Fonts &amp; colors used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428" name="Google Shape;5428;p62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29" name="Google Shape;5429;p62"/>
          <p:cNvSpPr/>
          <p:nvPr/>
        </p:nvSpPr>
        <p:spPr>
          <a:xfrm>
            <a:off x="3645388" y="3514800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91AA9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0" name="Google Shape;5430;p62"/>
          <p:cNvSpPr/>
          <p:nvPr/>
        </p:nvSpPr>
        <p:spPr>
          <a:xfrm>
            <a:off x="2583563" y="3514800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A5B7C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1" name="Google Shape;5431;p62"/>
          <p:cNvSpPr txBox="1"/>
          <p:nvPr/>
        </p:nvSpPr>
        <p:spPr>
          <a:xfrm>
            <a:off x="2583563" y="3671850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 b="0" i="0" u="none" strike="noStrike" cap="none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#a5b7c6</a:t>
            </a:r>
            <a:endParaRPr sz="1000" b="0" i="0" u="none" strike="noStrike" cap="none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432" name="Google Shape;5432;p62"/>
          <p:cNvSpPr txBox="1"/>
          <p:nvPr/>
        </p:nvSpPr>
        <p:spPr>
          <a:xfrm>
            <a:off x="3645388" y="3671850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#91aa9d</a:t>
            </a:r>
            <a:endParaRPr sz="1000" b="0" i="0" u="none" strike="noStrike" cap="none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433" name="Google Shape;5433;p62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None/>
            </a:pPr>
            <a:r>
              <a:rPr lang="es" b="1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Roboto</a:t>
            </a:r>
            <a:endParaRPr b="0" i="0" u="none" strike="noStrike" cap="none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None/>
            </a:pPr>
            <a:r>
              <a:rPr lang="es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s">
                <a:solidFill>
                  <a:srgbClr val="FFFFFF"/>
                </a:solidFill>
                <a:uFill>
                  <a:noFill/>
                </a:uFill>
                <a:hlinkClick r:id="rId3"/>
              </a:rPr>
              <a:t>https://fonts.google.com/specimen/Roboto</a:t>
            </a:r>
            <a:r>
              <a:rPr lang="es">
                <a:solidFill>
                  <a:srgbClr val="FFFFFF"/>
                </a:solidFill>
              </a:rPr>
              <a:t>)</a:t>
            </a:r>
            <a:endParaRPr b="0" i="0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None/>
            </a:pPr>
            <a:endParaRPr b="0" i="0" u="none" strike="noStrike" cap="none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34" name="Google Shape;5434;p62"/>
          <p:cNvSpPr/>
          <p:nvPr/>
        </p:nvSpPr>
        <p:spPr>
          <a:xfrm>
            <a:off x="4707213" y="3514800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3E606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5" name="Google Shape;5435;p62"/>
          <p:cNvSpPr txBox="1"/>
          <p:nvPr/>
        </p:nvSpPr>
        <p:spPr>
          <a:xfrm>
            <a:off x="4707213" y="3671850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#3e606f</a:t>
            </a:r>
            <a:endParaRPr sz="1000" b="0" i="0" u="none" strike="noStrike" cap="none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436" name="Google Shape;5436;p62"/>
          <p:cNvSpPr/>
          <p:nvPr/>
        </p:nvSpPr>
        <p:spPr>
          <a:xfrm>
            <a:off x="5769038" y="3514800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1934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7" name="Google Shape;5437;p62"/>
          <p:cNvSpPr txBox="1"/>
          <p:nvPr/>
        </p:nvSpPr>
        <p:spPr>
          <a:xfrm>
            <a:off x="5769038" y="3671850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#193441</a:t>
            </a:r>
            <a:endParaRPr sz="1000" b="0" i="0" u="none" strike="noStrike" cap="none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2" name="Google Shape;5442;p63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Use our editable graphic resources...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443" name="Google Shape;5443;p63"/>
          <p:cNvSpPr txBox="1">
            <a:spLocks noGrp="1"/>
          </p:cNvSpPr>
          <p:nvPr>
            <p:ph type="body" idx="4294967295"/>
          </p:nvPr>
        </p:nvSpPr>
        <p:spPr>
          <a:xfrm>
            <a:off x="1068100" y="145787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easily resize these resources keeping the quality. To change the color just ungroup the resource and click </a:t>
            </a:r>
            <a:r>
              <a:rPr lang="es">
                <a:solidFill>
                  <a:srgbClr val="FFFFFF"/>
                </a:solidFill>
              </a:rPr>
              <a:t>on </a:t>
            </a: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object you want to change. Then click on the paint bucket and select the color you want. Don’t forget to group the resource again when you’re done.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444" name="Google Shape;5444;p63"/>
          <p:cNvGrpSpPr/>
          <p:nvPr/>
        </p:nvGrpSpPr>
        <p:grpSpPr>
          <a:xfrm>
            <a:off x="3241227" y="3813430"/>
            <a:ext cx="509388" cy="508710"/>
            <a:chOff x="3514800" y="5145975"/>
            <a:chExt cx="233525" cy="233225"/>
          </a:xfrm>
        </p:grpSpPr>
        <p:sp>
          <p:nvSpPr>
            <p:cNvPr id="5445" name="Google Shape;5445;p63"/>
            <p:cNvSpPr/>
            <p:nvPr/>
          </p:nvSpPr>
          <p:spPr>
            <a:xfrm>
              <a:off x="3582075" y="5225575"/>
              <a:ext cx="86550" cy="74250"/>
            </a:xfrm>
            <a:custGeom>
              <a:avLst/>
              <a:gdLst/>
              <a:ahLst/>
              <a:cxnLst/>
              <a:rect l="l" t="t" r="r" b="b"/>
              <a:pathLst>
                <a:path w="3462" h="2970" extrusionOk="0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3"/>
            <p:cNvSpPr/>
            <p:nvPr/>
          </p:nvSpPr>
          <p:spPr>
            <a:xfrm>
              <a:off x="3577025" y="5145975"/>
              <a:ext cx="51750" cy="71500"/>
            </a:xfrm>
            <a:custGeom>
              <a:avLst/>
              <a:gdLst/>
              <a:ahLst/>
              <a:cxnLst/>
              <a:rect l="l" t="t" r="r" b="b"/>
              <a:pathLst>
                <a:path w="2070" h="2860" extrusionOk="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63"/>
            <p:cNvSpPr/>
            <p:nvPr/>
          </p:nvSpPr>
          <p:spPr>
            <a:xfrm>
              <a:off x="3659950" y="5165500"/>
              <a:ext cx="69800" cy="67525"/>
            </a:xfrm>
            <a:custGeom>
              <a:avLst/>
              <a:gdLst/>
              <a:ahLst/>
              <a:cxnLst/>
              <a:rect l="l" t="t" r="r" b="b"/>
              <a:pathLst>
                <a:path w="2792" h="2701" extrusionOk="0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63"/>
            <p:cNvSpPr/>
            <p:nvPr/>
          </p:nvSpPr>
          <p:spPr>
            <a:xfrm>
              <a:off x="3675650" y="5209125"/>
              <a:ext cx="72675" cy="50675"/>
            </a:xfrm>
            <a:custGeom>
              <a:avLst/>
              <a:gdLst/>
              <a:ahLst/>
              <a:cxnLst/>
              <a:rect l="l" t="t" r="r" b="b"/>
              <a:pathLst>
                <a:path w="2907" h="2027" extrusionOk="0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3"/>
            <p:cNvSpPr/>
            <p:nvPr/>
          </p:nvSpPr>
          <p:spPr>
            <a:xfrm>
              <a:off x="3533375" y="5292425"/>
              <a:ext cx="69625" cy="67600"/>
            </a:xfrm>
            <a:custGeom>
              <a:avLst/>
              <a:gdLst/>
              <a:ahLst/>
              <a:cxnLst/>
              <a:rect l="l" t="t" r="r" b="b"/>
              <a:pathLst>
                <a:path w="2785" h="2704" extrusionOk="0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3"/>
            <p:cNvSpPr/>
            <p:nvPr/>
          </p:nvSpPr>
          <p:spPr>
            <a:xfrm>
              <a:off x="3577025" y="5307750"/>
              <a:ext cx="51575" cy="71450"/>
            </a:xfrm>
            <a:custGeom>
              <a:avLst/>
              <a:gdLst/>
              <a:ahLst/>
              <a:cxnLst/>
              <a:rect l="l" t="t" r="r" b="b"/>
              <a:pathLst>
                <a:path w="2063" h="2858" extrusionOk="0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3"/>
            <p:cNvSpPr/>
            <p:nvPr/>
          </p:nvSpPr>
          <p:spPr>
            <a:xfrm>
              <a:off x="3634350" y="5307850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3"/>
            <p:cNvSpPr/>
            <p:nvPr/>
          </p:nvSpPr>
          <p:spPr>
            <a:xfrm>
              <a:off x="3660150" y="5292325"/>
              <a:ext cx="69600" cy="67700"/>
            </a:xfrm>
            <a:custGeom>
              <a:avLst/>
              <a:gdLst/>
              <a:ahLst/>
              <a:cxnLst/>
              <a:rect l="l" t="t" r="r" b="b"/>
              <a:pathLst>
                <a:path w="2784" h="2708" extrusionOk="0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3"/>
            <p:cNvSpPr/>
            <p:nvPr/>
          </p:nvSpPr>
          <p:spPr>
            <a:xfrm>
              <a:off x="3675475" y="5265725"/>
              <a:ext cx="72675" cy="50550"/>
            </a:xfrm>
            <a:custGeom>
              <a:avLst/>
              <a:gdLst/>
              <a:ahLst/>
              <a:cxnLst/>
              <a:rect l="l" t="t" r="r" b="b"/>
              <a:pathLst>
                <a:path w="2907" h="2022" extrusionOk="0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3"/>
            <p:cNvSpPr/>
            <p:nvPr/>
          </p:nvSpPr>
          <p:spPr>
            <a:xfrm>
              <a:off x="3533375" y="5165600"/>
              <a:ext cx="68900" cy="67525"/>
            </a:xfrm>
            <a:custGeom>
              <a:avLst/>
              <a:gdLst/>
              <a:ahLst/>
              <a:cxnLst/>
              <a:rect l="l" t="t" r="r" b="b"/>
              <a:pathLst>
                <a:path w="2756" h="2701" extrusionOk="0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63"/>
            <p:cNvSpPr/>
            <p:nvPr/>
          </p:nvSpPr>
          <p:spPr>
            <a:xfrm>
              <a:off x="3634350" y="5146325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63"/>
            <p:cNvSpPr/>
            <p:nvPr/>
          </p:nvSpPr>
          <p:spPr>
            <a:xfrm>
              <a:off x="3514800" y="5265725"/>
              <a:ext cx="72525" cy="50600"/>
            </a:xfrm>
            <a:custGeom>
              <a:avLst/>
              <a:gdLst/>
              <a:ahLst/>
              <a:cxnLst/>
              <a:rect l="l" t="t" r="r" b="b"/>
              <a:pathLst>
                <a:path w="2901" h="2024" extrusionOk="0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3"/>
            <p:cNvSpPr/>
            <p:nvPr/>
          </p:nvSpPr>
          <p:spPr>
            <a:xfrm>
              <a:off x="3514800" y="5209175"/>
              <a:ext cx="72700" cy="50625"/>
            </a:xfrm>
            <a:custGeom>
              <a:avLst/>
              <a:gdLst/>
              <a:ahLst/>
              <a:cxnLst/>
              <a:rect l="l" t="t" r="r" b="b"/>
              <a:pathLst>
                <a:path w="2908" h="2025" extrusionOk="0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3"/>
          <p:cNvGrpSpPr/>
          <p:nvPr/>
        </p:nvGrpSpPr>
        <p:grpSpPr>
          <a:xfrm>
            <a:off x="3930816" y="2321361"/>
            <a:ext cx="474294" cy="551291"/>
            <a:chOff x="4727025" y="1332775"/>
            <a:chExt cx="59900" cy="69625"/>
          </a:xfrm>
        </p:grpSpPr>
        <p:sp>
          <p:nvSpPr>
            <p:cNvPr id="5459" name="Google Shape;5459;p63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3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1" name="Google Shape;5461;p63"/>
          <p:cNvGrpSpPr/>
          <p:nvPr/>
        </p:nvGrpSpPr>
        <p:grpSpPr>
          <a:xfrm>
            <a:off x="4544472" y="2318491"/>
            <a:ext cx="555653" cy="557031"/>
            <a:chOff x="4820425" y="1329900"/>
            <a:chExt cx="70175" cy="70350"/>
          </a:xfrm>
        </p:grpSpPr>
        <p:sp>
          <p:nvSpPr>
            <p:cNvPr id="5462" name="Google Shape;5462;p63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63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3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63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6" name="Google Shape;5466;p63"/>
          <p:cNvGrpSpPr/>
          <p:nvPr/>
        </p:nvGrpSpPr>
        <p:grpSpPr>
          <a:xfrm>
            <a:off x="5236315" y="2330071"/>
            <a:ext cx="582574" cy="533871"/>
            <a:chOff x="4903200" y="1331525"/>
            <a:chExt cx="73575" cy="67425"/>
          </a:xfrm>
        </p:grpSpPr>
        <p:sp>
          <p:nvSpPr>
            <p:cNvPr id="5467" name="Google Shape;5467;p63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3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9" name="Google Shape;5469;p63"/>
          <p:cNvGrpSpPr/>
          <p:nvPr/>
        </p:nvGrpSpPr>
        <p:grpSpPr>
          <a:xfrm>
            <a:off x="3871628" y="3071012"/>
            <a:ext cx="592670" cy="532881"/>
            <a:chOff x="4721625" y="1420750"/>
            <a:chExt cx="74850" cy="67300"/>
          </a:xfrm>
        </p:grpSpPr>
        <p:sp>
          <p:nvSpPr>
            <p:cNvPr id="5470" name="Google Shape;5470;p63"/>
            <p:cNvSpPr/>
            <p:nvPr/>
          </p:nvSpPr>
          <p:spPr>
            <a:xfrm>
              <a:off x="4729200" y="1468375"/>
              <a:ext cx="24175" cy="19675"/>
            </a:xfrm>
            <a:custGeom>
              <a:avLst/>
              <a:gdLst/>
              <a:ahLst/>
              <a:cxnLst/>
              <a:rect l="l" t="t" r="r" b="b"/>
              <a:pathLst>
                <a:path w="967" h="787" extrusionOk="0">
                  <a:moveTo>
                    <a:pt x="404" y="0"/>
                  </a:moveTo>
                  <a:lnTo>
                    <a:pt x="0" y="238"/>
                  </a:lnTo>
                  <a:cubicBezTo>
                    <a:pt x="231" y="549"/>
                    <a:pt x="577" y="751"/>
                    <a:pt x="967" y="787"/>
                  </a:cubicBezTo>
                  <a:lnTo>
                    <a:pt x="967" y="318"/>
                  </a:lnTo>
                  <a:cubicBezTo>
                    <a:pt x="743" y="282"/>
                    <a:pt x="548" y="174"/>
                    <a:pt x="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63"/>
            <p:cNvSpPr/>
            <p:nvPr/>
          </p:nvSpPr>
          <p:spPr>
            <a:xfrm>
              <a:off x="4721625" y="1440775"/>
              <a:ext cx="14450" cy="27975"/>
            </a:xfrm>
            <a:custGeom>
              <a:avLst/>
              <a:gdLst/>
              <a:ahLst/>
              <a:cxnLst/>
              <a:rect l="l" t="t" r="r" b="b"/>
              <a:pathLst>
                <a:path w="578" h="1119" extrusionOk="0">
                  <a:moveTo>
                    <a:pt x="159" y="1"/>
                  </a:moveTo>
                  <a:cubicBezTo>
                    <a:pt x="0" y="354"/>
                    <a:pt x="8" y="765"/>
                    <a:pt x="173" y="1119"/>
                  </a:cubicBezTo>
                  <a:lnTo>
                    <a:pt x="577" y="881"/>
                  </a:lnTo>
                  <a:cubicBezTo>
                    <a:pt x="491" y="679"/>
                    <a:pt x="491" y="448"/>
                    <a:pt x="563" y="232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63"/>
            <p:cNvSpPr/>
            <p:nvPr/>
          </p:nvSpPr>
          <p:spPr>
            <a:xfrm>
              <a:off x="4728825" y="1420750"/>
              <a:ext cx="67650" cy="43325"/>
            </a:xfrm>
            <a:custGeom>
              <a:avLst/>
              <a:gdLst/>
              <a:ahLst/>
              <a:cxnLst/>
              <a:rect l="l" t="t" r="r" b="b"/>
              <a:pathLst>
                <a:path w="2706" h="1733" extrusionOk="0">
                  <a:moveTo>
                    <a:pt x="1094" y="0"/>
                  </a:moveTo>
                  <a:cubicBezTo>
                    <a:pt x="689" y="0"/>
                    <a:pt x="279" y="180"/>
                    <a:pt x="1" y="578"/>
                  </a:cubicBezTo>
                  <a:lnTo>
                    <a:pt x="405" y="809"/>
                  </a:lnTo>
                  <a:cubicBezTo>
                    <a:pt x="587" y="568"/>
                    <a:pt x="845" y="459"/>
                    <a:pt x="1100" y="459"/>
                  </a:cubicBezTo>
                  <a:cubicBezTo>
                    <a:pt x="1532" y="459"/>
                    <a:pt x="1955" y="770"/>
                    <a:pt x="1992" y="1278"/>
                  </a:cubicBezTo>
                  <a:lnTo>
                    <a:pt x="1754" y="1278"/>
                  </a:lnTo>
                  <a:lnTo>
                    <a:pt x="2215" y="1732"/>
                  </a:lnTo>
                  <a:lnTo>
                    <a:pt x="2706" y="1278"/>
                  </a:lnTo>
                  <a:lnTo>
                    <a:pt x="2460" y="1278"/>
                  </a:lnTo>
                  <a:cubicBezTo>
                    <a:pt x="2415" y="484"/>
                    <a:pt x="1760" y="0"/>
                    <a:pt x="109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3" name="Google Shape;5473;p63"/>
          <p:cNvGrpSpPr/>
          <p:nvPr/>
        </p:nvGrpSpPr>
        <p:grpSpPr>
          <a:xfrm>
            <a:off x="4530318" y="3039736"/>
            <a:ext cx="583960" cy="565345"/>
            <a:chOff x="4815575" y="1416800"/>
            <a:chExt cx="73750" cy="71400"/>
          </a:xfrm>
        </p:grpSpPr>
        <p:sp>
          <p:nvSpPr>
            <p:cNvPr id="5474" name="Google Shape;5474;p63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3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3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7" name="Google Shape;5477;p63"/>
          <p:cNvGrpSpPr/>
          <p:nvPr/>
        </p:nvGrpSpPr>
        <p:grpSpPr>
          <a:xfrm>
            <a:off x="5230575" y="3056166"/>
            <a:ext cx="589898" cy="504970"/>
            <a:chOff x="4902475" y="1418875"/>
            <a:chExt cx="74500" cy="63775"/>
          </a:xfrm>
        </p:grpSpPr>
        <p:sp>
          <p:nvSpPr>
            <p:cNvPr id="5478" name="Google Shape;5478;p63"/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63"/>
            <p:cNvSpPr/>
            <p:nvPr/>
          </p:nvSpPr>
          <p:spPr>
            <a:xfrm>
              <a:off x="4916350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0" name="Google Shape;5480;p63"/>
          <p:cNvGrpSpPr/>
          <p:nvPr/>
        </p:nvGrpSpPr>
        <p:grpSpPr>
          <a:xfrm>
            <a:off x="4540315" y="3759284"/>
            <a:ext cx="563967" cy="567127"/>
            <a:chOff x="4818100" y="1507675"/>
            <a:chExt cx="71225" cy="71625"/>
          </a:xfrm>
        </p:grpSpPr>
        <p:sp>
          <p:nvSpPr>
            <p:cNvPr id="5481" name="Google Shape;5481;p63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3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3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3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5" name="Google Shape;5485;p63"/>
          <p:cNvGrpSpPr/>
          <p:nvPr/>
        </p:nvGrpSpPr>
        <p:grpSpPr>
          <a:xfrm>
            <a:off x="3853812" y="3773537"/>
            <a:ext cx="628301" cy="588505"/>
            <a:chOff x="4721450" y="1509475"/>
            <a:chExt cx="79350" cy="74325"/>
          </a:xfrm>
        </p:grpSpPr>
        <p:sp>
          <p:nvSpPr>
            <p:cNvPr id="5486" name="Google Shape;5486;p63"/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3"/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3"/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3"/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0" name="Google Shape;5490;p63"/>
          <p:cNvGrpSpPr/>
          <p:nvPr/>
        </p:nvGrpSpPr>
        <p:grpSpPr>
          <a:xfrm>
            <a:off x="5264821" y="3757899"/>
            <a:ext cx="557038" cy="562772"/>
            <a:chOff x="4906800" y="1507500"/>
            <a:chExt cx="70350" cy="71075"/>
          </a:xfrm>
        </p:grpSpPr>
        <p:sp>
          <p:nvSpPr>
            <p:cNvPr id="5491" name="Google Shape;5491;p63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3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3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63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63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6" name="Google Shape;5496;p63"/>
          <p:cNvGrpSpPr/>
          <p:nvPr/>
        </p:nvGrpSpPr>
        <p:grpSpPr>
          <a:xfrm>
            <a:off x="1891420" y="3817558"/>
            <a:ext cx="501629" cy="500442"/>
            <a:chOff x="2637425" y="5179000"/>
            <a:chExt cx="196725" cy="196275"/>
          </a:xfrm>
        </p:grpSpPr>
        <p:sp>
          <p:nvSpPr>
            <p:cNvPr id="5497" name="Google Shape;5497;p63"/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3"/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63"/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63"/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63"/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63"/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63"/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3"/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3"/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63"/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63"/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3"/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63"/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63"/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3"/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63"/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63"/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3"/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3"/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3"/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63"/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63"/>
            <p:cNvSpPr/>
            <p:nvPr/>
          </p:nvSpPr>
          <p:spPr>
            <a:xfrm>
              <a:off x="2719450" y="5260675"/>
              <a:ext cx="32675" cy="32650"/>
            </a:xfrm>
            <a:custGeom>
              <a:avLst/>
              <a:gdLst/>
              <a:ahLst/>
              <a:cxnLst/>
              <a:rect l="l" t="t" r="r" b="b"/>
              <a:pathLst>
                <a:path w="1307" h="1306" extrusionOk="0">
                  <a:moveTo>
                    <a:pt x="657" y="0"/>
                  </a:moveTo>
                  <a:cubicBezTo>
                    <a:pt x="297" y="0"/>
                    <a:pt x="1" y="296"/>
                    <a:pt x="1" y="657"/>
                  </a:cubicBezTo>
                  <a:cubicBezTo>
                    <a:pt x="1" y="1017"/>
                    <a:pt x="297" y="1306"/>
                    <a:pt x="657" y="1306"/>
                  </a:cubicBezTo>
                  <a:cubicBezTo>
                    <a:pt x="1018" y="1306"/>
                    <a:pt x="1306" y="1017"/>
                    <a:pt x="1306" y="657"/>
                  </a:cubicBezTo>
                  <a:cubicBezTo>
                    <a:pt x="1306" y="296"/>
                    <a:pt x="1018" y="0"/>
                    <a:pt x="65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9" name="Google Shape;5519;p63"/>
          <p:cNvGrpSpPr/>
          <p:nvPr/>
        </p:nvGrpSpPr>
        <p:grpSpPr>
          <a:xfrm>
            <a:off x="2542810" y="3793250"/>
            <a:ext cx="509395" cy="509853"/>
            <a:chOff x="3231350" y="5179700"/>
            <a:chExt cx="194775" cy="194950"/>
          </a:xfrm>
        </p:grpSpPr>
        <p:sp>
          <p:nvSpPr>
            <p:cNvPr id="5520" name="Google Shape;5520;p63"/>
            <p:cNvSpPr/>
            <p:nvPr/>
          </p:nvSpPr>
          <p:spPr>
            <a:xfrm>
              <a:off x="3329625" y="5373550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15" y="44"/>
                    <a:pt x="30" y="44"/>
                  </a:cubicBezTo>
                  <a:lnTo>
                    <a:pt x="73" y="44"/>
                  </a:lnTo>
                  <a:cubicBezTo>
                    <a:pt x="94" y="36"/>
                    <a:pt x="94" y="0"/>
                    <a:pt x="7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63"/>
            <p:cNvSpPr/>
            <p:nvPr/>
          </p:nvSpPr>
          <p:spPr>
            <a:xfrm>
              <a:off x="3319350" y="5373175"/>
              <a:ext cx="2375" cy="1125"/>
            </a:xfrm>
            <a:custGeom>
              <a:avLst/>
              <a:gdLst/>
              <a:ahLst/>
              <a:cxnLst/>
              <a:rect l="l" t="t" r="r" b="b"/>
              <a:pathLst>
                <a:path w="95" h="45" extrusionOk="0">
                  <a:moveTo>
                    <a:pt x="29" y="1"/>
                  </a:moveTo>
                  <a:cubicBezTo>
                    <a:pt x="1" y="1"/>
                    <a:pt x="1" y="37"/>
                    <a:pt x="22" y="44"/>
                  </a:cubicBezTo>
                  <a:lnTo>
                    <a:pt x="73" y="44"/>
                  </a:lnTo>
                  <a:cubicBezTo>
                    <a:pt x="87" y="44"/>
                    <a:pt x="94" y="37"/>
                    <a:pt x="94" y="22"/>
                  </a:cubicBezTo>
                  <a:cubicBezTo>
                    <a:pt x="94" y="15"/>
                    <a:pt x="87" y="1"/>
                    <a:pt x="7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3"/>
            <p:cNvSpPr/>
            <p:nvPr/>
          </p:nvSpPr>
          <p:spPr>
            <a:xfrm>
              <a:off x="3339900" y="5372650"/>
              <a:ext cx="2375" cy="1275"/>
            </a:xfrm>
            <a:custGeom>
              <a:avLst/>
              <a:gdLst/>
              <a:ahLst/>
              <a:cxnLst/>
              <a:rect l="l" t="t" r="r" b="b"/>
              <a:pathLst>
                <a:path w="95" h="51" extrusionOk="0">
                  <a:moveTo>
                    <a:pt x="73" y="0"/>
                  </a:moveTo>
                  <a:lnTo>
                    <a:pt x="22" y="7"/>
                  </a:lnTo>
                  <a:cubicBezTo>
                    <a:pt x="8" y="7"/>
                    <a:pt x="1" y="15"/>
                    <a:pt x="8" y="29"/>
                  </a:cubicBezTo>
                  <a:cubicBezTo>
                    <a:pt x="8" y="43"/>
                    <a:pt x="15" y="51"/>
                    <a:pt x="30" y="51"/>
                  </a:cubicBezTo>
                  <a:lnTo>
                    <a:pt x="73" y="43"/>
                  </a:lnTo>
                  <a:cubicBezTo>
                    <a:pt x="87" y="43"/>
                    <a:pt x="95" y="29"/>
                    <a:pt x="95" y="22"/>
                  </a:cubicBezTo>
                  <a:cubicBezTo>
                    <a:pt x="95" y="7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63"/>
            <p:cNvSpPr/>
            <p:nvPr/>
          </p:nvSpPr>
          <p:spPr>
            <a:xfrm>
              <a:off x="3309075" y="5371675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25" y="0"/>
                  </a:moveTo>
                  <a:cubicBezTo>
                    <a:pt x="15" y="0"/>
                    <a:pt x="8" y="7"/>
                    <a:pt x="8" y="18"/>
                  </a:cubicBezTo>
                  <a:cubicBezTo>
                    <a:pt x="0" y="32"/>
                    <a:pt x="15" y="39"/>
                    <a:pt x="22" y="46"/>
                  </a:cubicBezTo>
                  <a:lnTo>
                    <a:pt x="73" y="54"/>
                  </a:lnTo>
                  <a:cubicBezTo>
                    <a:pt x="87" y="54"/>
                    <a:pt x="94" y="46"/>
                    <a:pt x="94" y="32"/>
                  </a:cubicBezTo>
                  <a:cubicBezTo>
                    <a:pt x="94" y="25"/>
                    <a:pt x="87" y="10"/>
                    <a:pt x="80" y="10"/>
                  </a:cubicBezTo>
                  <a:lnTo>
                    <a:pt x="37" y="3"/>
                  </a:lnTo>
                  <a:cubicBezTo>
                    <a:pt x="33" y="1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63"/>
            <p:cNvSpPr/>
            <p:nvPr/>
          </p:nvSpPr>
          <p:spPr>
            <a:xfrm>
              <a:off x="3349825" y="5370650"/>
              <a:ext cx="2725" cy="1475"/>
            </a:xfrm>
            <a:custGeom>
              <a:avLst/>
              <a:gdLst/>
              <a:ahLst/>
              <a:cxnLst/>
              <a:rect l="l" t="t" r="r" b="b"/>
              <a:pathLst>
                <a:path w="109" h="59" extrusionOk="0">
                  <a:moveTo>
                    <a:pt x="73" y="1"/>
                  </a:moveTo>
                  <a:lnTo>
                    <a:pt x="29" y="15"/>
                  </a:lnTo>
                  <a:cubicBezTo>
                    <a:pt x="0" y="15"/>
                    <a:pt x="8" y="59"/>
                    <a:pt x="37" y="59"/>
                  </a:cubicBezTo>
                  <a:lnTo>
                    <a:pt x="44" y="59"/>
                  </a:lnTo>
                  <a:lnTo>
                    <a:pt x="87" y="44"/>
                  </a:lnTo>
                  <a:cubicBezTo>
                    <a:pt x="101" y="44"/>
                    <a:pt x="109" y="30"/>
                    <a:pt x="101" y="15"/>
                  </a:cubicBezTo>
                  <a:cubicBezTo>
                    <a:pt x="101" y="8"/>
                    <a:pt x="87" y="1"/>
                    <a:pt x="7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63"/>
            <p:cNvSpPr/>
            <p:nvPr/>
          </p:nvSpPr>
          <p:spPr>
            <a:xfrm>
              <a:off x="3298975" y="5369150"/>
              <a:ext cx="2550" cy="1350"/>
            </a:xfrm>
            <a:custGeom>
              <a:avLst/>
              <a:gdLst/>
              <a:ahLst/>
              <a:cxnLst/>
              <a:rect l="l" t="t" r="r" b="b"/>
              <a:pathLst>
                <a:path w="102" h="54" extrusionOk="0">
                  <a:moveTo>
                    <a:pt x="24" y="0"/>
                  </a:moveTo>
                  <a:cubicBezTo>
                    <a:pt x="15" y="0"/>
                    <a:pt x="8" y="5"/>
                    <a:pt x="8" y="10"/>
                  </a:cubicBezTo>
                  <a:cubicBezTo>
                    <a:pt x="1" y="25"/>
                    <a:pt x="8" y="39"/>
                    <a:pt x="22" y="46"/>
                  </a:cubicBezTo>
                  <a:lnTo>
                    <a:pt x="73" y="54"/>
                  </a:lnTo>
                  <a:lnTo>
                    <a:pt x="80" y="54"/>
                  </a:lnTo>
                  <a:cubicBezTo>
                    <a:pt x="87" y="54"/>
                    <a:pt x="94" y="46"/>
                    <a:pt x="94" y="39"/>
                  </a:cubicBezTo>
                  <a:cubicBezTo>
                    <a:pt x="102" y="32"/>
                    <a:pt x="94" y="18"/>
                    <a:pt x="80" y="10"/>
                  </a:cubicBezTo>
                  <a:lnTo>
                    <a:pt x="37" y="3"/>
                  </a:lnTo>
                  <a:cubicBezTo>
                    <a:pt x="32" y="1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63"/>
            <p:cNvSpPr/>
            <p:nvPr/>
          </p:nvSpPr>
          <p:spPr>
            <a:xfrm>
              <a:off x="3359925" y="5367700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72" y="1"/>
                  </a:moveTo>
                  <a:cubicBezTo>
                    <a:pt x="70" y="1"/>
                    <a:pt x="67" y="2"/>
                    <a:pt x="65" y="3"/>
                  </a:cubicBezTo>
                  <a:lnTo>
                    <a:pt x="22" y="18"/>
                  </a:lnTo>
                  <a:cubicBezTo>
                    <a:pt x="8" y="18"/>
                    <a:pt x="0" y="32"/>
                    <a:pt x="8" y="47"/>
                  </a:cubicBezTo>
                  <a:cubicBezTo>
                    <a:pt x="8" y="54"/>
                    <a:pt x="22" y="61"/>
                    <a:pt x="29" y="61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94" y="40"/>
                    <a:pt x="94" y="25"/>
                    <a:pt x="94" y="18"/>
                  </a:cubicBezTo>
                  <a:cubicBezTo>
                    <a:pt x="89" y="7"/>
                    <a:pt x="80" y="1"/>
                    <a:pt x="7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3"/>
            <p:cNvSpPr/>
            <p:nvPr/>
          </p:nvSpPr>
          <p:spPr>
            <a:xfrm>
              <a:off x="3289425" y="5365525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29" y="1"/>
                  </a:moveTo>
                  <a:cubicBezTo>
                    <a:pt x="21" y="1"/>
                    <a:pt x="13" y="6"/>
                    <a:pt x="8" y="11"/>
                  </a:cubicBezTo>
                  <a:cubicBezTo>
                    <a:pt x="0" y="26"/>
                    <a:pt x="8" y="40"/>
                    <a:pt x="22" y="47"/>
                  </a:cubicBezTo>
                  <a:lnTo>
                    <a:pt x="65" y="62"/>
                  </a:lnTo>
                  <a:lnTo>
                    <a:pt x="72" y="62"/>
                  </a:lnTo>
                  <a:cubicBezTo>
                    <a:pt x="80" y="62"/>
                    <a:pt x="87" y="54"/>
                    <a:pt x="94" y="47"/>
                  </a:cubicBezTo>
                  <a:cubicBezTo>
                    <a:pt x="94" y="40"/>
                    <a:pt x="94" y="26"/>
                    <a:pt x="80" y="18"/>
                  </a:cubicBezTo>
                  <a:lnTo>
                    <a:pt x="36" y="4"/>
                  </a:lnTo>
                  <a:cubicBezTo>
                    <a:pt x="34" y="2"/>
                    <a:pt x="32" y="1"/>
                    <a:pt x="2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63"/>
            <p:cNvSpPr/>
            <p:nvPr/>
          </p:nvSpPr>
          <p:spPr>
            <a:xfrm>
              <a:off x="3369475" y="5363700"/>
              <a:ext cx="2375" cy="1575"/>
            </a:xfrm>
            <a:custGeom>
              <a:avLst/>
              <a:gdLst/>
              <a:ahLst/>
              <a:cxnLst/>
              <a:rect l="l" t="t" r="r" b="b"/>
              <a:pathLst>
                <a:path w="95" h="63" extrusionOk="0">
                  <a:moveTo>
                    <a:pt x="75" y="0"/>
                  </a:moveTo>
                  <a:cubicBezTo>
                    <a:pt x="70" y="0"/>
                    <a:pt x="64" y="2"/>
                    <a:pt x="58" y="5"/>
                  </a:cubicBezTo>
                  <a:lnTo>
                    <a:pt x="15" y="19"/>
                  </a:lnTo>
                  <a:cubicBezTo>
                    <a:pt x="8" y="26"/>
                    <a:pt x="1" y="41"/>
                    <a:pt x="8" y="48"/>
                  </a:cubicBezTo>
                  <a:cubicBezTo>
                    <a:pt x="8" y="63"/>
                    <a:pt x="22" y="63"/>
                    <a:pt x="29" y="63"/>
                  </a:cubicBezTo>
                  <a:lnTo>
                    <a:pt x="37" y="63"/>
                  </a:lnTo>
                  <a:lnTo>
                    <a:pt x="80" y="41"/>
                  </a:lnTo>
                  <a:cubicBezTo>
                    <a:pt x="87" y="34"/>
                    <a:pt x="94" y="26"/>
                    <a:pt x="87" y="12"/>
                  </a:cubicBezTo>
                  <a:cubicBezTo>
                    <a:pt x="87" y="4"/>
                    <a:pt x="82" y="0"/>
                    <a:pt x="7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63"/>
            <p:cNvSpPr/>
            <p:nvPr/>
          </p:nvSpPr>
          <p:spPr>
            <a:xfrm>
              <a:off x="3280225" y="5360975"/>
              <a:ext cx="2375" cy="1775"/>
            </a:xfrm>
            <a:custGeom>
              <a:avLst/>
              <a:gdLst/>
              <a:ahLst/>
              <a:cxnLst/>
              <a:rect l="l" t="t" r="r" b="b"/>
              <a:pathLst>
                <a:path w="95" h="71" extrusionOk="0">
                  <a:moveTo>
                    <a:pt x="25" y="1"/>
                  </a:moveTo>
                  <a:cubicBezTo>
                    <a:pt x="19" y="1"/>
                    <a:pt x="12" y="4"/>
                    <a:pt x="8" y="13"/>
                  </a:cubicBezTo>
                  <a:cubicBezTo>
                    <a:pt x="0" y="20"/>
                    <a:pt x="8" y="34"/>
                    <a:pt x="15" y="42"/>
                  </a:cubicBezTo>
                  <a:lnTo>
                    <a:pt x="58" y="63"/>
                  </a:lnTo>
                  <a:lnTo>
                    <a:pt x="65" y="63"/>
                  </a:lnTo>
                  <a:lnTo>
                    <a:pt x="65" y="71"/>
                  </a:lnTo>
                  <a:cubicBezTo>
                    <a:pt x="87" y="63"/>
                    <a:pt x="94" y="34"/>
                    <a:pt x="80" y="27"/>
                  </a:cubicBezTo>
                  <a:lnTo>
                    <a:pt x="37" y="6"/>
                  </a:lnTo>
                  <a:cubicBezTo>
                    <a:pt x="34" y="3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63"/>
            <p:cNvSpPr/>
            <p:nvPr/>
          </p:nvSpPr>
          <p:spPr>
            <a:xfrm>
              <a:off x="3378500" y="5358675"/>
              <a:ext cx="2600" cy="1725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69" y="1"/>
                  </a:moveTo>
                  <a:cubicBezTo>
                    <a:pt x="65" y="1"/>
                    <a:pt x="61" y="2"/>
                    <a:pt x="58" y="4"/>
                  </a:cubicBezTo>
                  <a:lnTo>
                    <a:pt x="15" y="26"/>
                  </a:lnTo>
                  <a:cubicBezTo>
                    <a:pt x="7" y="33"/>
                    <a:pt x="0" y="47"/>
                    <a:pt x="7" y="62"/>
                  </a:cubicBezTo>
                  <a:cubicBezTo>
                    <a:pt x="15" y="69"/>
                    <a:pt x="22" y="69"/>
                    <a:pt x="29" y="69"/>
                  </a:cubicBezTo>
                  <a:lnTo>
                    <a:pt x="44" y="69"/>
                  </a:lnTo>
                  <a:lnTo>
                    <a:pt x="80" y="40"/>
                  </a:lnTo>
                  <a:cubicBezTo>
                    <a:pt x="104" y="28"/>
                    <a:pt x="87" y="1"/>
                    <a:pt x="6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63"/>
            <p:cNvSpPr/>
            <p:nvPr/>
          </p:nvSpPr>
          <p:spPr>
            <a:xfrm>
              <a:off x="3271325" y="5355250"/>
              <a:ext cx="2425" cy="1900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36" y="0"/>
                  </a:moveTo>
                  <a:cubicBezTo>
                    <a:pt x="17" y="0"/>
                    <a:pt x="1" y="28"/>
                    <a:pt x="25" y="40"/>
                  </a:cubicBezTo>
                  <a:lnTo>
                    <a:pt x="61" y="69"/>
                  </a:lnTo>
                  <a:cubicBezTo>
                    <a:pt x="61" y="76"/>
                    <a:pt x="68" y="76"/>
                    <a:pt x="75" y="76"/>
                  </a:cubicBezTo>
                  <a:cubicBezTo>
                    <a:pt x="82" y="76"/>
                    <a:pt x="90" y="69"/>
                    <a:pt x="90" y="69"/>
                  </a:cubicBezTo>
                  <a:cubicBezTo>
                    <a:pt x="97" y="54"/>
                    <a:pt x="97" y="40"/>
                    <a:pt x="90" y="33"/>
                  </a:cubicBezTo>
                  <a:lnTo>
                    <a:pt x="46" y="4"/>
                  </a:lnTo>
                  <a:cubicBezTo>
                    <a:pt x="43" y="1"/>
                    <a:pt x="39" y="0"/>
                    <a:pt x="3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3"/>
            <p:cNvSpPr/>
            <p:nvPr/>
          </p:nvSpPr>
          <p:spPr>
            <a:xfrm>
              <a:off x="3386975" y="5352700"/>
              <a:ext cx="2300" cy="1925"/>
            </a:xfrm>
            <a:custGeom>
              <a:avLst/>
              <a:gdLst/>
              <a:ahLst/>
              <a:cxnLst/>
              <a:rect l="l" t="t" r="r" b="b"/>
              <a:pathLst>
                <a:path w="92" h="77" extrusionOk="0">
                  <a:moveTo>
                    <a:pt x="63" y="1"/>
                  </a:moveTo>
                  <a:cubicBezTo>
                    <a:pt x="59" y="1"/>
                    <a:pt x="55" y="2"/>
                    <a:pt x="51" y="5"/>
                  </a:cubicBezTo>
                  <a:lnTo>
                    <a:pt x="15" y="34"/>
                  </a:lnTo>
                  <a:cubicBezTo>
                    <a:pt x="0" y="41"/>
                    <a:pt x="0" y="55"/>
                    <a:pt x="15" y="70"/>
                  </a:cubicBezTo>
                  <a:cubicBezTo>
                    <a:pt x="15" y="70"/>
                    <a:pt x="22" y="77"/>
                    <a:pt x="29" y="77"/>
                  </a:cubicBezTo>
                  <a:cubicBezTo>
                    <a:pt x="36" y="77"/>
                    <a:pt x="36" y="70"/>
                    <a:pt x="36" y="70"/>
                  </a:cubicBezTo>
                  <a:lnTo>
                    <a:pt x="80" y="41"/>
                  </a:lnTo>
                  <a:cubicBezTo>
                    <a:pt x="91" y="23"/>
                    <a:pt x="79" y="1"/>
                    <a:pt x="6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3"/>
            <p:cNvSpPr/>
            <p:nvPr/>
          </p:nvSpPr>
          <p:spPr>
            <a:xfrm>
              <a:off x="3263625" y="5348875"/>
              <a:ext cx="2025" cy="1975"/>
            </a:xfrm>
            <a:custGeom>
              <a:avLst/>
              <a:gdLst/>
              <a:ahLst/>
              <a:cxnLst/>
              <a:rect l="l" t="t" r="r" b="b"/>
              <a:pathLst>
                <a:path w="81" h="79" extrusionOk="0">
                  <a:moveTo>
                    <a:pt x="23" y="1"/>
                  </a:moveTo>
                  <a:cubicBezTo>
                    <a:pt x="17" y="1"/>
                    <a:pt x="12" y="3"/>
                    <a:pt x="8" y="6"/>
                  </a:cubicBezTo>
                  <a:cubicBezTo>
                    <a:pt x="1" y="14"/>
                    <a:pt x="1" y="28"/>
                    <a:pt x="8" y="42"/>
                  </a:cubicBezTo>
                  <a:lnTo>
                    <a:pt x="44" y="71"/>
                  </a:lnTo>
                  <a:cubicBezTo>
                    <a:pt x="44" y="71"/>
                    <a:pt x="51" y="79"/>
                    <a:pt x="59" y="79"/>
                  </a:cubicBezTo>
                  <a:cubicBezTo>
                    <a:pt x="66" y="79"/>
                    <a:pt x="66" y="71"/>
                    <a:pt x="73" y="71"/>
                  </a:cubicBezTo>
                  <a:cubicBezTo>
                    <a:pt x="80" y="64"/>
                    <a:pt x="80" y="50"/>
                    <a:pt x="73" y="35"/>
                  </a:cubicBezTo>
                  <a:lnTo>
                    <a:pt x="37" y="6"/>
                  </a:lnTo>
                  <a:cubicBezTo>
                    <a:pt x="33" y="3"/>
                    <a:pt x="28" y="1"/>
                    <a:pt x="2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3"/>
            <p:cNvSpPr/>
            <p:nvPr/>
          </p:nvSpPr>
          <p:spPr>
            <a:xfrm>
              <a:off x="3394900" y="53459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61" y="0"/>
                  </a:moveTo>
                  <a:cubicBezTo>
                    <a:pt x="55" y="0"/>
                    <a:pt x="49" y="3"/>
                    <a:pt x="44" y="8"/>
                  </a:cubicBezTo>
                  <a:lnTo>
                    <a:pt x="8" y="37"/>
                  </a:lnTo>
                  <a:cubicBezTo>
                    <a:pt x="1" y="44"/>
                    <a:pt x="1" y="58"/>
                    <a:pt x="8" y="73"/>
                  </a:cubicBezTo>
                  <a:cubicBezTo>
                    <a:pt x="15" y="73"/>
                    <a:pt x="22" y="73"/>
                    <a:pt x="29" y="80"/>
                  </a:cubicBezTo>
                  <a:cubicBezTo>
                    <a:pt x="29" y="73"/>
                    <a:pt x="37" y="73"/>
                    <a:pt x="44" y="73"/>
                  </a:cubicBezTo>
                  <a:lnTo>
                    <a:pt x="73" y="37"/>
                  </a:lnTo>
                  <a:cubicBezTo>
                    <a:pt x="89" y="21"/>
                    <a:pt x="77" y="0"/>
                    <a:pt x="6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3"/>
            <p:cNvSpPr/>
            <p:nvPr/>
          </p:nvSpPr>
          <p:spPr>
            <a:xfrm>
              <a:off x="3256250" y="534150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3" y="0"/>
                  </a:moveTo>
                  <a:cubicBezTo>
                    <a:pt x="16" y="0"/>
                    <a:pt x="11" y="2"/>
                    <a:pt x="7" y="6"/>
                  </a:cubicBezTo>
                  <a:cubicBezTo>
                    <a:pt x="0" y="20"/>
                    <a:pt x="0" y="35"/>
                    <a:pt x="7" y="42"/>
                  </a:cubicBezTo>
                  <a:cubicBezTo>
                    <a:pt x="15" y="56"/>
                    <a:pt x="29" y="63"/>
                    <a:pt x="36" y="78"/>
                  </a:cubicBezTo>
                  <a:cubicBezTo>
                    <a:pt x="44" y="78"/>
                    <a:pt x="51" y="85"/>
                    <a:pt x="58" y="85"/>
                  </a:cubicBezTo>
                  <a:cubicBezTo>
                    <a:pt x="58" y="85"/>
                    <a:pt x="65" y="78"/>
                    <a:pt x="72" y="78"/>
                  </a:cubicBezTo>
                  <a:cubicBezTo>
                    <a:pt x="80" y="63"/>
                    <a:pt x="80" y="49"/>
                    <a:pt x="72" y="42"/>
                  </a:cubicBezTo>
                  <a:cubicBezTo>
                    <a:pt x="58" y="35"/>
                    <a:pt x="51" y="20"/>
                    <a:pt x="44" y="6"/>
                  </a:cubicBez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3"/>
            <p:cNvSpPr/>
            <p:nvPr/>
          </p:nvSpPr>
          <p:spPr>
            <a:xfrm>
              <a:off x="3401925" y="5338375"/>
              <a:ext cx="2275" cy="2025"/>
            </a:xfrm>
            <a:custGeom>
              <a:avLst/>
              <a:gdLst/>
              <a:ahLst/>
              <a:cxnLst/>
              <a:rect l="l" t="t" r="r" b="b"/>
              <a:pathLst>
                <a:path w="91" h="81" extrusionOk="0">
                  <a:moveTo>
                    <a:pt x="58" y="0"/>
                  </a:moveTo>
                  <a:cubicBezTo>
                    <a:pt x="53" y="0"/>
                    <a:pt x="48" y="3"/>
                    <a:pt x="44" y="8"/>
                  </a:cubicBezTo>
                  <a:lnTo>
                    <a:pt x="15" y="44"/>
                  </a:lnTo>
                  <a:cubicBezTo>
                    <a:pt x="1" y="51"/>
                    <a:pt x="1" y="66"/>
                    <a:pt x="15" y="73"/>
                  </a:cubicBezTo>
                  <a:cubicBezTo>
                    <a:pt x="15" y="80"/>
                    <a:pt x="22" y="80"/>
                    <a:pt x="30" y="80"/>
                  </a:cubicBezTo>
                  <a:cubicBezTo>
                    <a:pt x="37" y="80"/>
                    <a:pt x="44" y="80"/>
                    <a:pt x="51" y="73"/>
                  </a:cubicBezTo>
                  <a:cubicBezTo>
                    <a:pt x="59" y="59"/>
                    <a:pt x="66" y="51"/>
                    <a:pt x="80" y="37"/>
                  </a:cubicBezTo>
                  <a:cubicBezTo>
                    <a:pt x="91" y="21"/>
                    <a:pt x="73" y="0"/>
                    <a:pt x="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3"/>
            <p:cNvSpPr/>
            <p:nvPr/>
          </p:nvSpPr>
          <p:spPr>
            <a:xfrm>
              <a:off x="3249575" y="533355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9" y="1"/>
                  </a:moveTo>
                  <a:cubicBezTo>
                    <a:pt x="24" y="1"/>
                    <a:pt x="18" y="3"/>
                    <a:pt x="15" y="6"/>
                  </a:cubicBezTo>
                  <a:cubicBezTo>
                    <a:pt x="0" y="14"/>
                    <a:pt x="0" y="28"/>
                    <a:pt x="15" y="35"/>
                  </a:cubicBezTo>
                  <a:lnTo>
                    <a:pt x="44" y="78"/>
                  </a:lnTo>
                  <a:cubicBezTo>
                    <a:pt x="44" y="78"/>
                    <a:pt x="51" y="86"/>
                    <a:pt x="58" y="86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80" y="64"/>
                    <a:pt x="80" y="57"/>
                    <a:pt x="72" y="42"/>
                  </a:cubicBezTo>
                  <a:lnTo>
                    <a:pt x="44" y="6"/>
                  </a:lnTo>
                  <a:cubicBezTo>
                    <a:pt x="40" y="3"/>
                    <a:pt x="35" y="1"/>
                    <a:pt x="2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3"/>
            <p:cNvSpPr/>
            <p:nvPr/>
          </p:nvSpPr>
          <p:spPr>
            <a:xfrm>
              <a:off x="3408250" y="5330025"/>
              <a:ext cx="1825" cy="2075"/>
            </a:xfrm>
            <a:custGeom>
              <a:avLst/>
              <a:gdLst/>
              <a:ahLst/>
              <a:cxnLst/>
              <a:rect l="l" t="t" r="r" b="b"/>
              <a:pathLst>
                <a:path w="73" h="83" extrusionOk="0">
                  <a:moveTo>
                    <a:pt x="53" y="0"/>
                  </a:moveTo>
                  <a:cubicBezTo>
                    <a:pt x="43" y="0"/>
                    <a:pt x="34" y="5"/>
                    <a:pt x="29" y="10"/>
                  </a:cubicBezTo>
                  <a:cubicBezTo>
                    <a:pt x="22" y="25"/>
                    <a:pt x="15" y="39"/>
                    <a:pt x="7" y="46"/>
                  </a:cubicBezTo>
                  <a:cubicBezTo>
                    <a:pt x="0" y="61"/>
                    <a:pt x="0" y="75"/>
                    <a:pt x="15" y="82"/>
                  </a:cubicBezTo>
                  <a:lnTo>
                    <a:pt x="22" y="82"/>
                  </a:lnTo>
                  <a:cubicBezTo>
                    <a:pt x="29" y="82"/>
                    <a:pt x="36" y="82"/>
                    <a:pt x="44" y="75"/>
                  </a:cubicBezTo>
                  <a:lnTo>
                    <a:pt x="72" y="39"/>
                  </a:lnTo>
                  <a:cubicBezTo>
                    <a:pt x="72" y="25"/>
                    <a:pt x="72" y="10"/>
                    <a:pt x="65" y="3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3"/>
            <p:cNvSpPr/>
            <p:nvPr/>
          </p:nvSpPr>
          <p:spPr>
            <a:xfrm>
              <a:off x="3244150" y="5324975"/>
              <a:ext cx="1850" cy="2075"/>
            </a:xfrm>
            <a:custGeom>
              <a:avLst/>
              <a:gdLst/>
              <a:ahLst/>
              <a:cxnLst/>
              <a:rect l="l" t="t" r="r" b="b"/>
              <a:pathLst>
                <a:path w="74" h="83" extrusionOk="0">
                  <a:moveTo>
                    <a:pt x="28" y="0"/>
                  </a:moveTo>
                  <a:cubicBezTo>
                    <a:pt x="24" y="0"/>
                    <a:pt x="20" y="1"/>
                    <a:pt x="15" y="3"/>
                  </a:cubicBezTo>
                  <a:cubicBezTo>
                    <a:pt x="8" y="10"/>
                    <a:pt x="1" y="25"/>
                    <a:pt x="8" y="32"/>
                  </a:cubicBezTo>
                  <a:cubicBezTo>
                    <a:pt x="15" y="46"/>
                    <a:pt x="23" y="61"/>
                    <a:pt x="30" y="75"/>
                  </a:cubicBezTo>
                  <a:cubicBezTo>
                    <a:pt x="37" y="82"/>
                    <a:pt x="44" y="82"/>
                    <a:pt x="51" y="82"/>
                  </a:cubicBezTo>
                  <a:lnTo>
                    <a:pt x="66" y="82"/>
                  </a:lnTo>
                  <a:cubicBezTo>
                    <a:pt x="73" y="75"/>
                    <a:pt x="73" y="61"/>
                    <a:pt x="73" y="54"/>
                  </a:cubicBezTo>
                  <a:lnTo>
                    <a:pt x="51" y="10"/>
                  </a:lnTo>
                  <a:cubicBezTo>
                    <a:pt x="46" y="5"/>
                    <a:pt x="38" y="0"/>
                    <a:pt x="2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63"/>
            <p:cNvSpPr/>
            <p:nvPr/>
          </p:nvSpPr>
          <p:spPr>
            <a:xfrm>
              <a:off x="3413475" y="5321175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51" y="1"/>
                  </a:moveTo>
                  <a:cubicBezTo>
                    <a:pt x="44" y="1"/>
                    <a:pt x="35" y="8"/>
                    <a:pt x="29" y="18"/>
                  </a:cubicBezTo>
                  <a:lnTo>
                    <a:pt x="8" y="54"/>
                  </a:lnTo>
                  <a:cubicBezTo>
                    <a:pt x="0" y="69"/>
                    <a:pt x="8" y="83"/>
                    <a:pt x="22" y="83"/>
                  </a:cubicBezTo>
                  <a:lnTo>
                    <a:pt x="29" y="83"/>
                  </a:lnTo>
                  <a:cubicBezTo>
                    <a:pt x="31" y="85"/>
                    <a:pt x="34" y="86"/>
                    <a:pt x="36" y="86"/>
                  </a:cubicBezTo>
                  <a:cubicBezTo>
                    <a:pt x="41" y="86"/>
                    <a:pt x="46" y="81"/>
                    <a:pt x="51" y="76"/>
                  </a:cubicBezTo>
                  <a:lnTo>
                    <a:pt x="73" y="40"/>
                  </a:lnTo>
                  <a:cubicBezTo>
                    <a:pt x="80" y="25"/>
                    <a:pt x="73" y="11"/>
                    <a:pt x="58" y="4"/>
                  </a:cubicBezTo>
                  <a:cubicBezTo>
                    <a:pt x="56" y="2"/>
                    <a:pt x="54" y="1"/>
                    <a:pt x="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63"/>
            <p:cNvSpPr/>
            <p:nvPr/>
          </p:nvSpPr>
          <p:spPr>
            <a:xfrm>
              <a:off x="3239475" y="5315775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23" y="0"/>
                  </a:moveTo>
                  <a:cubicBezTo>
                    <a:pt x="20" y="0"/>
                    <a:pt x="17" y="1"/>
                    <a:pt x="15" y="3"/>
                  </a:cubicBezTo>
                  <a:cubicBezTo>
                    <a:pt x="0" y="3"/>
                    <a:pt x="0" y="18"/>
                    <a:pt x="0" y="32"/>
                  </a:cubicBezTo>
                  <a:cubicBezTo>
                    <a:pt x="8" y="47"/>
                    <a:pt x="15" y="61"/>
                    <a:pt x="22" y="75"/>
                  </a:cubicBezTo>
                  <a:cubicBezTo>
                    <a:pt x="22" y="83"/>
                    <a:pt x="37" y="90"/>
                    <a:pt x="44" y="90"/>
                  </a:cubicBezTo>
                  <a:cubicBezTo>
                    <a:pt x="44" y="90"/>
                    <a:pt x="51" y="83"/>
                    <a:pt x="51" y="83"/>
                  </a:cubicBezTo>
                  <a:cubicBezTo>
                    <a:pt x="65" y="83"/>
                    <a:pt x="65" y="68"/>
                    <a:pt x="65" y="54"/>
                  </a:cubicBezTo>
                  <a:lnTo>
                    <a:pt x="44" y="11"/>
                  </a:lnTo>
                  <a:cubicBezTo>
                    <a:pt x="39" y="5"/>
                    <a:pt x="30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63"/>
            <p:cNvSpPr/>
            <p:nvPr/>
          </p:nvSpPr>
          <p:spPr>
            <a:xfrm>
              <a:off x="3417975" y="5311850"/>
              <a:ext cx="1775" cy="2225"/>
            </a:xfrm>
            <a:custGeom>
              <a:avLst/>
              <a:gdLst/>
              <a:ahLst/>
              <a:cxnLst/>
              <a:rect l="l" t="t" r="r" b="b"/>
              <a:pathLst>
                <a:path w="71" h="89" extrusionOk="0">
                  <a:moveTo>
                    <a:pt x="42" y="0"/>
                  </a:moveTo>
                  <a:cubicBezTo>
                    <a:pt x="33" y="0"/>
                    <a:pt x="25" y="5"/>
                    <a:pt x="22" y="16"/>
                  </a:cubicBezTo>
                  <a:cubicBezTo>
                    <a:pt x="15" y="30"/>
                    <a:pt x="8" y="45"/>
                    <a:pt x="1" y="59"/>
                  </a:cubicBezTo>
                  <a:cubicBezTo>
                    <a:pt x="1" y="67"/>
                    <a:pt x="1" y="81"/>
                    <a:pt x="15" y="88"/>
                  </a:cubicBezTo>
                  <a:lnTo>
                    <a:pt x="22" y="88"/>
                  </a:lnTo>
                  <a:cubicBezTo>
                    <a:pt x="30" y="88"/>
                    <a:pt x="44" y="81"/>
                    <a:pt x="44" y="74"/>
                  </a:cubicBezTo>
                  <a:cubicBezTo>
                    <a:pt x="51" y="59"/>
                    <a:pt x="58" y="45"/>
                    <a:pt x="66" y="30"/>
                  </a:cubicBezTo>
                  <a:cubicBezTo>
                    <a:pt x="70" y="13"/>
                    <a:pt x="55" y="0"/>
                    <a:pt x="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3"/>
            <p:cNvSpPr/>
            <p:nvPr/>
          </p:nvSpPr>
          <p:spPr>
            <a:xfrm>
              <a:off x="3235700" y="5306100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22" y="1"/>
                  </a:moveTo>
                  <a:cubicBezTo>
                    <a:pt x="7" y="8"/>
                    <a:pt x="0" y="15"/>
                    <a:pt x="7" y="30"/>
                  </a:cubicBezTo>
                  <a:lnTo>
                    <a:pt x="22" y="73"/>
                  </a:lnTo>
                  <a:cubicBezTo>
                    <a:pt x="22" y="87"/>
                    <a:pt x="36" y="87"/>
                    <a:pt x="43" y="87"/>
                  </a:cubicBezTo>
                  <a:lnTo>
                    <a:pt x="51" y="87"/>
                  </a:lnTo>
                  <a:cubicBezTo>
                    <a:pt x="65" y="87"/>
                    <a:pt x="65" y="73"/>
                    <a:pt x="65" y="59"/>
                  </a:cubicBezTo>
                  <a:cubicBezTo>
                    <a:pt x="58" y="44"/>
                    <a:pt x="58" y="30"/>
                    <a:pt x="51" y="15"/>
                  </a:cubicBezTo>
                  <a:cubicBezTo>
                    <a:pt x="43" y="8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63"/>
            <p:cNvSpPr/>
            <p:nvPr/>
          </p:nvSpPr>
          <p:spPr>
            <a:xfrm>
              <a:off x="3421225" y="5301975"/>
              <a:ext cx="1750" cy="2175"/>
            </a:xfrm>
            <a:custGeom>
              <a:avLst/>
              <a:gdLst/>
              <a:ahLst/>
              <a:cxnLst/>
              <a:rect l="l" t="t" r="r" b="b"/>
              <a:pathLst>
                <a:path w="70" h="87" extrusionOk="0">
                  <a:moveTo>
                    <a:pt x="40" y="0"/>
                  </a:moveTo>
                  <a:cubicBezTo>
                    <a:pt x="29" y="0"/>
                    <a:pt x="18" y="6"/>
                    <a:pt x="15" y="22"/>
                  </a:cubicBezTo>
                  <a:cubicBezTo>
                    <a:pt x="15" y="36"/>
                    <a:pt x="8" y="43"/>
                    <a:pt x="8" y="65"/>
                  </a:cubicBezTo>
                  <a:cubicBezTo>
                    <a:pt x="1" y="72"/>
                    <a:pt x="8" y="86"/>
                    <a:pt x="22" y="86"/>
                  </a:cubicBezTo>
                  <a:lnTo>
                    <a:pt x="29" y="86"/>
                  </a:lnTo>
                  <a:cubicBezTo>
                    <a:pt x="37" y="86"/>
                    <a:pt x="44" y="86"/>
                    <a:pt x="51" y="72"/>
                  </a:cubicBezTo>
                  <a:cubicBezTo>
                    <a:pt x="51" y="58"/>
                    <a:pt x="65" y="43"/>
                    <a:pt x="65" y="29"/>
                  </a:cubicBezTo>
                  <a:cubicBezTo>
                    <a:pt x="70" y="12"/>
                    <a:pt x="54" y="0"/>
                    <a:pt x="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63"/>
            <p:cNvSpPr/>
            <p:nvPr/>
          </p:nvSpPr>
          <p:spPr>
            <a:xfrm>
              <a:off x="3233175" y="5296150"/>
              <a:ext cx="1450" cy="2225"/>
            </a:xfrm>
            <a:custGeom>
              <a:avLst/>
              <a:gdLst/>
              <a:ahLst/>
              <a:cxnLst/>
              <a:rect l="l" t="t" r="r" b="b"/>
              <a:pathLst>
                <a:path w="58" h="89" extrusionOk="0">
                  <a:moveTo>
                    <a:pt x="27" y="0"/>
                  </a:moveTo>
                  <a:cubicBezTo>
                    <a:pt x="25" y="0"/>
                    <a:pt x="23" y="1"/>
                    <a:pt x="22" y="2"/>
                  </a:cubicBezTo>
                  <a:cubicBezTo>
                    <a:pt x="7" y="2"/>
                    <a:pt x="0" y="17"/>
                    <a:pt x="0" y="31"/>
                  </a:cubicBezTo>
                  <a:cubicBezTo>
                    <a:pt x="7" y="45"/>
                    <a:pt x="14" y="60"/>
                    <a:pt x="14" y="74"/>
                  </a:cubicBezTo>
                  <a:cubicBezTo>
                    <a:pt x="14" y="81"/>
                    <a:pt x="22" y="89"/>
                    <a:pt x="36" y="89"/>
                  </a:cubicBezTo>
                  <a:cubicBezTo>
                    <a:pt x="51" y="89"/>
                    <a:pt x="58" y="74"/>
                    <a:pt x="58" y="60"/>
                  </a:cubicBezTo>
                  <a:cubicBezTo>
                    <a:pt x="51" y="45"/>
                    <a:pt x="51" y="31"/>
                    <a:pt x="51" y="17"/>
                  </a:cubicBezTo>
                  <a:cubicBezTo>
                    <a:pt x="45" y="11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63"/>
            <p:cNvSpPr/>
            <p:nvPr/>
          </p:nvSpPr>
          <p:spPr>
            <a:xfrm>
              <a:off x="3423750" y="5291950"/>
              <a:ext cx="1300" cy="2275"/>
            </a:xfrm>
            <a:custGeom>
              <a:avLst/>
              <a:gdLst/>
              <a:ahLst/>
              <a:cxnLst/>
              <a:rect l="l" t="t" r="r" b="b"/>
              <a:pathLst>
                <a:path w="52" h="91" extrusionOk="0">
                  <a:moveTo>
                    <a:pt x="28" y="0"/>
                  </a:moveTo>
                  <a:cubicBezTo>
                    <a:pt x="20" y="0"/>
                    <a:pt x="11" y="6"/>
                    <a:pt x="8" y="19"/>
                  </a:cubicBezTo>
                  <a:lnTo>
                    <a:pt x="1" y="62"/>
                  </a:lnTo>
                  <a:cubicBezTo>
                    <a:pt x="1" y="76"/>
                    <a:pt x="8" y="84"/>
                    <a:pt x="15" y="91"/>
                  </a:cubicBezTo>
                  <a:cubicBezTo>
                    <a:pt x="29" y="91"/>
                    <a:pt x="44" y="84"/>
                    <a:pt x="44" y="69"/>
                  </a:cubicBezTo>
                  <a:lnTo>
                    <a:pt x="51" y="26"/>
                  </a:lnTo>
                  <a:cubicBezTo>
                    <a:pt x="51" y="10"/>
                    <a:pt x="40" y="0"/>
                    <a:pt x="2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63"/>
            <p:cNvSpPr/>
            <p:nvPr/>
          </p:nvSpPr>
          <p:spPr>
            <a:xfrm>
              <a:off x="3231725" y="5285925"/>
              <a:ext cx="1275" cy="2350"/>
            </a:xfrm>
            <a:custGeom>
              <a:avLst/>
              <a:gdLst/>
              <a:ahLst/>
              <a:cxnLst/>
              <a:rect l="l" t="t" r="r" b="b"/>
              <a:pathLst>
                <a:path w="51" h="94" extrusionOk="0">
                  <a:moveTo>
                    <a:pt x="22" y="0"/>
                  </a:moveTo>
                  <a:cubicBezTo>
                    <a:pt x="15" y="0"/>
                    <a:pt x="0" y="14"/>
                    <a:pt x="8" y="29"/>
                  </a:cubicBezTo>
                  <a:lnTo>
                    <a:pt x="8" y="72"/>
                  </a:lnTo>
                  <a:cubicBezTo>
                    <a:pt x="8" y="87"/>
                    <a:pt x="15" y="94"/>
                    <a:pt x="29" y="94"/>
                  </a:cubicBezTo>
                  <a:cubicBezTo>
                    <a:pt x="44" y="94"/>
                    <a:pt x="51" y="79"/>
                    <a:pt x="51" y="65"/>
                  </a:cubicBezTo>
                  <a:lnTo>
                    <a:pt x="51" y="22"/>
                  </a:lnTo>
                  <a:cubicBezTo>
                    <a:pt x="44" y="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63"/>
            <p:cNvSpPr/>
            <p:nvPr/>
          </p:nvSpPr>
          <p:spPr>
            <a:xfrm>
              <a:off x="3424825" y="5281575"/>
              <a:ext cx="1125" cy="2375"/>
            </a:xfrm>
            <a:custGeom>
              <a:avLst/>
              <a:gdLst/>
              <a:ahLst/>
              <a:cxnLst/>
              <a:rect l="l" t="t" r="r" b="b"/>
              <a:pathLst>
                <a:path w="45" h="95" extrusionOk="0">
                  <a:moveTo>
                    <a:pt x="22" y="1"/>
                  </a:moveTo>
                  <a:cubicBezTo>
                    <a:pt x="15" y="1"/>
                    <a:pt x="1" y="15"/>
                    <a:pt x="1" y="23"/>
                  </a:cubicBezTo>
                  <a:lnTo>
                    <a:pt x="1" y="73"/>
                  </a:lnTo>
                  <a:cubicBezTo>
                    <a:pt x="1" y="80"/>
                    <a:pt x="8" y="95"/>
                    <a:pt x="22" y="95"/>
                  </a:cubicBezTo>
                  <a:cubicBezTo>
                    <a:pt x="37" y="95"/>
                    <a:pt x="44" y="87"/>
                    <a:pt x="44" y="73"/>
                  </a:cubicBezTo>
                  <a:lnTo>
                    <a:pt x="44" y="30"/>
                  </a:lnTo>
                  <a:cubicBezTo>
                    <a:pt x="44" y="15"/>
                    <a:pt x="37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63"/>
            <p:cNvSpPr/>
            <p:nvPr/>
          </p:nvSpPr>
          <p:spPr>
            <a:xfrm>
              <a:off x="3231350" y="5275450"/>
              <a:ext cx="1125" cy="2550"/>
            </a:xfrm>
            <a:custGeom>
              <a:avLst/>
              <a:gdLst/>
              <a:ahLst/>
              <a:cxnLst/>
              <a:rect l="l" t="t" r="r" b="b"/>
              <a:pathLst>
                <a:path w="45" h="102" extrusionOk="0">
                  <a:moveTo>
                    <a:pt x="23" y="1"/>
                  </a:moveTo>
                  <a:cubicBezTo>
                    <a:pt x="8" y="1"/>
                    <a:pt x="1" y="8"/>
                    <a:pt x="1" y="22"/>
                  </a:cubicBezTo>
                  <a:lnTo>
                    <a:pt x="1" y="73"/>
                  </a:lnTo>
                  <a:cubicBezTo>
                    <a:pt x="1" y="87"/>
                    <a:pt x="8" y="102"/>
                    <a:pt x="23" y="102"/>
                  </a:cubicBezTo>
                  <a:cubicBezTo>
                    <a:pt x="37" y="102"/>
                    <a:pt x="44" y="87"/>
                    <a:pt x="44" y="80"/>
                  </a:cubicBezTo>
                  <a:lnTo>
                    <a:pt x="44" y="66"/>
                  </a:lnTo>
                  <a:lnTo>
                    <a:pt x="44" y="22"/>
                  </a:lnTo>
                  <a:cubicBezTo>
                    <a:pt x="44" y="8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63"/>
            <p:cNvSpPr/>
            <p:nvPr/>
          </p:nvSpPr>
          <p:spPr>
            <a:xfrm>
              <a:off x="3424825" y="5271300"/>
              <a:ext cx="1300" cy="2375"/>
            </a:xfrm>
            <a:custGeom>
              <a:avLst/>
              <a:gdLst/>
              <a:ahLst/>
              <a:cxnLst/>
              <a:rect l="l" t="t" r="r" b="b"/>
              <a:pathLst>
                <a:path w="52" h="95" extrusionOk="0">
                  <a:moveTo>
                    <a:pt x="30" y="1"/>
                  </a:moveTo>
                  <a:cubicBezTo>
                    <a:pt x="15" y="1"/>
                    <a:pt x="1" y="15"/>
                    <a:pt x="8" y="22"/>
                  </a:cubicBezTo>
                  <a:lnTo>
                    <a:pt x="8" y="73"/>
                  </a:lnTo>
                  <a:cubicBezTo>
                    <a:pt x="8" y="80"/>
                    <a:pt x="15" y="95"/>
                    <a:pt x="30" y="95"/>
                  </a:cubicBezTo>
                  <a:cubicBezTo>
                    <a:pt x="44" y="95"/>
                    <a:pt x="51" y="80"/>
                    <a:pt x="51" y="66"/>
                  </a:cubicBezTo>
                  <a:lnTo>
                    <a:pt x="51" y="22"/>
                  </a:lnTo>
                  <a:cubicBezTo>
                    <a:pt x="51" y="8"/>
                    <a:pt x="37" y="1"/>
                    <a:pt x="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63"/>
            <p:cNvSpPr/>
            <p:nvPr/>
          </p:nvSpPr>
          <p:spPr>
            <a:xfrm>
              <a:off x="3231900" y="5265250"/>
              <a:ext cx="1300" cy="2300"/>
            </a:xfrm>
            <a:custGeom>
              <a:avLst/>
              <a:gdLst/>
              <a:ahLst/>
              <a:cxnLst/>
              <a:rect l="l" t="t" r="r" b="b"/>
              <a:pathLst>
                <a:path w="52" h="92" extrusionOk="0">
                  <a:moveTo>
                    <a:pt x="26" y="0"/>
                  </a:moveTo>
                  <a:cubicBezTo>
                    <a:pt x="15" y="0"/>
                    <a:pt x="4" y="6"/>
                    <a:pt x="1" y="19"/>
                  </a:cubicBezTo>
                  <a:cubicBezTo>
                    <a:pt x="1" y="34"/>
                    <a:pt x="1" y="48"/>
                    <a:pt x="1" y="63"/>
                  </a:cubicBezTo>
                  <a:cubicBezTo>
                    <a:pt x="1" y="77"/>
                    <a:pt x="8" y="84"/>
                    <a:pt x="22" y="91"/>
                  </a:cubicBezTo>
                  <a:cubicBezTo>
                    <a:pt x="29" y="91"/>
                    <a:pt x="44" y="77"/>
                    <a:pt x="44" y="70"/>
                  </a:cubicBezTo>
                  <a:lnTo>
                    <a:pt x="51" y="19"/>
                  </a:lnTo>
                  <a:cubicBezTo>
                    <a:pt x="51" y="8"/>
                    <a:pt x="39" y="0"/>
                    <a:pt x="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3"/>
            <p:cNvSpPr/>
            <p:nvPr/>
          </p:nvSpPr>
          <p:spPr>
            <a:xfrm>
              <a:off x="3423750" y="5261025"/>
              <a:ext cx="1475" cy="2375"/>
            </a:xfrm>
            <a:custGeom>
              <a:avLst/>
              <a:gdLst/>
              <a:ahLst/>
              <a:cxnLst/>
              <a:rect l="l" t="t" r="r" b="b"/>
              <a:pathLst>
                <a:path w="59" h="95" extrusionOk="0">
                  <a:moveTo>
                    <a:pt x="22" y="1"/>
                  </a:moveTo>
                  <a:cubicBezTo>
                    <a:pt x="8" y="8"/>
                    <a:pt x="1" y="15"/>
                    <a:pt x="1" y="30"/>
                  </a:cubicBezTo>
                  <a:lnTo>
                    <a:pt x="8" y="73"/>
                  </a:lnTo>
                  <a:cubicBezTo>
                    <a:pt x="8" y="87"/>
                    <a:pt x="22" y="94"/>
                    <a:pt x="29" y="94"/>
                  </a:cubicBezTo>
                  <a:lnTo>
                    <a:pt x="37" y="94"/>
                  </a:lnTo>
                  <a:cubicBezTo>
                    <a:pt x="44" y="94"/>
                    <a:pt x="58" y="80"/>
                    <a:pt x="51" y="66"/>
                  </a:cubicBezTo>
                  <a:lnTo>
                    <a:pt x="44" y="22"/>
                  </a:lnTo>
                  <a:cubicBezTo>
                    <a:pt x="44" y="8"/>
                    <a:pt x="29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63"/>
            <p:cNvSpPr/>
            <p:nvPr/>
          </p:nvSpPr>
          <p:spPr>
            <a:xfrm>
              <a:off x="3233350" y="5255025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33" y="1"/>
                  </a:moveTo>
                  <a:cubicBezTo>
                    <a:pt x="25" y="1"/>
                    <a:pt x="18" y="6"/>
                    <a:pt x="15" y="17"/>
                  </a:cubicBezTo>
                  <a:cubicBezTo>
                    <a:pt x="7" y="32"/>
                    <a:pt x="0" y="46"/>
                    <a:pt x="0" y="60"/>
                  </a:cubicBezTo>
                  <a:cubicBezTo>
                    <a:pt x="0" y="75"/>
                    <a:pt x="7" y="89"/>
                    <a:pt x="22" y="89"/>
                  </a:cubicBezTo>
                  <a:lnTo>
                    <a:pt x="29" y="89"/>
                  </a:lnTo>
                  <a:cubicBezTo>
                    <a:pt x="36" y="89"/>
                    <a:pt x="44" y="82"/>
                    <a:pt x="51" y="68"/>
                  </a:cubicBezTo>
                  <a:cubicBezTo>
                    <a:pt x="51" y="60"/>
                    <a:pt x="58" y="39"/>
                    <a:pt x="58" y="24"/>
                  </a:cubicBezTo>
                  <a:cubicBezTo>
                    <a:pt x="58" y="11"/>
                    <a:pt x="45" y="1"/>
                    <a:pt x="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63"/>
            <p:cNvSpPr/>
            <p:nvPr/>
          </p:nvSpPr>
          <p:spPr>
            <a:xfrm>
              <a:off x="3421600" y="5251050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7" y="3"/>
                    <a:pt x="0" y="17"/>
                    <a:pt x="0" y="25"/>
                  </a:cubicBezTo>
                  <a:cubicBezTo>
                    <a:pt x="7" y="39"/>
                    <a:pt x="14" y="54"/>
                    <a:pt x="14" y="75"/>
                  </a:cubicBezTo>
                  <a:cubicBezTo>
                    <a:pt x="14" y="82"/>
                    <a:pt x="22" y="90"/>
                    <a:pt x="36" y="90"/>
                  </a:cubicBezTo>
                  <a:lnTo>
                    <a:pt x="43" y="90"/>
                  </a:lnTo>
                  <a:cubicBezTo>
                    <a:pt x="50" y="82"/>
                    <a:pt x="58" y="75"/>
                    <a:pt x="58" y="61"/>
                  </a:cubicBezTo>
                  <a:cubicBezTo>
                    <a:pt x="50" y="46"/>
                    <a:pt x="43" y="32"/>
                    <a:pt x="43" y="17"/>
                  </a:cubicBezTo>
                  <a:cubicBezTo>
                    <a:pt x="43" y="7"/>
                    <a:pt x="36" y="0"/>
                    <a:pt x="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3"/>
            <p:cNvSpPr/>
            <p:nvPr/>
          </p:nvSpPr>
          <p:spPr>
            <a:xfrm>
              <a:off x="3236050" y="5245100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40" y="0"/>
                  </a:moveTo>
                  <a:cubicBezTo>
                    <a:pt x="30" y="0"/>
                    <a:pt x="22" y="7"/>
                    <a:pt x="22" y="17"/>
                  </a:cubicBezTo>
                  <a:cubicBezTo>
                    <a:pt x="15" y="32"/>
                    <a:pt x="8" y="46"/>
                    <a:pt x="8" y="61"/>
                  </a:cubicBezTo>
                  <a:cubicBezTo>
                    <a:pt x="0" y="75"/>
                    <a:pt x="8" y="82"/>
                    <a:pt x="22" y="90"/>
                  </a:cubicBezTo>
                  <a:lnTo>
                    <a:pt x="29" y="90"/>
                  </a:lnTo>
                  <a:cubicBezTo>
                    <a:pt x="37" y="90"/>
                    <a:pt x="44" y="82"/>
                    <a:pt x="44" y="75"/>
                  </a:cubicBezTo>
                  <a:cubicBezTo>
                    <a:pt x="51" y="61"/>
                    <a:pt x="65" y="46"/>
                    <a:pt x="65" y="32"/>
                  </a:cubicBezTo>
                  <a:cubicBezTo>
                    <a:pt x="65" y="17"/>
                    <a:pt x="58" y="3"/>
                    <a:pt x="51" y="3"/>
                  </a:cubicBezTo>
                  <a:cubicBezTo>
                    <a:pt x="47" y="1"/>
                    <a:pt x="43" y="0"/>
                    <a:pt x="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3"/>
            <p:cNvSpPr/>
            <p:nvPr/>
          </p:nvSpPr>
          <p:spPr>
            <a:xfrm>
              <a:off x="3418350" y="5241200"/>
              <a:ext cx="1650" cy="2175"/>
            </a:xfrm>
            <a:custGeom>
              <a:avLst/>
              <a:gdLst/>
              <a:ahLst/>
              <a:cxnLst/>
              <a:rect l="l" t="t" r="r" b="b"/>
              <a:pathLst>
                <a:path w="66" h="87" extrusionOk="0">
                  <a:moveTo>
                    <a:pt x="15" y="0"/>
                  </a:moveTo>
                  <a:cubicBezTo>
                    <a:pt x="0" y="8"/>
                    <a:pt x="0" y="22"/>
                    <a:pt x="0" y="29"/>
                  </a:cubicBezTo>
                  <a:lnTo>
                    <a:pt x="22" y="72"/>
                  </a:lnTo>
                  <a:cubicBezTo>
                    <a:pt x="22" y="87"/>
                    <a:pt x="29" y="87"/>
                    <a:pt x="43" y="87"/>
                  </a:cubicBezTo>
                  <a:lnTo>
                    <a:pt x="51" y="87"/>
                  </a:lnTo>
                  <a:cubicBezTo>
                    <a:pt x="58" y="80"/>
                    <a:pt x="65" y="72"/>
                    <a:pt x="58" y="58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3"/>
            <p:cNvSpPr/>
            <p:nvPr/>
          </p:nvSpPr>
          <p:spPr>
            <a:xfrm>
              <a:off x="3239825" y="5235525"/>
              <a:ext cx="1850" cy="2225"/>
            </a:xfrm>
            <a:custGeom>
              <a:avLst/>
              <a:gdLst/>
              <a:ahLst/>
              <a:cxnLst/>
              <a:rect l="l" t="t" r="r" b="b"/>
              <a:pathLst>
                <a:path w="74" h="89" extrusionOk="0">
                  <a:moveTo>
                    <a:pt x="44" y="1"/>
                  </a:moveTo>
                  <a:cubicBezTo>
                    <a:pt x="37" y="1"/>
                    <a:pt x="28" y="8"/>
                    <a:pt x="23" y="18"/>
                  </a:cubicBezTo>
                  <a:lnTo>
                    <a:pt x="8" y="54"/>
                  </a:lnTo>
                  <a:cubicBezTo>
                    <a:pt x="1" y="69"/>
                    <a:pt x="1" y="83"/>
                    <a:pt x="15" y="83"/>
                  </a:cubicBezTo>
                  <a:cubicBezTo>
                    <a:pt x="15" y="87"/>
                    <a:pt x="17" y="89"/>
                    <a:pt x="19" y="89"/>
                  </a:cubicBezTo>
                  <a:cubicBezTo>
                    <a:pt x="21" y="89"/>
                    <a:pt x="23" y="87"/>
                    <a:pt x="23" y="83"/>
                  </a:cubicBezTo>
                  <a:cubicBezTo>
                    <a:pt x="27" y="85"/>
                    <a:pt x="30" y="86"/>
                    <a:pt x="33" y="86"/>
                  </a:cubicBezTo>
                  <a:cubicBezTo>
                    <a:pt x="41" y="86"/>
                    <a:pt x="44" y="81"/>
                    <a:pt x="44" y="76"/>
                  </a:cubicBezTo>
                  <a:lnTo>
                    <a:pt x="66" y="33"/>
                  </a:lnTo>
                  <a:cubicBezTo>
                    <a:pt x="73" y="25"/>
                    <a:pt x="66" y="11"/>
                    <a:pt x="51" y="4"/>
                  </a:cubicBezTo>
                  <a:cubicBezTo>
                    <a:pt x="49" y="2"/>
                    <a:pt x="47" y="1"/>
                    <a:pt x="4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3"/>
            <p:cNvSpPr/>
            <p:nvPr/>
          </p:nvSpPr>
          <p:spPr>
            <a:xfrm>
              <a:off x="3414025" y="5231825"/>
              <a:ext cx="1825" cy="2175"/>
            </a:xfrm>
            <a:custGeom>
              <a:avLst/>
              <a:gdLst/>
              <a:ahLst/>
              <a:cxnLst/>
              <a:rect l="l" t="t" r="r" b="b"/>
              <a:pathLst>
                <a:path w="73" h="87" extrusionOk="0">
                  <a:moveTo>
                    <a:pt x="15" y="0"/>
                  </a:moveTo>
                  <a:cubicBezTo>
                    <a:pt x="0" y="8"/>
                    <a:pt x="0" y="22"/>
                    <a:pt x="7" y="36"/>
                  </a:cubicBezTo>
                  <a:cubicBezTo>
                    <a:pt x="15" y="51"/>
                    <a:pt x="22" y="58"/>
                    <a:pt x="29" y="72"/>
                  </a:cubicBezTo>
                  <a:cubicBezTo>
                    <a:pt x="29" y="80"/>
                    <a:pt x="36" y="87"/>
                    <a:pt x="43" y="87"/>
                  </a:cubicBezTo>
                  <a:lnTo>
                    <a:pt x="58" y="87"/>
                  </a:lnTo>
                  <a:cubicBezTo>
                    <a:pt x="65" y="80"/>
                    <a:pt x="72" y="65"/>
                    <a:pt x="65" y="51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3"/>
            <p:cNvSpPr/>
            <p:nvPr/>
          </p:nvSpPr>
          <p:spPr>
            <a:xfrm>
              <a:off x="3244525" y="5226475"/>
              <a:ext cx="2000" cy="2125"/>
            </a:xfrm>
            <a:custGeom>
              <a:avLst/>
              <a:gdLst/>
              <a:ahLst/>
              <a:cxnLst/>
              <a:rect l="l" t="t" r="r" b="b"/>
              <a:pathLst>
                <a:path w="80" h="85" extrusionOk="0">
                  <a:moveTo>
                    <a:pt x="48" y="0"/>
                  </a:moveTo>
                  <a:cubicBezTo>
                    <a:pt x="40" y="0"/>
                    <a:pt x="33" y="4"/>
                    <a:pt x="29" y="12"/>
                  </a:cubicBezTo>
                  <a:lnTo>
                    <a:pt x="8" y="48"/>
                  </a:lnTo>
                  <a:cubicBezTo>
                    <a:pt x="0" y="63"/>
                    <a:pt x="8" y="77"/>
                    <a:pt x="15" y="84"/>
                  </a:cubicBezTo>
                  <a:lnTo>
                    <a:pt x="29" y="84"/>
                  </a:lnTo>
                  <a:cubicBezTo>
                    <a:pt x="36" y="84"/>
                    <a:pt x="44" y="77"/>
                    <a:pt x="44" y="77"/>
                  </a:cubicBezTo>
                  <a:lnTo>
                    <a:pt x="73" y="34"/>
                  </a:lnTo>
                  <a:cubicBezTo>
                    <a:pt x="80" y="27"/>
                    <a:pt x="73" y="12"/>
                    <a:pt x="65" y="5"/>
                  </a:cubicBezTo>
                  <a:cubicBezTo>
                    <a:pt x="59" y="2"/>
                    <a:pt x="53" y="0"/>
                    <a:pt x="4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3"/>
            <p:cNvSpPr/>
            <p:nvPr/>
          </p:nvSpPr>
          <p:spPr>
            <a:xfrm>
              <a:off x="3408525" y="5222950"/>
              <a:ext cx="2100" cy="2225"/>
            </a:xfrm>
            <a:custGeom>
              <a:avLst/>
              <a:gdLst/>
              <a:ahLst/>
              <a:cxnLst/>
              <a:rect l="l" t="t" r="r" b="b"/>
              <a:pathLst>
                <a:path w="84" h="89" extrusionOk="0">
                  <a:moveTo>
                    <a:pt x="34" y="0"/>
                  </a:moveTo>
                  <a:cubicBezTo>
                    <a:pt x="16" y="0"/>
                    <a:pt x="1" y="17"/>
                    <a:pt x="11" y="38"/>
                  </a:cubicBezTo>
                  <a:cubicBezTo>
                    <a:pt x="25" y="45"/>
                    <a:pt x="33" y="60"/>
                    <a:pt x="40" y="74"/>
                  </a:cubicBezTo>
                  <a:cubicBezTo>
                    <a:pt x="40" y="81"/>
                    <a:pt x="47" y="88"/>
                    <a:pt x="61" y="88"/>
                  </a:cubicBezTo>
                  <a:cubicBezTo>
                    <a:pt x="61" y="88"/>
                    <a:pt x="69" y="81"/>
                    <a:pt x="69" y="81"/>
                  </a:cubicBezTo>
                  <a:cubicBezTo>
                    <a:pt x="83" y="74"/>
                    <a:pt x="83" y="60"/>
                    <a:pt x="76" y="52"/>
                  </a:cubicBezTo>
                  <a:cubicBezTo>
                    <a:pt x="69" y="38"/>
                    <a:pt x="61" y="24"/>
                    <a:pt x="54" y="9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3"/>
            <p:cNvSpPr/>
            <p:nvPr/>
          </p:nvSpPr>
          <p:spPr>
            <a:xfrm>
              <a:off x="3250300" y="5218000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extrusionOk="0">
                  <a:moveTo>
                    <a:pt x="55" y="0"/>
                  </a:moveTo>
                  <a:cubicBezTo>
                    <a:pt x="47" y="0"/>
                    <a:pt x="41" y="4"/>
                    <a:pt x="36" y="12"/>
                  </a:cubicBezTo>
                  <a:lnTo>
                    <a:pt x="15" y="48"/>
                  </a:lnTo>
                  <a:cubicBezTo>
                    <a:pt x="0" y="56"/>
                    <a:pt x="0" y="70"/>
                    <a:pt x="15" y="77"/>
                  </a:cubicBezTo>
                  <a:lnTo>
                    <a:pt x="22" y="77"/>
                  </a:lnTo>
                  <a:cubicBezTo>
                    <a:pt x="24" y="80"/>
                    <a:pt x="27" y="80"/>
                    <a:pt x="31" y="80"/>
                  </a:cubicBezTo>
                  <a:cubicBezTo>
                    <a:pt x="38" y="80"/>
                    <a:pt x="46" y="77"/>
                    <a:pt x="51" y="77"/>
                  </a:cubicBezTo>
                  <a:lnTo>
                    <a:pt x="72" y="41"/>
                  </a:lnTo>
                  <a:cubicBezTo>
                    <a:pt x="80" y="27"/>
                    <a:pt x="80" y="12"/>
                    <a:pt x="72" y="5"/>
                  </a:cubicBezTo>
                  <a:cubicBezTo>
                    <a:pt x="66" y="2"/>
                    <a:pt x="60" y="0"/>
                    <a:pt x="5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63"/>
            <p:cNvSpPr/>
            <p:nvPr/>
          </p:nvSpPr>
          <p:spPr>
            <a:xfrm>
              <a:off x="3402650" y="5214600"/>
              <a:ext cx="2025" cy="2100"/>
            </a:xfrm>
            <a:custGeom>
              <a:avLst/>
              <a:gdLst/>
              <a:ahLst/>
              <a:cxnLst/>
              <a:rect l="l" t="t" r="r" b="b"/>
              <a:pathLst>
                <a:path w="81" h="84" extrusionOk="0">
                  <a:moveTo>
                    <a:pt x="22" y="1"/>
                  </a:moveTo>
                  <a:cubicBezTo>
                    <a:pt x="17" y="1"/>
                    <a:pt x="12" y="4"/>
                    <a:pt x="8" y="11"/>
                  </a:cubicBezTo>
                  <a:cubicBezTo>
                    <a:pt x="1" y="19"/>
                    <a:pt x="1" y="33"/>
                    <a:pt x="8" y="40"/>
                  </a:cubicBezTo>
                  <a:cubicBezTo>
                    <a:pt x="15" y="55"/>
                    <a:pt x="30" y="62"/>
                    <a:pt x="37" y="76"/>
                  </a:cubicBezTo>
                  <a:cubicBezTo>
                    <a:pt x="37" y="83"/>
                    <a:pt x="44" y="83"/>
                    <a:pt x="51" y="83"/>
                  </a:cubicBezTo>
                  <a:cubicBezTo>
                    <a:pt x="58" y="83"/>
                    <a:pt x="66" y="83"/>
                    <a:pt x="66" y="76"/>
                  </a:cubicBezTo>
                  <a:cubicBezTo>
                    <a:pt x="80" y="69"/>
                    <a:pt x="80" y="55"/>
                    <a:pt x="66" y="47"/>
                  </a:cubicBezTo>
                  <a:lnTo>
                    <a:pt x="37" y="11"/>
                  </a:lnTo>
                  <a:cubicBezTo>
                    <a:pt x="33" y="4"/>
                    <a:pt x="28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63"/>
            <p:cNvSpPr/>
            <p:nvPr/>
          </p:nvSpPr>
          <p:spPr>
            <a:xfrm>
              <a:off x="3256775" y="5210000"/>
              <a:ext cx="2425" cy="2000"/>
            </a:xfrm>
            <a:custGeom>
              <a:avLst/>
              <a:gdLst/>
              <a:ahLst/>
              <a:cxnLst/>
              <a:rect l="l" t="t" r="r" b="b"/>
              <a:pathLst>
                <a:path w="97" h="80" extrusionOk="0">
                  <a:moveTo>
                    <a:pt x="62" y="0"/>
                  </a:moveTo>
                  <a:cubicBezTo>
                    <a:pt x="56" y="0"/>
                    <a:pt x="50" y="2"/>
                    <a:pt x="44" y="8"/>
                  </a:cubicBezTo>
                  <a:cubicBezTo>
                    <a:pt x="37" y="22"/>
                    <a:pt x="23" y="29"/>
                    <a:pt x="15" y="44"/>
                  </a:cubicBezTo>
                  <a:cubicBezTo>
                    <a:pt x="1" y="58"/>
                    <a:pt x="8" y="80"/>
                    <a:pt x="30" y="80"/>
                  </a:cubicBezTo>
                  <a:cubicBezTo>
                    <a:pt x="37" y="80"/>
                    <a:pt x="44" y="80"/>
                    <a:pt x="44" y="73"/>
                  </a:cubicBezTo>
                  <a:lnTo>
                    <a:pt x="80" y="37"/>
                  </a:lnTo>
                  <a:cubicBezTo>
                    <a:pt x="96" y="20"/>
                    <a:pt x="80" y="0"/>
                    <a:pt x="6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63"/>
            <p:cNvSpPr/>
            <p:nvPr/>
          </p:nvSpPr>
          <p:spPr>
            <a:xfrm>
              <a:off x="3395625" y="5207175"/>
              <a:ext cx="2000" cy="1950"/>
            </a:xfrm>
            <a:custGeom>
              <a:avLst/>
              <a:gdLst/>
              <a:ahLst/>
              <a:cxnLst/>
              <a:rect l="l" t="t" r="r" b="b"/>
              <a:pathLst>
                <a:path w="80" h="78" extrusionOk="0">
                  <a:moveTo>
                    <a:pt x="23" y="0"/>
                  </a:moveTo>
                  <a:cubicBezTo>
                    <a:pt x="17" y="0"/>
                    <a:pt x="11" y="2"/>
                    <a:pt x="8" y="5"/>
                  </a:cubicBezTo>
                  <a:cubicBezTo>
                    <a:pt x="0" y="13"/>
                    <a:pt x="0" y="27"/>
                    <a:pt x="8" y="41"/>
                  </a:cubicBezTo>
                  <a:lnTo>
                    <a:pt x="44" y="70"/>
                  </a:lnTo>
                  <a:cubicBezTo>
                    <a:pt x="44" y="70"/>
                    <a:pt x="51" y="78"/>
                    <a:pt x="58" y="78"/>
                  </a:cubicBezTo>
                  <a:cubicBezTo>
                    <a:pt x="65" y="78"/>
                    <a:pt x="73" y="78"/>
                    <a:pt x="73" y="70"/>
                  </a:cubicBezTo>
                  <a:cubicBezTo>
                    <a:pt x="80" y="63"/>
                    <a:pt x="80" y="49"/>
                    <a:pt x="73" y="41"/>
                  </a:cubicBezTo>
                  <a:lnTo>
                    <a:pt x="44" y="5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3"/>
            <p:cNvSpPr/>
            <p:nvPr/>
          </p:nvSpPr>
          <p:spPr>
            <a:xfrm>
              <a:off x="3264175" y="5202875"/>
              <a:ext cx="2425" cy="1925"/>
            </a:xfrm>
            <a:custGeom>
              <a:avLst/>
              <a:gdLst/>
              <a:ahLst/>
              <a:cxnLst/>
              <a:rect l="l" t="t" r="r" b="b"/>
              <a:pathLst>
                <a:path w="97" h="77" extrusionOk="0">
                  <a:moveTo>
                    <a:pt x="55" y="1"/>
                  </a:moveTo>
                  <a:cubicBezTo>
                    <a:pt x="51" y="1"/>
                    <a:pt x="47" y="2"/>
                    <a:pt x="44" y="4"/>
                  </a:cubicBezTo>
                  <a:cubicBezTo>
                    <a:pt x="37" y="19"/>
                    <a:pt x="22" y="26"/>
                    <a:pt x="15" y="40"/>
                  </a:cubicBezTo>
                  <a:cubicBezTo>
                    <a:pt x="1" y="48"/>
                    <a:pt x="1" y="62"/>
                    <a:pt x="15" y="69"/>
                  </a:cubicBezTo>
                  <a:cubicBezTo>
                    <a:pt x="15" y="76"/>
                    <a:pt x="22" y="76"/>
                    <a:pt x="29" y="76"/>
                  </a:cubicBezTo>
                  <a:cubicBezTo>
                    <a:pt x="37" y="76"/>
                    <a:pt x="37" y="76"/>
                    <a:pt x="44" y="69"/>
                  </a:cubicBezTo>
                  <a:lnTo>
                    <a:pt x="73" y="40"/>
                  </a:lnTo>
                  <a:cubicBezTo>
                    <a:pt x="97" y="28"/>
                    <a:pt x="75" y="1"/>
                    <a:pt x="5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3"/>
            <p:cNvSpPr/>
            <p:nvPr/>
          </p:nvSpPr>
          <p:spPr>
            <a:xfrm>
              <a:off x="3387875" y="5200500"/>
              <a:ext cx="2175" cy="1775"/>
            </a:xfrm>
            <a:custGeom>
              <a:avLst/>
              <a:gdLst/>
              <a:ahLst/>
              <a:cxnLst/>
              <a:rect l="l" t="t" r="r" b="b"/>
              <a:pathLst>
                <a:path w="87" h="71" extrusionOk="0">
                  <a:moveTo>
                    <a:pt x="23" y="0"/>
                  </a:moveTo>
                  <a:cubicBezTo>
                    <a:pt x="17" y="0"/>
                    <a:pt x="11" y="2"/>
                    <a:pt x="7" y="6"/>
                  </a:cubicBezTo>
                  <a:cubicBezTo>
                    <a:pt x="0" y="13"/>
                    <a:pt x="0" y="27"/>
                    <a:pt x="7" y="42"/>
                  </a:cubicBezTo>
                  <a:lnTo>
                    <a:pt x="44" y="70"/>
                  </a:lnTo>
                  <a:lnTo>
                    <a:pt x="58" y="70"/>
                  </a:lnTo>
                  <a:cubicBezTo>
                    <a:pt x="65" y="70"/>
                    <a:pt x="72" y="70"/>
                    <a:pt x="80" y="63"/>
                  </a:cubicBezTo>
                  <a:cubicBezTo>
                    <a:pt x="87" y="56"/>
                    <a:pt x="87" y="42"/>
                    <a:pt x="80" y="34"/>
                  </a:cubicBezTo>
                  <a:lnTo>
                    <a:pt x="44" y="6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63"/>
            <p:cNvSpPr/>
            <p:nvPr/>
          </p:nvSpPr>
          <p:spPr>
            <a:xfrm>
              <a:off x="3272300" y="5196625"/>
              <a:ext cx="2350" cy="1850"/>
            </a:xfrm>
            <a:custGeom>
              <a:avLst/>
              <a:gdLst/>
              <a:ahLst/>
              <a:cxnLst/>
              <a:rect l="l" t="t" r="r" b="b"/>
              <a:pathLst>
                <a:path w="94" h="74" extrusionOk="0">
                  <a:moveTo>
                    <a:pt x="68" y="1"/>
                  </a:moveTo>
                  <a:cubicBezTo>
                    <a:pt x="63" y="1"/>
                    <a:pt x="57" y="3"/>
                    <a:pt x="51" y="9"/>
                  </a:cubicBezTo>
                  <a:lnTo>
                    <a:pt x="15" y="31"/>
                  </a:lnTo>
                  <a:cubicBezTo>
                    <a:pt x="7" y="38"/>
                    <a:pt x="0" y="52"/>
                    <a:pt x="7" y="60"/>
                  </a:cubicBezTo>
                  <a:cubicBezTo>
                    <a:pt x="15" y="67"/>
                    <a:pt x="22" y="74"/>
                    <a:pt x="29" y="74"/>
                  </a:cubicBezTo>
                  <a:cubicBezTo>
                    <a:pt x="29" y="74"/>
                    <a:pt x="36" y="74"/>
                    <a:pt x="43" y="67"/>
                  </a:cubicBezTo>
                  <a:lnTo>
                    <a:pt x="79" y="45"/>
                  </a:lnTo>
                  <a:cubicBezTo>
                    <a:pt x="87" y="38"/>
                    <a:pt x="94" y="24"/>
                    <a:pt x="87" y="9"/>
                  </a:cubicBezTo>
                  <a:cubicBezTo>
                    <a:pt x="83" y="5"/>
                    <a:pt x="76" y="1"/>
                    <a:pt x="6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3"/>
            <p:cNvSpPr/>
            <p:nvPr/>
          </p:nvSpPr>
          <p:spPr>
            <a:xfrm>
              <a:off x="3379175" y="5194525"/>
              <a:ext cx="2600" cy="1625"/>
            </a:xfrm>
            <a:custGeom>
              <a:avLst/>
              <a:gdLst/>
              <a:ahLst/>
              <a:cxnLst/>
              <a:rect l="l" t="t" r="r" b="b"/>
              <a:pathLst>
                <a:path w="104" h="65" extrusionOk="0">
                  <a:moveTo>
                    <a:pt x="32" y="1"/>
                  </a:moveTo>
                  <a:cubicBezTo>
                    <a:pt x="15" y="1"/>
                    <a:pt x="0" y="31"/>
                    <a:pt x="24" y="43"/>
                  </a:cubicBezTo>
                  <a:lnTo>
                    <a:pt x="60" y="64"/>
                  </a:lnTo>
                  <a:lnTo>
                    <a:pt x="74" y="64"/>
                  </a:lnTo>
                  <a:cubicBezTo>
                    <a:pt x="81" y="64"/>
                    <a:pt x="89" y="64"/>
                    <a:pt x="96" y="57"/>
                  </a:cubicBezTo>
                  <a:cubicBezTo>
                    <a:pt x="103" y="50"/>
                    <a:pt x="96" y="35"/>
                    <a:pt x="89" y="28"/>
                  </a:cubicBezTo>
                  <a:lnTo>
                    <a:pt x="45" y="7"/>
                  </a:lnTo>
                  <a:cubicBezTo>
                    <a:pt x="41" y="2"/>
                    <a:pt x="37" y="1"/>
                    <a:pt x="3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3"/>
            <p:cNvSpPr/>
            <p:nvPr/>
          </p:nvSpPr>
          <p:spPr>
            <a:xfrm>
              <a:off x="3281125" y="5191300"/>
              <a:ext cx="2200" cy="1775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68" y="1"/>
                  </a:moveTo>
                  <a:cubicBezTo>
                    <a:pt x="63" y="1"/>
                    <a:pt x="57" y="3"/>
                    <a:pt x="51" y="6"/>
                  </a:cubicBezTo>
                  <a:lnTo>
                    <a:pt x="15" y="27"/>
                  </a:lnTo>
                  <a:cubicBezTo>
                    <a:pt x="1" y="27"/>
                    <a:pt x="1" y="42"/>
                    <a:pt x="8" y="56"/>
                  </a:cubicBezTo>
                  <a:cubicBezTo>
                    <a:pt x="8" y="63"/>
                    <a:pt x="15" y="63"/>
                    <a:pt x="22" y="71"/>
                  </a:cubicBezTo>
                  <a:cubicBezTo>
                    <a:pt x="29" y="71"/>
                    <a:pt x="29" y="63"/>
                    <a:pt x="37" y="63"/>
                  </a:cubicBezTo>
                  <a:lnTo>
                    <a:pt x="73" y="42"/>
                  </a:lnTo>
                  <a:cubicBezTo>
                    <a:pt x="87" y="35"/>
                    <a:pt x="87" y="20"/>
                    <a:pt x="87" y="13"/>
                  </a:cubicBezTo>
                  <a:cubicBezTo>
                    <a:pt x="83" y="4"/>
                    <a:pt x="76" y="1"/>
                    <a:pt x="6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3"/>
            <p:cNvSpPr/>
            <p:nvPr/>
          </p:nvSpPr>
          <p:spPr>
            <a:xfrm>
              <a:off x="3370375" y="5189450"/>
              <a:ext cx="2375" cy="1650"/>
            </a:xfrm>
            <a:custGeom>
              <a:avLst/>
              <a:gdLst/>
              <a:ahLst/>
              <a:cxnLst/>
              <a:rect l="l" t="t" r="r" b="b"/>
              <a:pathLst>
                <a:path w="95" h="66" extrusionOk="0">
                  <a:moveTo>
                    <a:pt x="37" y="0"/>
                  </a:moveTo>
                  <a:cubicBezTo>
                    <a:pt x="22" y="0"/>
                    <a:pt x="8" y="0"/>
                    <a:pt x="8" y="15"/>
                  </a:cubicBezTo>
                  <a:cubicBezTo>
                    <a:pt x="1" y="22"/>
                    <a:pt x="8" y="36"/>
                    <a:pt x="15" y="44"/>
                  </a:cubicBezTo>
                  <a:lnTo>
                    <a:pt x="58" y="65"/>
                  </a:lnTo>
                  <a:lnTo>
                    <a:pt x="66" y="65"/>
                  </a:lnTo>
                  <a:cubicBezTo>
                    <a:pt x="73" y="65"/>
                    <a:pt x="80" y="58"/>
                    <a:pt x="87" y="51"/>
                  </a:cubicBezTo>
                  <a:cubicBezTo>
                    <a:pt x="94" y="44"/>
                    <a:pt x="87" y="29"/>
                    <a:pt x="80" y="22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63"/>
            <p:cNvSpPr/>
            <p:nvPr/>
          </p:nvSpPr>
          <p:spPr>
            <a:xfrm>
              <a:off x="3290325" y="5186850"/>
              <a:ext cx="2375" cy="1725"/>
            </a:xfrm>
            <a:custGeom>
              <a:avLst/>
              <a:gdLst/>
              <a:ahLst/>
              <a:cxnLst/>
              <a:rect l="l" t="t" r="r" b="b"/>
              <a:pathLst>
                <a:path w="95" h="69" extrusionOk="0">
                  <a:moveTo>
                    <a:pt x="69" y="1"/>
                  </a:moveTo>
                  <a:cubicBezTo>
                    <a:pt x="66" y="1"/>
                    <a:pt x="62" y="1"/>
                    <a:pt x="58" y="3"/>
                  </a:cubicBezTo>
                  <a:lnTo>
                    <a:pt x="15" y="18"/>
                  </a:lnTo>
                  <a:cubicBezTo>
                    <a:pt x="8" y="25"/>
                    <a:pt x="0" y="39"/>
                    <a:pt x="8" y="54"/>
                  </a:cubicBezTo>
                  <a:cubicBezTo>
                    <a:pt x="8" y="61"/>
                    <a:pt x="15" y="61"/>
                    <a:pt x="29" y="68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87" y="39"/>
                    <a:pt x="94" y="25"/>
                    <a:pt x="87" y="18"/>
                  </a:cubicBezTo>
                  <a:cubicBezTo>
                    <a:pt x="87" y="7"/>
                    <a:pt x="79" y="1"/>
                    <a:pt x="6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3"/>
            <p:cNvSpPr/>
            <p:nvPr/>
          </p:nvSpPr>
          <p:spPr>
            <a:xfrm>
              <a:off x="3360825" y="5185400"/>
              <a:ext cx="2725" cy="1550"/>
            </a:xfrm>
            <a:custGeom>
              <a:avLst/>
              <a:gdLst/>
              <a:ahLst/>
              <a:cxnLst/>
              <a:rect l="l" t="t" r="r" b="b"/>
              <a:pathLst>
                <a:path w="109" h="62" extrusionOk="0">
                  <a:moveTo>
                    <a:pt x="26" y="1"/>
                  </a:moveTo>
                  <a:cubicBezTo>
                    <a:pt x="18" y="1"/>
                    <a:pt x="13" y="8"/>
                    <a:pt x="8" y="18"/>
                  </a:cubicBezTo>
                  <a:cubicBezTo>
                    <a:pt x="0" y="25"/>
                    <a:pt x="8" y="40"/>
                    <a:pt x="22" y="47"/>
                  </a:cubicBezTo>
                  <a:lnTo>
                    <a:pt x="65" y="61"/>
                  </a:lnTo>
                  <a:lnTo>
                    <a:pt x="73" y="61"/>
                  </a:lnTo>
                  <a:cubicBezTo>
                    <a:pt x="101" y="61"/>
                    <a:pt x="109" y="25"/>
                    <a:pt x="80" y="18"/>
                  </a:cubicBezTo>
                  <a:lnTo>
                    <a:pt x="36" y="4"/>
                  </a:ln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3"/>
            <p:cNvSpPr/>
            <p:nvPr/>
          </p:nvSpPr>
          <p:spPr>
            <a:xfrm>
              <a:off x="3300050" y="5183500"/>
              <a:ext cx="2375" cy="1475"/>
            </a:xfrm>
            <a:custGeom>
              <a:avLst/>
              <a:gdLst/>
              <a:ahLst/>
              <a:cxnLst/>
              <a:rect l="l" t="t" r="r" b="b"/>
              <a:pathLst>
                <a:path w="95" h="59" extrusionOk="0">
                  <a:moveTo>
                    <a:pt x="66" y="0"/>
                  </a:moveTo>
                  <a:lnTo>
                    <a:pt x="22" y="15"/>
                  </a:lnTo>
                  <a:cubicBezTo>
                    <a:pt x="8" y="15"/>
                    <a:pt x="1" y="29"/>
                    <a:pt x="1" y="44"/>
                  </a:cubicBezTo>
                  <a:cubicBezTo>
                    <a:pt x="8" y="51"/>
                    <a:pt x="15" y="58"/>
                    <a:pt x="22" y="58"/>
                  </a:cubicBezTo>
                  <a:lnTo>
                    <a:pt x="30" y="58"/>
                  </a:lnTo>
                  <a:lnTo>
                    <a:pt x="73" y="44"/>
                  </a:lnTo>
                  <a:cubicBezTo>
                    <a:pt x="87" y="44"/>
                    <a:pt x="95" y="29"/>
                    <a:pt x="95" y="15"/>
                  </a:cubicBezTo>
                  <a:cubicBezTo>
                    <a:pt x="87" y="8"/>
                    <a:pt x="73" y="0"/>
                    <a:pt x="6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3"/>
            <p:cNvSpPr/>
            <p:nvPr/>
          </p:nvSpPr>
          <p:spPr>
            <a:xfrm>
              <a:off x="3351075" y="5182425"/>
              <a:ext cx="2375" cy="1450"/>
            </a:xfrm>
            <a:custGeom>
              <a:avLst/>
              <a:gdLst/>
              <a:ahLst/>
              <a:cxnLst/>
              <a:rect l="l" t="t" r="r" b="b"/>
              <a:pathLst>
                <a:path w="95" h="58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8" y="43"/>
                    <a:pt x="15" y="51"/>
                  </a:cubicBezTo>
                  <a:lnTo>
                    <a:pt x="59" y="58"/>
                  </a:lnTo>
                  <a:lnTo>
                    <a:pt x="66" y="58"/>
                  </a:lnTo>
                  <a:cubicBezTo>
                    <a:pt x="80" y="58"/>
                    <a:pt x="88" y="51"/>
                    <a:pt x="88" y="43"/>
                  </a:cubicBezTo>
                  <a:cubicBezTo>
                    <a:pt x="95" y="29"/>
                    <a:pt x="88" y="15"/>
                    <a:pt x="73" y="15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3"/>
            <p:cNvSpPr/>
            <p:nvPr/>
          </p:nvSpPr>
          <p:spPr>
            <a:xfrm>
              <a:off x="3310150" y="5181150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66" y="1"/>
                  </a:moveTo>
                  <a:lnTo>
                    <a:pt x="22" y="8"/>
                  </a:lnTo>
                  <a:cubicBezTo>
                    <a:pt x="8" y="8"/>
                    <a:pt x="1" y="22"/>
                    <a:pt x="1" y="37"/>
                  </a:cubicBezTo>
                  <a:cubicBezTo>
                    <a:pt x="7" y="43"/>
                    <a:pt x="12" y="53"/>
                    <a:pt x="22" y="53"/>
                  </a:cubicBezTo>
                  <a:cubicBezTo>
                    <a:pt x="24" y="53"/>
                    <a:pt x="27" y="52"/>
                    <a:pt x="30" y="51"/>
                  </a:cubicBezTo>
                  <a:lnTo>
                    <a:pt x="73" y="44"/>
                  </a:lnTo>
                  <a:cubicBezTo>
                    <a:pt x="87" y="44"/>
                    <a:pt x="95" y="29"/>
                    <a:pt x="95" y="22"/>
                  </a:cubicBezTo>
                  <a:cubicBezTo>
                    <a:pt x="87" y="8"/>
                    <a:pt x="80" y="1"/>
                    <a:pt x="6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3"/>
            <p:cNvSpPr/>
            <p:nvPr/>
          </p:nvSpPr>
          <p:spPr>
            <a:xfrm>
              <a:off x="3341000" y="5180575"/>
              <a:ext cx="2550" cy="1325"/>
            </a:xfrm>
            <a:custGeom>
              <a:avLst/>
              <a:gdLst/>
              <a:ahLst/>
              <a:cxnLst/>
              <a:rect l="l" t="t" r="r" b="b"/>
              <a:pathLst>
                <a:path w="102" h="53" extrusionOk="0">
                  <a:moveTo>
                    <a:pt x="21" y="0"/>
                  </a:moveTo>
                  <a:cubicBezTo>
                    <a:pt x="10" y="0"/>
                    <a:pt x="0" y="11"/>
                    <a:pt x="0" y="16"/>
                  </a:cubicBezTo>
                  <a:cubicBezTo>
                    <a:pt x="0" y="31"/>
                    <a:pt x="7" y="45"/>
                    <a:pt x="22" y="45"/>
                  </a:cubicBezTo>
                  <a:lnTo>
                    <a:pt x="65" y="52"/>
                  </a:lnTo>
                  <a:lnTo>
                    <a:pt x="72" y="52"/>
                  </a:lnTo>
                  <a:cubicBezTo>
                    <a:pt x="101" y="52"/>
                    <a:pt x="101" y="9"/>
                    <a:pt x="72" y="9"/>
                  </a:cubicBezTo>
                  <a:lnTo>
                    <a:pt x="29" y="2"/>
                  </a:lnTo>
                  <a:cubicBezTo>
                    <a:pt x="26" y="1"/>
                    <a:pt x="23" y="0"/>
                    <a:pt x="2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3"/>
            <p:cNvSpPr/>
            <p:nvPr/>
          </p:nvSpPr>
          <p:spPr>
            <a:xfrm>
              <a:off x="3320250" y="5180075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22" y="0"/>
                  </a:moveTo>
                  <a:cubicBezTo>
                    <a:pt x="15" y="0"/>
                    <a:pt x="1" y="8"/>
                    <a:pt x="8" y="22"/>
                  </a:cubicBezTo>
                  <a:cubicBezTo>
                    <a:pt x="8" y="36"/>
                    <a:pt x="15" y="44"/>
                    <a:pt x="29" y="44"/>
                  </a:cubicBezTo>
                  <a:lnTo>
                    <a:pt x="73" y="44"/>
                  </a:lnTo>
                  <a:cubicBezTo>
                    <a:pt x="87" y="44"/>
                    <a:pt x="94" y="29"/>
                    <a:pt x="94" y="22"/>
                  </a:cubicBezTo>
                  <a:cubicBezTo>
                    <a:pt x="94" y="8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3"/>
            <p:cNvSpPr/>
            <p:nvPr/>
          </p:nvSpPr>
          <p:spPr>
            <a:xfrm>
              <a:off x="3330525" y="5179700"/>
              <a:ext cx="2375" cy="1300"/>
            </a:xfrm>
            <a:custGeom>
              <a:avLst/>
              <a:gdLst/>
              <a:ahLst/>
              <a:cxnLst/>
              <a:rect l="l" t="t" r="r" b="b"/>
              <a:pathLst>
                <a:path w="95" h="52" extrusionOk="0">
                  <a:moveTo>
                    <a:pt x="30" y="1"/>
                  </a:moveTo>
                  <a:cubicBezTo>
                    <a:pt x="1" y="1"/>
                    <a:pt x="1" y="51"/>
                    <a:pt x="30" y="51"/>
                  </a:cubicBezTo>
                  <a:lnTo>
                    <a:pt x="73" y="51"/>
                  </a:lnTo>
                  <a:cubicBezTo>
                    <a:pt x="87" y="51"/>
                    <a:pt x="95" y="37"/>
                    <a:pt x="95" y="30"/>
                  </a:cubicBezTo>
                  <a:cubicBezTo>
                    <a:pt x="95" y="15"/>
                    <a:pt x="87" y="1"/>
                    <a:pt x="7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9" name="Google Shape;5579;p63"/>
          <p:cNvGrpSpPr/>
          <p:nvPr/>
        </p:nvGrpSpPr>
        <p:grpSpPr>
          <a:xfrm>
            <a:off x="1221144" y="2343029"/>
            <a:ext cx="508123" cy="507955"/>
            <a:chOff x="1897577" y="2802432"/>
            <a:chExt cx="492176" cy="492014"/>
          </a:xfrm>
        </p:grpSpPr>
        <p:sp>
          <p:nvSpPr>
            <p:cNvPr id="5580" name="Google Shape;5580;p63"/>
            <p:cNvSpPr/>
            <p:nvPr/>
          </p:nvSpPr>
          <p:spPr>
            <a:xfrm>
              <a:off x="2067309" y="2802432"/>
              <a:ext cx="152163" cy="136326"/>
            </a:xfrm>
            <a:custGeom>
              <a:avLst/>
              <a:gdLst/>
              <a:ahLst/>
              <a:cxnLst/>
              <a:rect l="l" t="t" r="r" b="b"/>
              <a:pathLst>
                <a:path w="9435" h="8453" extrusionOk="0">
                  <a:moveTo>
                    <a:pt x="4727" y="1"/>
                  </a:moveTo>
                  <a:cubicBezTo>
                    <a:pt x="3131" y="1"/>
                    <a:pt x="1537" y="250"/>
                    <a:pt x="0" y="751"/>
                  </a:cubicBezTo>
                  <a:lnTo>
                    <a:pt x="2502" y="8452"/>
                  </a:lnTo>
                  <a:cubicBezTo>
                    <a:pt x="3225" y="8211"/>
                    <a:pt x="3983" y="8097"/>
                    <a:pt x="4740" y="8097"/>
                  </a:cubicBezTo>
                  <a:cubicBezTo>
                    <a:pt x="5486" y="8097"/>
                    <a:pt x="6221" y="8211"/>
                    <a:pt x="6932" y="8441"/>
                  </a:cubicBezTo>
                  <a:lnTo>
                    <a:pt x="9434" y="740"/>
                  </a:lnTo>
                  <a:cubicBezTo>
                    <a:pt x="7901" y="248"/>
                    <a:pt x="6313" y="1"/>
                    <a:pt x="472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63"/>
            <p:cNvSpPr/>
            <p:nvPr/>
          </p:nvSpPr>
          <p:spPr>
            <a:xfrm>
              <a:off x="2179099" y="2814350"/>
              <a:ext cx="163452" cy="166049"/>
            </a:xfrm>
            <a:custGeom>
              <a:avLst/>
              <a:gdLst/>
              <a:ahLst/>
              <a:cxnLst/>
              <a:rect l="l" t="t" r="r" b="b"/>
              <a:pathLst>
                <a:path w="10135" h="10296" extrusionOk="0">
                  <a:moveTo>
                    <a:pt x="2491" y="1"/>
                  </a:moveTo>
                  <a:lnTo>
                    <a:pt x="0" y="7702"/>
                  </a:lnTo>
                  <a:cubicBezTo>
                    <a:pt x="1435" y="8161"/>
                    <a:pt x="2686" y="9079"/>
                    <a:pt x="3581" y="10296"/>
                  </a:cubicBezTo>
                  <a:lnTo>
                    <a:pt x="10135" y="5533"/>
                  </a:lnTo>
                  <a:cubicBezTo>
                    <a:pt x="8230" y="2927"/>
                    <a:pt x="5555" y="988"/>
                    <a:pt x="24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63"/>
            <p:cNvSpPr/>
            <p:nvPr/>
          </p:nvSpPr>
          <p:spPr>
            <a:xfrm>
              <a:off x="2236848" y="3048492"/>
              <a:ext cx="152905" cy="144760"/>
            </a:xfrm>
            <a:custGeom>
              <a:avLst/>
              <a:gdLst/>
              <a:ahLst/>
              <a:cxnLst/>
              <a:rect l="l" t="t" r="r" b="b"/>
              <a:pathLst>
                <a:path w="9481" h="8976" extrusionOk="0">
                  <a:moveTo>
                    <a:pt x="1377" y="0"/>
                  </a:moveTo>
                  <a:cubicBezTo>
                    <a:pt x="1377" y="1515"/>
                    <a:pt x="895" y="2996"/>
                    <a:pt x="0" y="4212"/>
                  </a:cubicBezTo>
                  <a:lnTo>
                    <a:pt x="6554" y="8976"/>
                  </a:lnTo>
                  <a:cubicBezTo>
                    <a:pt x="8459" y="6370"/>
                    <a:pt x="9480" y="3225"/>
                    <a:pt x="94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63"/>
            <p:cNvSpPr/>
            <p:nvPr/>
          </p:nvSpPr>
          <p:spPr>
            <a:xfrm>
              <a:off x="1944586" y="2814543"/>
              <a:ext cx="163097" cy="166226"/>
            </a:xfrm>
            <a:custGeom>
              <a:avLst/>
              <a:gdLst/>
              <a:ahLst/>
              <a:cxnLst/>
              <a:rect l="l" t="t" r="r" b="b"/>
              <a:pathLst>
                <a:path w="10113" h="10307" extrusionOk="0">
                  <a:moveTo>
                    <a:pt x="7610" y="0"/>
                  </a:moveTo>
                  <a:cubicBezTo>
                    <a:pt x="4557" y="999"/>
                    <a:pt x="1883" y="2938"/>
                    <a:pt x="1" y="5544"/>
                  </a:cubicBezTo>
                  <a:lnTo>
                    <a:pt x="6554" y="10307"/>
                  </a:lnTo>
                  <a:cubicBezTo>
                    <a:pt x="7438" y="9090"/>
                    <a:pt x="8677" y="8172"/>
                    <a:pt x="10112" y="7701"/>
                  </a:cubicBezTo>
                  <a:lnTo>
                    <a:pt x="761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63"/>
            <p:cNvSpPr/>
            <p:nvPr/>
          </p:nvSpPr>
          <p:spPr>
            <a:xfrm>
              <a:off x="2236848" y="2903562"/>
              <a:ext cx="152905" cy="144954"/>
            </a:xfrm>
            <a:custGeom>
              <a:avLst/>
              <a:gdLst/>
              <a:ahLst/>
              <a:cxnLst/>
              <a:rect l="l" t="t" r="r" b="b"/>
              <a:pathLst>
                <a:path w="9481" h="8988" extrusionOk="0">
                  <a:moveTo>
                    <a:pt x="6554" y="1"/>
                  </a:moveTo>
                  <a:lnTo>
                    <a:pt x="0" y="4764"/>
                  </a:lnTo>
                  <a:cubicBezTo>
                    <a:pt x="895" y="5992"/>
                    <a:pt x="1377" y="7472"/>
                    <a:pt x="1377" y="8987"/>
                  </a:cubicBezTo>
                  <a:lnTo>
                    <a:pt x="9469" y="8987"/>
                  </a:lnTo>
                  <a:cubicBezTo>
                    <a:pt x="9480" y="5751"/>
                    <a:pt x="8459" y="2606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63"/>
            <p:cNvSpPr/>
            <p:nvPr/>
          </p:nvSpPr>
          <p:spPr>
            <a:xfrm>
              <a:off x="2179099" y="3116417"/>
              <a:ext cx="163452" cy="166242"/>
            </a:xfrm>
            <a:custGeom>
              <a:avLst/>
              <a:gdLst/>
              <a:ahLst/>
              <a:cxnLst/>
              <a:rect l="l" t="t" r="r" b="b"/>
              <a:pathLst>
                <a:path w="10135" h="10308" extrusionOk="0">
                  <a:moveTo>
                    <a:pt x="3581" y="0"/>
                  </a:moveTo>
                  <a:cubicBezTo>
                    <a:pt x="2686" y="1229"/>
                    <a:pt x="1435" y="2135"/>
                    <a:pt x="0" y="2594"/>
                  </a:cubicBezTo>
                  <a:lnTo>
                    <a:pt x="2502" y="10307"/>
                  </a:lnTo>
                  <a:cubicBezTo>
                    <a:pt x="5567" y="9309"/>
                    <a:pt x="8241" y="7369"/>
                    <a:pt x="10135" y="4764"/>
                  </a:cubicBezTo>
                  <a:lnTo>
                    <a:pt x="358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63"/>
            <p:cNvSpPr/>
            <p:nvPr/>
          </p:nvSpPr>
          <p:spPr>
            <a:xfrm>
              <a:off x="1897577" y="2903933"/>
              <a:ext cx="152727" cy="144583"/>
            </a:xfrm>
            <a:custGeom>
              <a:avLst/>
              <a:gdLst/>
              <a:ahLst/>
              <a:cxnLst/>
              <a:rect l="l" t="t" r="r" b="b"/>
              <a:pathLst>
                <a:path w="9470" h="8965" extrusionOk="0">
                  <a:moveTo>
                    <a:pt x="2916" y="1"/>
                  </a:moveTo>
                  <a:cubicBezTo>
                    <a:pt x="1022" y="2606"/>
                    <a:pt x="0" y="5739"/>
                    <a:pt x="12" y="8964"/>
                  </a:cubicBezTo>
                  <a:lnTo>
                    <a:pt x="8103" y="8964"/>
                  </a:lnTo>
                  <a:cubicBezTo>
                    <a:pt x="8103" y="7449"/>
                    <a:pt x="8574" y="5980"/>
                    <a:pt x="9469" y="4764"/>
                  </a:cubicBezTo>
                  <a:lnTo>
                    <a:pt x="291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63"/>
            <p:cNvSpPr/>
            <p:nvPr/>
          </p:nvSpPr>
          <p:spPr>
            <a:xfrm>
              <a:off x="2067309" y="3158056"/>
              <a:ext cx="152163" cy="136390"/>
            </a:xfrm>
            <a:custGeom>
              <a:avLst/>
              <a:gdLst/>
              <a:ahLst/>
              <a:cxnLst/>
              <a:rect l="l" t="t" r="r" b="b"/>
              <a:pathLst>
                <a:path w="9435" h="8457" extrusionOk="0">
                  <a:moveTo>
                    <a:pt x="2502" y="1"/>
                  </a:moveTo>
                  <a:lnTo>
                    <a:pt x="0" y="7702"/>
                  </a:lnTo>
                  <a:cubicBezTo>
                    <a:pt x="1541" y="8204"/>
                    <a:pt x="3140" y="8457"/>
                    <a:pt x="4740" y="8457"/>
                  </a:cubicBezTo>
                  <a:cubicBezTo>
                    <a:pt x="6322" y="8457"/>
                    <a:pt x="7905" y="8210"/>
                    <a:pt x="9434" y="7714"/>
                  </a:cubicBezTo>
                  <a:lnTo>
                    <a:pt x="6932" y="12"/>
                  </a:lnTo>
                  <a:cubicBezTo>
                    <a:pt x="6221" y="242"/>
                    <a:pt x="5475" y="357"/>
                    <a:pt x="4740" y="357"/>
                  </a:cubicBezTo>
                  <a:cubicBezTo>
                    <a:pt x="3983" y="357"/>
                    <a:pt x="3225" y="242"/>
                    <a:pt x="250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63"/>
            <p:cNvSpPr/>
            <p:nvPr/>
          </p:nvSpPr>
          <p:spPr>
            <a:xfrm>
              <a:off x="1944586" y="3116046"/>
              <a:ext cx="163097" cy="166242"/>
            </a:xfrm>
            <a:custGeom>
              <a:avLst/>
              <a:gdLst/>
              <a:ahLst/>
              <a:cxnLst/>
              <a:rect l="l" t="t" r="r" b="b"/>
              <a:pathLst>
                <a:path w="10113" h="10308" extrusionOk="0">
                  <a:moveTo>
                    <a:pt x="6554" y="1"/>
                  </a:moveTo>
                  <a:lnTo>
                    <a:pt x="1" y="4764"/>
                  </a:lnTo>
                  <a:cubicBezTo>
                    <a:pt x="1883" y="7369"/>
                    <a:pt x="4557" y="9309"/>
                    <a:pt x="7610" y="10307"/>
                  </a:cubicBezTo>
                  <a:lnTo>
                    <a:pt x="10112" y="2606"/>
                  </a:lnTo>
                  <a:cubicBezTo>
                    <a:pt x="8677" y="2135"/>
                    <a:pt x="7438" y="1229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63"/>
            <p:cNvSpPr/>
            <p:nvPr/>
          </p:nvSpPr>
          <p:spPr>
            <a:xfrm>
              <a:off x="1897577" y="3048492"/>
              <a:ext cx="152727" cy="144390"/>
            </a:xfrm>
            <a:custGeom>
              <a:avLst/>
              <a:gdLst/>
              <a:ahLst/>
              <a:cxnLst/>
              <a:rect l="l" t="t" r="r" b="b"/>
              <a:pathLst>
                <a:path w="9470" h="8953" extrusionOk="0">
                  <a:moveTo>
                    <a:pt x="12" y="0"/>
                  </a:moveTo>
                  <a:cubicBezTo>
                    <a:pt x="0" y="3214"/>
                    <a:pt x="1022" y="6347"/>
                    <a:pt x="2916" y="8953"/>
                  </a:cubicBezTo>
                  <a:lnTo>
                    <a:pt x="9469" y="4190"/>
                  </a:lnTo>
                  <a:cubicBezTo>
                    <a:pt x="8574" y="2973"/>
                    <a:pt x="8103" y="1504"/>
                    <a:pt x="810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63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63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2" name="Google Shape;5592;p63"/>
          <p:cNvGrpSpPr/>
          <p:nvPr/>
        </p:nvGrpSpPr>
        <p:grpSpPr>
          <a:xfrm>
            <a:off x="1888175" y="3096565"/>
            <a:ext cx="508118" cy="508066"/>
            <a:chOff x="2543222" y="2802319"/>
            <a:chExt cx="492172" cy="492122"/>
          </a:xfrm>
        </p:grpSpPr>
        <p:sp>
          <p:nvSpPr>
            <p:cNvPr id="5593" name="Google Shape;5593;p63"/>
            <p:cNvSpPr/>
            <p:nvPr/>
          </p:nvSpPr>
          <p:spPr>
            <a:xfrm>
              <a:off x="2712955" y="2802319"/>
              <a:ext cx="151969" cy="43028"/>
            </a:xfrm>
            <a:custGeom>
              <a:avLst/>
              <a:gdLst/>
              <a:ahLst/>
              <a:cxnLst/>
              <a:rect l="l" t="t" r="r" b="b"/>
              <a:pathLst>
                <a:path w="9423" h="2668" extrusionOk="0">
                  <a:moveTo>
                    <a:pt x="4725" y="0"/>
                  </a:moveTo>
                  <a:cubicBezTo>
                    <a:pt x="3131" y="0"/>
                    <a:pt x="1537" y="250"/>
                    <a:pt x="0" y="750"/>
                  </a:cubicBezTo>
                  <a:lnTo>
                    <a:pt x="620" y="2667"/>
                  </a:lnTo>
                  <a:cubicBezTo>
                    <a:pt x="1920" y="2253"/>
                    <a:pt x="3274" y="2024"/>
                    <a:pt x="4629" y="2024"/>
                  </a:cubicBezTo>
                  <a:cubicBezTo>
                    <a:pt x="4662" y="2024"/>
                    <a:pt x="4696" y="2024"/>
                    <a:pt x="4729" y="2024"/>
                  </a:cubicBezTo>
                  <a:cubicBezTo>
                    <a:pt x="4764" y="2024"/>
                    <a:pt x="4798" y="2024"/>
                    <a:pt x="4833" y="2024"/>
                  </a:cubicBezTo>
                  <a:cubicBezTo>
                    <a:pt x="6186" y="2024"/>
                    <a:pt x="7516" y="2242"/>
                    <a:pt x="8803" y="2656"/>
                  </a:cubicBezTo>
                  <a:lnTo>
                    <a:pt x="9423" y="739"/>
                  </a:lnTo>
                  <a:cubicBezTo>
                    <a:pt x="7895" y="247"/>
                    <a:pt x="6310" y="0"/>
                    <a:pt x="47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63"/>
            <p:cNvSpPr/>
            <p:nvPr/>
          </p:nvSpPr>
          <p:spPr>
            <a:xfrm>
              <a:off x="2854917" y="2814237"/>
              <a:ext cx="133278" cy="108667"/>
            </a:xfrm>
            <a:custGeom>
              <a:avLst/>
              <a:gdLst/>
              <a:ahLst/>
              <a:cxnLst/>
              <a:rect l="l" t="t" r="r" b="b"/>
              <a:pathLst>
                <a:path w="8264" h="6738" extrusionOk="0">
                  <a:moveTo>
                    <a:pt x="631" y="0"/>
                  </a:moveTo>
                  <a:lnTo>
                    <a:pt x="0" y="1928"/>
                  </a:lnTo>
                  <a:cubicBezTo>
                    <a:pt x="2663" y="2789"/>
                    <a:pt x="4981" y="4465"/>
                    <a:pt x="6634" y="6737"/>
                  </a:cubicBezTo>
                  <a:lnTo>
                    <a:pt x="8264" y="5544"/>
                  </a:lnTo>
                  <a:cubicBezTo>
                    <a:pt x="6370" y="2938"/>
                    <a:pt x="3696" y="999"/>
                    <a:pt x="6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63"/>
            <p:cNvSpPr/>
            <p:nvPr/>
          </p:nvSpPr>
          <p:spPr>
            <a:xfrm>
              <a:off x="2961901" y="3048363"/>
              <a:ext cx="73493" cy="144760"/>
            </a:xfrm>
            <a:custGeom>
              <a:avLst/>
              <a:gdLst/>
              <a:ahLst/>
              <a:cxnLst/>
              <a:rect l="l" t="t" r="r" b="b"/>
              <a:pathLst>
                <a:path w="4557" h="8976" extrusionOk="0">
                  <a:moveTo>
                    <a:pt x="2537" y="1"/>
                  </a:moveTo>
                  <a:cubicBezTo>
                    <a:pt x="2537" y="2801"/>
                    <a:pt x="1653" y="5533"/>
                    <a:pt x="0" y="7794"/>
                  </a:cubicBezTo>
                  <a:lnTo>
                    <a:pt x="1630" y="8976"/>
                  </a:lnTo>
                  <a:cubicBezTo>
                    <a:pt x="3535" y="6371"/>
                    <a:pt x="4557" y="3226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63"/>
            <p:cNvSpPr/>
            <p:nvPr/>
          </p:nvSpPr>
          <p:spPr>
            <a:xfrm>
              <a:off x="2590054" y="2814414"/>
              <a:ext cx="132907" cy="108667"/>
            </a:xfrm>
            <a:custGeom>
              <a:avLst/>
              <a:gdLst/>
              <a:ahLst/>
              <a:cxnLst/>
              <a:rect l="l" t="t" r="r" b="b"/>
              <a:pathLst>
                <a:path w="8241" h="6738" extrusionOk="0">
                  <a:moveTo>
                    <a:pt x="7621" y="0"/>
                  </a:moveTo>
                  <a:cubicBezTo>
                    <a:pt x="4557" y="1010"/>
                    <a:pt x="1894" y="2950"/>
                    <a:pt x="0" y="5555"/>
                  </a:cubicBezTo>
                  <a:lnTo>
                    <a:pt x="1630" y="6738"/>
                  </a:lnTo>
                  <a:cubicBezTo>
                    <a:pt x="3271" y="4477"/>
                    <a:pt x="5590" y="2789"/>
                    <a:pt x="8241" y="1929"/>
                  </a:cubicBezTo>
                  <a:lnTo>
                    <a:pt x="762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3"/>
            <p:cNvSpPr/>
            <p:nvPr/>
          </p:nvSpPr>
          <p:spPr>
            <a:xfrm>
              <a:off x="2961901" y="2903626"/>
              <a:ext cx="73493" cy="144760"/>
            </a:xfrm>
            <a:custGeom>
              <a:avLst/>
              <a:gdLst/>
              <a:ahLst/>
              <a:cxnLst/>
              <a:rect l="l" t="t" r="r" b="b"/>
              <a:pathLst>
                <a:path w="4557" h="8976" extrusionOk="0">
                  <a:moveTo>
                    <a:pt x="1630" y="1"/>
                  </a:moveTo>
                  <a:lnTo>
                    <a:pt x="0" y="1194"/>
                  </a:lnTo>
                  <a:cubicBezTo>
                    <a:pt x="1653" y="3455"/>
                    <a:pt x="2537" y="6175"/>
                    <a:pt x="2537" y="8976"/>
                  </a:cubicBezTo>
                  <a:lnTo>
                    <a:pt x="4545" y="8976"/>
                  </a:lnTo>
                  <a:cubicBezTo>
                    <a:pt x="4557" y="5751"/>
                    <a:pt x="3535" y="2606"/>
                    <a:pt x="16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63"/>
            <p:cNvSpPr/>
            <p:nvPr/>
          </p:nvSpPr>
          <p:spPr>
            <a:xfrm>
              <a:off x="2854917" y="3174037"/>
              <a:ext cx="133278" cy="108490"/>
            </a:xfrm>
            <a:custGeom>
              <a:avLst/>
              <a:gdLst/>
              <a:ahLst/>
              <a:cxnLst/>
              <a:rect l="l" t="t" r="r" b="b"/>
              <a:pathLst>
                <a:path w="8264" h="6727" extrusionOk="0">
                  <a:moveTo>
                    <a:pt x="6634" y="1"/>
                  </a:moveTo>
                  <a:cubicBezTo>
                    <a:pt x="4981" y="2262"/>
                    <a:pt x="2663" y="3949"/>
                    <a:pt x="0" y="4810"/>
                  </a:cubicBezTo>
                  <a:lnTo>
                    <a:pt x="620" y="6726"/>
                  </a:lnTo>
                  <a:cubicBezTo>
                    <a:pt x="3684" y="5728"/>
                    <a:pt x="6359" y="3788"/>
                    <a:pt x="8264" y="1183"/>
                  </a:cubicBezTo>
                  <a:lnTo>
                    <a:pt x="663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63"/>
            <p:cNvSpPr/>
            <p:nvPr/>
          </p:nvSpPr>
          <p:spPr>
            <a:xfrm>
              <a:off x="2543222" y="2903997"/>
              <a:ext cx="73122" cy="144390"/>
            </a:xfrm>
            <a:custGeom>
              <a:avLst/>
              <a:gdLst/>
              <a:ahLst/>
              <a:cxnLst/>
              <a:rect l="l" t="t" r="r" b="b"/>
              <a:pathLst>
                <a:path w="4534" h="8953" extrusionOk="0">
                  <a:moveTo>
                    <a:pt x="2904" y="0"/>
                  </a:moveTo>
                  <a:cubicBezTo>
                    <a:pt x="1010" y="2594"/>
                    <a:pt x="0" y="5739"/>
                    <a:pt x="0" y="8953"/>
                  </a:cubicBezTo>
                  <a:lnTo>
                    <a:pt x="2020" y="8953"/>
                  </a:lnTo>
                  <a:cubicBezTo>
                    <a:pt x="2020" y="6164"/>
                    <a:pt x="2893" y="3444"/>
                    <a:pt x="4534" y="1183"/>
                  </a:cubicBezTo>
                  <a:lnTo>
                    <a:pt x="290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63"/>
            <p:cNvSpPr/>
            <p:nvPr/>
          </p:nvSpPr>
          <p:spPr>
            <a:xfrm>
              <a:off x="2712955" y="3251413"/>
              <a:ext cx="151969" cy="43028"/>
            </a:xfrm>
            <a:custGeom>
              <a:avLst/>
              <a:gdLst/>
              <a:ahLst/>
              <a:cxnLst/>
              <a:rect l="l" t="t" r="r" b="b"/>
              <a:pathLst>
                <a:path w="9423" h="2668" extrusionOk="0">
                  <a:moveTo>
                    <a:pt x="620" y="0"/>
                  </a:moveTo>
                  <a:lnTo>
                    <a:pt x="0" y="1917"/>
                  </a:lnTo>
                  <a:cubicBezTo>
                    <a:pt x="1537" y="2418"/>
                    <a:pt x="3131" y="2667"/>
                    <a:pt x="4725" y="2667"/>
                  </a:cubicBezTo>
                  <a:cubicBezTo>
                    <a:pt x="6310" y="2667"/>
                    <a:pt x="7895" y="2421"/>
                    <a:pt x="9423" y="1928"/>
                  </a:cubicBezTo>
                  <a:lnTo>
                    <a:pt x="8803" y="12"/>
                  </a:lnTo>
                  <a:cubicBezTo>
                    <a:pt x="7483" y="436"/>
                    <a:pt x="6118" y="643"/>
                    <a:pt x="4729" y="643"/>
                  </a:cubicBezTo>
                  <a:cubicBezTo>
                    <a:pt x="3340" y="643"/>
                    <a:pt x="1951" y="425"/>
                    <a:pt x="62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3"/>
            <p:cNvSpPr/>
            <p:nvPr/>
          </p:nvSpPr>
          <p:spPr>
            <a:xfrm>
              <a:off x="2590054" y="3173666"/>
              <a:ext cx="132907" cy="108667"/>
            </a:xfrm>
            <a:custGeom>
              <a:avLst/>
              <a:gdLst/>
              <a:ahLst/>
              <a:cxnLst/>
              <a:rect l="l" t="t" r="r" b="b"/>
              <a:pathLst>
                <a:path w="8241" h="6738" extrusionOk="0">
                  <a:moveTo>
                    <a:pt x="1630" y="1"/>
                  </a:moveTo>
                  <a:lnTo>
                    <a:pt x="0" y="1183"/>
                  </a:lnTo>
                  <a:cubicBezTo>
                    <a:pt x="1894" y="3788"/>
                    <a:pt x="4557" y="5728"/>
                    <a:pt x="7621" y="6738"/>
                  </a:cubicBezTo>
                  <a:lnTo>
                    <a:pt x="8241" y="4821"/>
                  </a:lnTo>
                  <a:cubicBezTo>
                    <a:pt x="5590" y="3949"/>
                    <a:pt x="3271" y="2262"/>
                    <a:pt x="16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63"/>
            <p:cNvSpPr/>
            <p:nvPr/>
          </p:nvSpPr>
          <p:spPr>
            <a:xfrm>
              <a:off x="2543222" y="3048363"/>
              <a:ext cx="73122" cy="144390"/>
            </a:xfrm>
            <a:custGeom>
              <a:avLst/>
              <a:gdLst/>
              <a:ahLst/>
              <a:cxnLst/>
              <a:rect l="l" t="t" r="r" b="b"/>
              <a:pathLst>
                <a:path w="4534" h="8953" extrusionOk="0">
                  <a:moveTo>
                    <a:pt x="0" y="1"/>
                  </a:moveTo>
                  <a:cubicBezTo>
                    <a:pt x="0" y="3214"/>
                    <a:pt x="1010" y="6359"/>
                    <a:pt x="2904" y="8953"/>
                  </a:cubicBezTo>
                  <a:lnTo>
                    <a:pt x="4534" y="7771"/>
                  </a:lnTo>
                  <a:cubicBezTo>
                    <a:pt x="2904" y="5510"/>
                    <a:pt x="2020" y="2790"/>
                    <a:pt x="20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3" name="Google Shape;5603;p63"/>
          <p:cNvGrpSpPr/>
          <p:nvPr/>
        </p:nvGrpSpPr>
        <p:grpSpPr>
          <a:xfrm>
            <a:off x="3236954" y="2338040"/>
            <a:ext cx="517934" cy="517934"/>
            <a:chOff x="3736598" y="2170606"/>
            <a:chExt cx="404889" cy="404889"/>
          </a:xfrm>
        </p:grpSpPr>
        <p:sp>
          <p:nvSpPr>
            <p:cNvPr id="5604" name="Google Shape;5604;p63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3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63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63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8" name="Google Shape;5608;p63"/>
          <p:cNvGrpSpPr/>
          <p:nvPr/>
        </p:nvGrpSpPr>
        <p:grpSpPr>
          <a:xfrm>
            <a:off x="2504015" y="2338137"/>
            <a:ext cx="586986" cy="517740"/>
            <a:chOff x="3161917" y="2170682"/>
            <a:chExt cx="458870" cy="404737"/>
          </a:xfrm>
        </p:grpSpPr>
        <p:sp>
          <p:nvSpPr>
            <p:cNvPr id="5609" name="Google Shape;5609;p63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63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63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2" name="Google Shape;5612;p63"/>
          <p:cNvGrpSpPr/>
          <p:nvPr/>
        </p:nvGrpSpPr>
        <p:grpSpPr>
          <a:xfrm>
            <a:off x="2527036" y="3103432"/>
            <a:ext cx="540943" cy="517963"/>
            <a:chOff x="3179914" y="2889488"/>
            <a:chExt cx="422876" cy="404911"/>
          </a:xfrm>
        </p:grpSpPr>
        <p:sp>
          <p:nvSpPr>
            <p:cNvPr id="5613" name="Google Shape;5613;p63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63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3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3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3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3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9" name="Google Shape;5619;p63"/>
          <p:cNvGrpSpPr/>
          <p:nvPr/>
        </p:nvGrpSpPr>
        <p:grpSpPr>
          <a:xfrm>
            <a:off x="3227830" y="3103348"/>
            <a:ext cx="536180" cy="518047"/>
            <a:chOff x="3729467" y="2889422"/>
            <a:chExt cx="419153" cy="404977"/>
          </a:xfrm>
        </p:grpSpPr>
        <p:sp>
          <p:nvSpPr>
            <p:cNvPr id="5620" name="Google Shape;5620;p63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63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3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3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63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63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63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7" name="Google Shape;5627;p63"/>
          <p:cNvGrpSpPr/>
          <p:nvPr/>
        </p:nvGrpSpPr>
        <p:grpSpPr>
          <a:xfrm>
            <a:off x="1863396" y="2339914"/>
            <a:ext cx="557677" cy="514185"/>
            <a:chOff x="7135920" y="3403879"/>
            <a:chExt cx="882400" cy="813584"/>
          </a:xfrm>
        </p:grpSpPr>
        <p:sp>
          <p:nvSpPr>
            <p:cNvPr id="5628" name="Google Shape;5628;p63"/>
            <p:cNvSpPr/>
            <p:nvPr/>
          </p:nvSpPr>
          <p:spPr>
            <a:xfrm>
              <a:off x="7135920" y="3650997"/>
              <a:ext cx="299613" cy="488911"/>
            </a:xfrm>
            <a:custGeom>
              <a:avLst/>
              <a:gdLst/>
              <a:ahLst/>
              <a:cxnLst/>
              <a:rect l="l" t="t" r="r" b="b"/>
              <a:pathLst>
                <a:path w="15530" h="25342" extrusionOk="0">
                  <a:moveTo>
                    <a:pt x="7747" y="0"/>
                  </a:moveTo>
                  <a:lnTo>
                    <a:pt x="2824" y="1768"/>
                  </a:lnTo>
                  <a:cubicBezTo>
                    <a:pt x="0" y="10456"/>
                    <a:pt x="3099" y="19971"/>
                    <a:pt x="10479" y="25342"/>
                  </a:cubicBezTo>
                  <a:lnTo>
                    <a:pt x="10330" y="20108"/>
                  </a:lnTo>
                  <a:lnTo>
                    <a:pt x="15529" y="18387"/>
                  </a:lnTo>
                  <a:cubicBezTo>
                    <a:pt x="11156" y="15208"/>
                    <a:pt x="9320" y="9572"/>
                    <a:pt x="10996" y="4430"/>
                  </a:cubicBezTo>
                  <a:lnTo>
                    <a:pt x="7747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63"/>
            <p:cNvSpPr/>
            <p:nvPr/>
          </p:nvSpPr>
          <p:spPr>
            <a:xfrm>
              <a:off x="7335192" y="4005709"/>
              <a:ext cx="481174" cy="211754"/>
            </a:xfrm>
            <a:custGeom>
              <a:avLst/>
              <a:gdLst/>
              <a:ahLst/>
              <a:cxnLst/>
              <a:rect l="l" t="t" r="r" b="b"/>
              <a:pathLst>
                <a:path w="24941" h="10976" extrusionOk="0">
                  <a:moveTo>
                    <a:pt x="5212" y="1"/>
                  </a:moveTo>
                  <a:lnTo>
                    <a:pt x="1" y="1722"/>
                  </a:lnTo>
                  <a:lnTo>
                    <a:pt x="162" y="6956"/>
                  </a:lnTo>
                  <a:cubicBezTo>
                    <a:pt x="3851" y="9636"/>
                    <a:pt x="8198" y="10976"/>
                    <a:pt x="12547" y="10976"/>
                  </a:cubicBezTo>
                  <a:cubicBezTo>
                    <a:pt x="16895" y="10976"/>
                    <a:pt x="21245" y="9636"/>
                    <a:pt x="24941" y="6956"/>
                  </a:cubicBezTo>
                  <a:lnTo>
                    <a:pt x="19914" y="5475"/>
                  </a:lnTo>
                  <a:lnTo>
                    <a:pt x="19880" y="1"/>
                  </a:lnTo>
                  <a:cubicBezTo>
                    <a:pt x="17693" y="1590"/>
                    <a:pt x="15119" y="2385"/>
                    <a:pt x="12546" y="2385"/>
                  </a:cubicBezTo>
                  <a:cubicBezTo>
                    <a:pt x="9972" y="2385"/>
                    <a:pt x="7398" y="1590"/>
                    <a:pt x="5212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63"/>
            <p:cNvSpPr/>
            <p:nvPr/>
          </p:nvSpPr>
          <p:spPr>
            <a:xfrm>
              <a:off x="7718707" y="3685087"/>
              <a:ext cx="299613" cy="454608"/>
            </a:xfrm>
            <a:custGeom>
              <a:avLst/>
              <a:gdLst/>
              <a:ahLst/>
              <a:cxnLst/>
              <a:rect l="l" t="t" r="r" b="b"/>
              <a:pathLst>
                <a:path w="15530" h="23564" extrusionOk="0">
                  <a:moveTo>
                    <a:pt x="12717" y="1"/>
                  </a:moveTo>
                  <a:lnTo>
                    <a:pt x="9768" y="4328"/>
                  </a:lnTo>
                  <a:lnTo>
                    <a:pt x="4546" y="2652"/>
                  </a:lnTo>
                  <a:lnTo>
                    <a:pt x="4546" y="2652"/>
                  </a:lnTo>
                  <a:cubicBezTo>
                    <a:pt x="6210" y="7805"/>
                    <a:pt x="4373" y="13429"/>
                    <a:pt x="1" y="16620"/>
                  </a:cubicBezTo>
                  <a:lnTo>
                    <a:pt x="35" y="22094"/>
                  </a:lnTo>
                  <a:lnTo>
                    <a:pt x="5051" y="23563"/>
                  </a:lnTo>
                  <a:cubicBezTo>
                    <a:pt x="12442" y="18192"/>
                    <a:pt x="15529" y="8677"/>
                    <a:pt x="12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63"/>
            <p:cNvSpPr/>
            <p:nvPr/>
          </p:nvSpPr>
          <p:spPr>
            <a:xfrm>
              <a:off x="7577216" y="3403879"/>
              <a:ext cx="386853" cy="364705"/>
            </a:xfrm>
            <a:custGeom>
              <a:avLst/>
              <a:gdLst/>
              <a:ahLst/>
              <a:cxnLst/>
              <a:rect l="l" t="t" r="r" b="b"/>
              <a:pathLst>
                <a:path w="20052" h="18904" extrusionOk="0">
                  <a:moveTo>
                    <a:pt x="1" y="1"/>
                  </a:moveTo>
                  <a:lnTo>
                    <a:pt x="3203" y="4144"/>
                  </a:lnTo>
                  <a:lnTo>
                    <a:pt x="1" y="8609"/>
                  </a:lnTo>
                  <a:cubicBezTo>
                    <a:pt x="5406" y="8609"/>
                    <a:pt x="10204" y="12086"/>
                    <a:pt x="11868" y="17228"/>
                  </a:cubicBezTo>
                  <a:lnTo>
                    <a:pt x="17102" y="18904"/>
                  </a:lnTo>
                  <a:lnTo>
                    <a:pt x="20051" y="14577"/>
                  </a:lnTo>
                  <a:cubicBezTo>
                    <a:pt x="17228" y="5888"/>
                    <a:pt x="9136" y="12"/>
                    <a:pt x="1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63"/>
            <p:cNvSpPr/>
            <p:nvPr/>
          </p:nvSpPr>
          <p:spPr>
            <a:xfrm>
              <a:off x="7190382" y="3404111"/>
              <a:ext cx="448628" cy="332140"/>
            </a:xfrm>
            <a:custGeom>
              <a:avLst/>
              <a:gdLst/>
              <a:ahLst/>
              <a:cxnLst/>
              <a:rect l="l" t="t" r="r" b="b"/>
              <a:pathLst>
                <a:path w="23254" h="17216" extrusionOk="0">
                  <a:moveTo>
                    <a:pt x="20052" y="0"/>
                  </a:moveTo>
                  <a:cubicBezTo>
                    <a:pt x="10916" y="0"/>
                    <a:pt x="2824" y="5888"/>
                    <a:pt x="1" y="14565"/>
                  </a:cubicBezTo>
                  <a:lnTo>
                    <a:pt x="1" y="14565"/>
                  </a:lnTo>
                  <a:lnTo>
                    <a:pt x="4924" y="12809"/>
                  </a:lnTo>
                  <a:lnTo>
                    <a:pt x="8173" y="17216"/>
                  </a:lnTo>
                  <a:cubicBezTo>
                    <a:pt x="9845" y="12083"/>
                    <a:pt x="14630" y="8596"/>
                    <a:pt x="20025" y="8596"/>
                  </a:cubicBezTo>
                  <a:cubicBezTo>
                    <a:pt x="20034" y="8596"/>
                    <a:pt x="20043" y="8597"/>
                    <a:pt x="20052" y="8597"/>
                  </a:cubicBezTo>
                  <a:lnTo>
                    <a:pt x="23254" y="4143"/>
                  </a:lnTo>
                  <a:lnTo>
                    <a:pt x="2005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3" name="Google Shape;5633;p63"/>
          <p:cNvGrpSpPr/>
          <p:nvPr/>
        </p:nvGrpSpPr>
        <p:grpSpPr>
          <a:xfrm>
            <a:off x="1240921" y="3116367"/>
            <a:ext cx="468569" cy="468447"/>
            <a:chOff x="1286994" y="2840926"/>
            <a:chExt cx="453864" cy="453745"/>
          </a:xfrm>
        </p:grpSpPr>
        <p:sp>
          <p:nvSpPr>
            <p:cNvPr id="5634" name="Google Shape;5634;p63"/>
            <p:cNvSpPr/>
            <p:nvPr/>
          </p:nvSpPr>
          <p:spPr>
            <a:xfrm>
              <a:off x="1513170" y="2933961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63"/>
            <p:cNvSpPr/>
            <p:nvPr/>
          </p:nvSpPr>
          <p:spPr>
            <a:xfrm>
              <a:off x="1513170" y="2851779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63"/>
            <p:cNvSpPr/>
            <p:nvPr/>
          </p:nvSpPr>
          <p:spPr>
            <a:xfrm rot="8637261">
              <a:off x="1377032" y="2862561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63"/>
            <p:cNvSpPr/>
            <p:nvPr/>
          </p:nvSpPr>
          <p:spPr>
            <a:xfrm>
              <a:off x="1286994" y="2934702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63"/>
            <p:cNvSpPr/>
            <p:nvPr/>
          </p:nvSpPr>
          <p:spPr>
            <a:xfrm>
              <a:off x="1443212" y="2840926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63"/>
            <p:cNvSpPr/>
            <p:nvPr/>
          </p:nvSpPr>
          <p:spPr>
            <a:xfrm rot="10800000">
              <a:off x="1286994" y="3067989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63"/>
            <p:cNvSpPr/>
            <p:nvPr/>
          </p:nvSpPr>
          <p:spPr>
            <a:xfrm rot="10800000">
              <a:off x="1330667" y="3067790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63"/>
            <p:cNvSpPr/>
            <p:nvPr/>
          </p:nvSpPr>
          <p:spPr>
            <a:xfrm rot="-2162739">
              <a:off x="1510687" y="3046169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3"/>
            <p:cNvSpPr/>
            <p:nvPr/>
          </p:nvSpPr>
          <p:spPr>
            <a:xfrm rot="10800000">
              <a:off x="1514653" y="3067989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3"/>
            <p:cNvSpPr/>
            <p:nvPr/>
          </p:nvSpPr>
          <p:spPr>
            <a:xfrm rot="10800000">
              <a:off x="1444507" y="3067790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4" name="Google Shape;5644;p63"/>
          <p:cNvSpPr/>
          <p:nvPr/>
        </p:nvSpPr>
        <p:spPr>
          <a:xfrm>
            <a:off x="7168668" y="2385433"/>
            <a:ext cx="178909" cy="90710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5" name="Google Shape;5645;p63"/>
          <p:cNvSpPr/>
          <p:nvPr/>
        </p:nvSpPr>
        <p:spPr>
          <a:xfrm>
            <a:off x="6868205" y="2368453"/>
            <a:ext cx="165748" cy="124667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6" name="Google Shape;5646;p63"/>
          <p:cNvSpPr/>
          <p:nvPr/>
        </p:nvSpPr>
        <p:spPr>
          <a:xfrm>
            <a:off x="7482233" y="2374681"/>
            <a:ext cx="161929" cy="112683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7" name="Google Shape;5647;p63"/>
          <p:cNvSpPr/>
          <p:nvPr/>
        </p:nvSpPr>
        <p:spPr>
          <a:xfrm>
            <a:off x="7778878" y="2368453"/>
            <a:ext cx="158110" cy="124667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8" name="Google Shape;5648;p63"/>
          <p:cNvGrpSpPr/>
          <p:nvPr/>
        </p:nvGrpSpPr>
        <p:grpSpPr>
          <a:xfrm>
            <a:off x="6871147" y="2602143"/>
            <a:ext cx="160636" cy="136535"/>
            <a:chOff x="4660325" y="1866850"/>
            <a:chExt cx="68350" cy="58100"/>
          </a:xfrm>
        </p:grpSpPr>
        <p:sp>
          <p:nvSpPr>
            <p:cNvPr id="5649" name="Google Shape;5649;p63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63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1" name="Google Shape;5651;p63"/>
          <p:cNvGrpSpPr/>
          <p:nvPr/>
        </p:nvGrpSpPr>
        <p:grpSpPr>
          <a:xfrm>
            <a:off x="7180081" y="2627170"/>
            <a:ext cx="156817" cy="86891"/>
            <a:chOff x="4791775" y="1877500"/>
            <a:chExt cx="66725" cy="36975"/>
          </a:xfrm>
        </p:grpSpPr>
        <p:sp>
          <p:nvSpPr>
            <p:cNvPr id="5652" name="Google Shape;5652;p63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63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4" name="Google Shape;5654;p63"/>
          <p:cNvGrpSpPr/>
          <p:nvPr/>
        </p:nvGrpSpPr>
        <p:grpSpPr>
          <a:xfrm>
            <a:off x="7490660" y="2627170"/>
            <a:ext cx="139896" cy="86891"/>
            <a:chOff x="4923925" y="1877500"/>
            <a:chExt cx="59525" cy="36975"/>
          </a:xfrm>
        </p:grpSpPr>
        <p:sp>
          <p:nvSpPr>
            <p:cNvPr id="5655" name="Google Shape;5655;p63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63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7" name="Google Shape;5657;p63"/>
          <p:cNvGrpSpPr/>
          <p:nvPr/>
        </p:nvGrpSpPr>
        <p:grpSpPr>
          <a:xfrm>
            <a:off x="7806821" y="2609780"/>
            <a:ext cx="136488" cy="121260"/>
            <a:chOff x="5058450" y="1870100"/>
            <a:chExt cx="58075" cy="51600"/>
          </a:xfrm>
        </p:grpSpPr>
        <p:sp>
          <p:nvSpPr>
            <p:cNvPr id="5658" name="Google Shape;5658;p63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3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0" name="Google Shape;5660;p63"/>
          <p:cNvGrpSpPr/>
          <p:nvPr/>
        </p:nvGrpSpPr>
        <p:grpSpPr>
          <a:xfrm>
            <a:off x="7226262" y="3067854"/>
            <a:ext cx="97533" cy="103870"/>
            <a:chOff x="4811425" y="2065025"/>
            <a:chExt cx="41500" cy="44200"/>
          </a:xfrm>
        </p:grpSpPr>
        <p:sp>
          <p:nvSpPr>
            <p:cNvPr id="5661" name="Google Shape;5661;p63"/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63"/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3" name="Google Shape;5663;p63"/>
          <p:cNvGrpSpPr/>
          <p:nvPr/>
        </p:nvGrpSpPr>
        <p:grpSpPr>
          <a:xfrm>
            <a:off x="7504644" y="3067854"/>
            <a:ext cx="116629" cy="103459"/>
            <a:chOff x="4929875" y="2065025"/>
            <a:chExt cx="49625" cy="44025"/>
          </a:xfrm>
        </p:grpSpPr>
        <p:sp>
          <p:nvSpPr>
            <p:cNvPr id="5664" name="Google Shape;5664;p63"/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63"/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6" name="Google Shape;5666;p63"/>
          <p:cNvGrpSpPr/>
          <p:nvPr/>
        </p:nvGrpSpPr>
        <p:grpSpPr>
          <a:xfrm>
            <a:off x="7866692" y="3070968"/>
            <a:ext cx="67745" cy="97643"/>
            <a:chOff x="5083925" y="2066350"/>
            <a:chExt cx="28825" cy="41550"/>
          </a:xfrm>
        </p:grpSpPr>
        <p:sp>
          <p:nvSpPr>
            <p:cNvPr id="5667" name="Google Shape;5667;p63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3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9" name="Google Shape;5669;p63"/>
          <p:cNvGrpSpPr/>
          <p:nvPr/>
        </p:nvGrpSpPr>
        <p:grpSpPr>
          <a:xfrm>
            <a:off x="6869855" y="3086067"/>
            <a:ext cx="174679" cy="67445"/>
            <a:chOff x="4659775" y="2072775"/>
            <a:chExt cx="74325" cy="28700"/>
          </a:xfrm>
        </p:grpSpPr>
        <p:sp>
          <p:nvSpPr>
            <p:cNvPr id="5670" name="Google Shape;5670;p63"/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3"/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3"/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3" name="Google Shape;5673;p63"/>
          <p:cNvGrpSpPr/>
          <p:nvPr/>
        </p:nvGrpSpPr>
        <p:grpSpPr>
          <a:xfrm>
            <a:off x="6876200" y="2859820"/>
            <a:ext cx="161517" cy="86069"/>
            <a:chOff x="4662475" y="1976500"/>
            <a:chExt cx="68725" cy="36625"/>
          </a:xfrm>
        </p:grpSpPr>
        <p:sp>
          <p:nvSpPr>
            <p:cNvPr id="5674" name="Google Shape;5674;p63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63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3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7" name="Google Shape;5677;p63"/>
          <p:cNvGrpSpPr/>
          <p:nvPr/>
        </p:nvGrpSpPr>
        <p:grpSpPr>
          <a:xfrm>
            <a:off x="7800005" y="2852183"/>
            <a:ext cx="155583" cy="100874"/>
            <a:chOff x="5055550" y="1973250"/>
            <a:chExt cx="66200" cy="42925"/>
          </a:xfrm>
        </p:grpSpPr>
        <p:sp>
          <p:nvSpPr>
            <p:cNvPr id="5678" name="Google Shape;5678;p63"/>
            <p:cNvSpPr/>
            <p:nvPr/>
          </p:nvSpPr>
          <p:spPr>
            <a:xfrm>
              <a:off x="5083675" y="1973250"/>
              <a:ext cx="38075" cy="42925"/>
            </a:xfrm>
            <a:custGeom>
              <a:avLst/>
              <a:gdLst/>
              <a:ahLst/>
              <a:cxnLst/>
              <a:rect l="l" t="t" r="r" b="b"/>
              <a:pathLst>
                <a:path w="1523" h="1717" extrusionOk="0">
                  <a:moveTo>
                    <a:pt x="664" y="0"/>
                  </a:moveTo>
                  <a:lnTo>
                    <a:pt x="664" y="729"/>
                  </a:lnTo>
                  <a:lnTo>
                    <a:pt x="1" y="729"/>
                  </a:lnTo>
                  <a:lnTo>
                    <a:pt x="1" y="996"/>
                  </a:lnTo>
                  <a:lnTo>
                    <a:pt x="664" y="996"/>
                  </a:lnTo>
                  <a:lnTo>
                    <a:pt x="664" y="1717"/>
                  </a:lnTo>
                  <a:lnTo>
                    <a:pt x="1523" y="859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63"/>
            <p:cNvSpPr/>
            <p:nvPr/>
          </p:nvSpPr>
          <p:spPr>
            <a:xfrm>
              <a:off x="50672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63"/>
            <p:cNvSpPr/>
            <p:nvPr/>
          </p:nvSpPr>
          <p:spPr>
            <a:xfrm>
              <a:off x="505555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1" name="Google Shape;5681;p63"/>
          <p:cNvGrpSpPr/>
          <p:nvPr/>
        </p:nvGrpSpPr>
        <p:grpSpPr>
          <a:xfrm>
            <a:off x="7481788" y="2863052"/>
            <a:ext cx="161047" cy="79430"/>
            <a:chOff x="4920150" y="1977875"/>
            <a:chExt cx="68525" cy="33800"/>
          </a:xfrm>
        </p:grpSpPr>
        <p:sp>
          <p:nvSpPr>
            <p:cNvPr id="5682" name="Google Shape;5682;p63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63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63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5" name="Google Shape;5685;p63"/>
          <p:cNvGrpSpPr/>
          <p:nvPr/>
        </p:nvGrpSpPr>
        <p:grpSpPr>
          <a:xfrm>
            <a:off x="7183430" y="2869514"/>
            <a:ext cx="163221" cy="66622"/>
            <a:chOff x="4793200" y="1980625"/>
            <a:chExt cx="69450" cy="28350"/>
          </a:xfrm>
        </p:grpSpPr>
        <p:sp>
          <p:nvSpPr>
            <p:cNvPr id="5686" name="Google Shape;5686;p63"/>
            <p:cNvSpPr/>
            <p:nvPr/>
          </p:nvSpPr>
          <p:spPr>
            <a:xfrm>
              <a:off x="4821325" y="1980625"/>
              <a:ext cx="41325" cy="28350"/>
            </a:xfrm>
            <a:custGeom>
              <a:avLst/>
              <a:gdLst/>
              <a:ahLst/>
              <a:cxnLst/>
              <a:rect l="l" t="t" r="r" b="b"/>
              <a:pathLst>
                <a:path w="1653" h="1134" extrusionOk="0">
                  <a:moveTo>
                    <a:pt x="679" y="1"/>
                  </a:moveTo>
                  <a:lnTo>
                    <a:pt x="1112" y="434"/>
                  </a:lnTo>
                  <a:lnTo>
                    <a:pt x="1" y="434"/>
                  </a:lnTo>
                  <a:lnTo>
                    <a:pt x="1" y="701"/>
                  </a:lnTo>
                  <a:lnTo>
                    <a:pt x="1112" y="701"/>
                  </a:lnTo>
                  <a:lnTo>
                    <a:pt x="679" y="1133"/>
                  </a:lnTo>
                  <a:lnTo>
                    <a:pt x="1090" y="1133"/>
                  </a:lnTo>
                  <a:lnTo>
                    <a:pt x="1652" y="564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63"/>
            <p:cNvSpPr/>
            <p:nvPr/>
          </p:nvSpPr>
          <p:spPr>
            <a:xfrm>
              <a:off x="480492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63"/>
            <p:cNvSpPr/>
            <p:nvPr/>
          </p:nvSpPr>
          <p:spPr>
            <a:xfrm>
              <a:off x="479320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9" name="Google Shape;5689;p63"/>
          <p:cNvGrpSpPr/>
          <p:nvPr/>
        </p:nvGrpSpPr>
        <p:grpSpPr>
          <a:xfrm>
            <a:off x="6909279" y="3292397"/>
            <a:ext cx="120800" cy="123375"/>
            <a:chOff x="4676550" y="2160575"/>
            <a:chExt cx="51400" cy="52500"/>
          </a:xfrm>
        </p:grpSpPr>
        <p:sp>
          <p:nvSpPr>
            <p:cNvPr id="5690" name="Google Shape;5690;p63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63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63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3" name="Google Shape;5693;p63"/>
          <p:cNvGrpSpPr/>
          <p:nvPr/>
        </p:nvGrpSpPr>
        <p:grpSpPr>
          <a:xfrm>
            <a:off x="7124969" y="3299212"/>
            <a:ext cx="140307" cy="109804"/>
            <a:chOff x="4768325" y="2163475"/>
            <a:chExt cx="59700" cy="46725"/>
          </a:xfrm>
        </p:grpSpPr>
        <p:sp>
          <p:nvSpPr>
            <p:cNvPr id="5694" name="Google Shape;5694;p63"/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63"/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6" name="Google Shape;5696;p63"/>
          <p:cNvSpPr/>
          <p:nvPr/>
        </p:nvSpPr>
        <p:spPr>
          <a:xfrm>
            <a:off x="7370779" y="3291107"/>
            <a:ext cx="83138" cy="126195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7" name="Google Shape;5697;p63"/>
          <p:cNvSpPr/>
          <p:nvPr/>
        </p:nvSpPr>
        <p:spPr>
          <a:xfrm>
            <a:off x="7539048" y="3275713"/>
            <a:ext cx="155995" cy="157274"/>
          </a:xfrm>
          <a:custGeom>
            <a:avLst/>
            <a:gdLst/>
            <a:ahLst/>
            <a:cxnLst/>
            <a:rect l="l" t="t" r="r" b="b"/>
            <a:pathLst>
              <a:path w="2655" h="2677" extrusionOk="0">
                <a:moveTo>
                  <a:pt x="1320" y="0"/>
                </a:moveTo>
                <a:lnTo>
                  <a:pt x="1320" y="751"/>
                </a:lnTo>
                <a:lnTo>
                  <a:pt x="0" y="751"/>
                </a:lnTo>
                <a:lnTo>
                  <a:pt x="0" y="1926"/>
                </a:lnTo>
                <a:lnTo>
                  <a:pt x="1320" y="1926"/>
                </a:lnTo>
                <a:lnTo>
                  <a:pt x="1320" y="2676"/>
                </a:lnTo>
                <a:lnTo>
                  <a:pt x="2654" y="1335"/>
                </a:lnTo>
                <a:lnTo>
                  <a:pt x="132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8" name="Google Shape;5698;p63"/>
          <p:cNvSpPr/>
          <p:nvPr/>
        </p:nvSpPr>
        <p:spPr>
          <a:xfrm>
            <a:off x="7801321" y="4146077"/>
            <a:ext cx="142892" cy="157274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9" name="Google Shape;5699;p63"/>
          <p:cNvSpPr/>
          <p:nvPr/>
        </p:nvSpPr>
        <p:spPr>
          <a:xfrm>
            <a:off x="7497098" y="3692270"/>
            <a:ext cx="203880" cy="174605"/>
          </a:xfrm>
          <a:custGeom>
            <a:avLst/>
            <a:gdLst/>
            <a:ahLst/>
            <a:cxnLst/>
            <a:rect l="l" t="t" r="r" b="b"/>
            <a:pathLst>
              <a:path w="3470" h="2972" extrusionOk="0">
                <a:moveTo>
                  <a:pt x="1320" y="505"/>
                </a:moveTo>
                <a:lnTo>
                  <a:pt x="2878" y="1486"/>
                </a:lnTo>
                <a:lnTo>
                  <a:pt x="1320" y="2460"/>
                </a:lnTo>
                <a:lnTo>
                  <a:pt x="1320" y="505"/>
                </a:lnTo>
                <a:close/>
                <a:moveTo>
                  <a:pt x="1984" y="0"/>
                </a:moveTo>
                <a:cubicBezTo>
                  <a:pt x="664" y="0"/>
                  <a:pt x="0" y="1601"/>
                  <a:pt x="938" y="2532"/>
                </a:cubicBezTo>
                <a:cubicBezTo>
                  <a:pt x="1239" y="2835"/>
                  <a:pt x="1610" y="2971"/>
                  <a:pt x="1975" y="2971"/>
                </a:cubicBezTo>
                <a:cubicBezTo>
                  <a:pt x="2737" y="2971"/>
                  <a:pt x="3469" y="2379"/>
                  <a:pt x="3469" y="1486"/>
                </a:cubicBezTo>
                <a:cubicBezTo>
                  <a:pt x="3469" y="664"/>
                  <a:pt x="2806" y="0"/>
                  <a:pt x="1984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0" name="Google Shape;5700;p63"/>
          <p:cNvSpPr/>
          <p:nvPr/>
        </p:nvSpPr>
        <p:spPr>
          <a:xfrm>
            <a:off x="6897464" y="3485049"/>
            <a:ext cx="114925" cy="15768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1" name="Google Shape;5701;p63"/>
          <p:cNvSpPr/>
          <p:nvPr/>
        </p:nvSpPr>
        <p:spPr>
          <a:xfrm>
            <a:off x="7080539" y="4161352"/>
            <a:ext cx="176735" cy="126724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2" name="Google Shape;5702;p63"/>
          <p:cNvSpPr/>
          <p:nvPr/>
        </p:nvSpPr>
        <p:spPr>
          <a:xfrm>
            <a:off x="6890237" y="3725289"/>
            <a:ext cx="143303" cy="108570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3" name="Google Shape;5703;p63"/>
          <p:cNvSpPr/>
          <p:nvPr/>
        </p:nvSpPr>
        <p:spPr>
          <a:xfrm>
            <a:off x="7344105" y="3955424"/>
            <a:ext cx="162340" cy="97055"/>
          </a:xfrm>
          <a:custGeom>
            <a:avLst/>
            <a:gdLst/>
            <a:ahLst/>
            <a:cxnLst/>
            <a:rect l="l" t="t" r="r" b="b"/>
            <a:pathLst>
              <a:path w="2763" h="1652" extrusionOk="0">
                <a:moveTo>
                  <a:pt x="2013" y="0"/>
                </a:moveTo>
                <a:lnTo>
                  <a:pt x="1551" y="7"/>
                </a:lnTo>
                <a:lnTo>
                  <a:pt x="2179" y="657"/>
                </a:lnTo>
                <a:lnTo>
                  <a:pt x="0" y="657"/>
                </a:lnTo>
                <a:lnTo>
                  <a:pt x="0" y="988"/>
                </a:lnTo>
                <a:lnTo>
                  <a:pt x="2179" y="988"/>
                </a:lnTo>
                <a:lnTo>
                  <a:pt x="1551" y="1645"/>
                </a:lnTo>
                <a:lnTo>
                  <a:pt x="2005" y="1652"/>
                </a:lnTo>
                <a:lnTo>
                  <a:pt x="2763" y="822"/>
                </a:lnTo>
                <a:lnTo>
                  <a:pt x="2013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4" name="Google Shape;5704;p63"/>
          <p:cNvSpPr/>
          <p:nvPr/>
        </p:nvSpPr>
        <p:spPr>
          <a:xfrm>
            <a:off x="7359557" y="3707194"/>
            <a:ext cx="96887" cy="143468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5" name="Google Shape;5705;p63"/>
          <p:cNvSpPr/>
          <p:nvPr/>
        </p:nvSpPr>
        <p:spPr>
          <a:xfrm>
            <a:off x="7301744" y="3492805"/>
            <a:ext cx="168274" cy="142116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6" name="Google Shape;5706;p63"/>
          <p:cNvSpPr/>
          <p:nvPr/>
        </p:nvSpPr>
        <p:spPr>
          <a:xfrm>
            <a:off x="6897464" y="4164290"/>
            <a:ext cx="114925" cy="120849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7" name="Google Shape;5707;p63"/>
          <p:cNvGrpSpPr/>
          <p:nvPr/>
        </p:nvGrpSpPr>
        <p:grpSpPr>
          <a:xfrm>
            <a:off x="7125556" y="3511828"/>
            <a:ext cx="108814" cy="103106"/>
            <a:chOff x="4768575" y="2253950"/>
            <a:chExt cx="46300" cy="43875"/>
          </a:xfrm>
        </p:grpSpPr>
        <p:sp>
          <p:nvSpPr>
            <p:cNvPr id="5708" name="Google Shape;5708;p63"/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63"/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0" name="Google Shape;5710;p63"/>
          <p:cNvSpPr/>
          <p:nvPr/>
        </p:nvSpPr>
        <p:spPr>
          <a:xfrm>
            <a:off x="7756845" y="3486753"/>
            <a:ext cx="179732" cy="154278"/>
          </a:xfrm>
          <a:custGeom>
            <a:avLst/>
            <a:gdLst/>
            <a:ahLst/>
            <a:cxnLst/>
            <a:rect l="l" t="t" r="r" b="b"/>
            <a:pathLst>
              <a:path w="3059" h="2626" extrusionOk="0">
                <a:moveTo>
                  <a:pt x="1796" y="0"/>
                </a:moveTo>
                <a:lnTo>
                  <a:pt x="1176" y="628"/>
                </a:lnTo>
                <a:lnTo>
                  <a:pt x="1378" y="830"/>
                </a:lnTo>
                <a:lnTo>
                  <a:pt x="0" y="830"/>
                </a:lnTo>
                <a:lnTo>
                  <a:pt x="0" y="1710"/>
                </a:lnTo>
                <a:lnTo>
                  <a:pt x="1378" y="1710"/>
                </a:lnTo>
                <a:lnTo>
                  <a:pt x="1082" y="1998"/>
                </a:lnTo>
                <a:lnTo>
                  <a:pt x="1710" y="2626"/>
                </a:lnTo>
                <a:lnTo>
                  <a:pt x="3058" y="1270"/>
                </a:lnTo>
                <a:lnTo>
                  <a:pt x="1796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1" name="Google Shape;5711;p63"/>
          <p:cNvGrpSpPr/>
          <p:nvPr/>
        </p:nvGrpSpPr>
        <p:grpSpPr>
          <a:xfrm>
            <a:off x="7577559" y="3933124"/>
            <a:ext cx="114043" cy="141118"/>
            <a:chOff x="4960900" y="2433225"/>
            <a:chExt cx="48525" cy="60050"/>
          </a:xfrm>
        </p:grpSpPr>
        <p:sp>
          <p:nvSpPr>
            <p:cNvPr id="5712" name="Google Shape;5712;p63"/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63"/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4" name="Google Shape;5714;p63"/>
          <p:cNvGrpSpPr/>
          <p:nvPr/>
        </p:nvGrpSpPr>
        <p:grpSpPr>
          <a:xfrm>
            <a:off x="7326499" y="4154964"/>
            <a:ext cx="131611" cy="138768"/>
            <a:chOff x="4854075" y="2527625"/>
            <a:chExt cx="56000" cy="59050"/>
          </a:xfrm>
        </p:grpSpPr>
        <p:sp>
          <p:nvSpPr>
            <p:cNvPr id="5715" name="Google Shape;5715;p63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63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7" name="Google Shape;5717;p63"/>
          <p:cNvSpPr/>
          <p:nvPr/>
        </p:nvSpPr>
        <p:spPr>
          <a:xfrm>
            <a:off x="7149162" y="3940148"/>
            <a:ext cx="102175" cy="128016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8" name="Google Shape;5718;p63"/>
          <p:cNvSpPr/>
          <p:nvPr/>
        </p:nvSpPr>
        <p:spPr>
          <a:xfrm>
            <a:off x="7782285" y="3290108"/>
            <a:ext cx="154291" cy="128016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9" name="Google Shape;5719;p63"/>
          <p:cNvSpPr/>
          <p:nvPr/>
        </p:nvSpPr>
        <p:spPr>
          <a:xfrm>
            <a:off x="6905513" y="3940148"/>
            <a:ext cx="130554" cy="128016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0" name="Google Shape;5720;p63"/>
          <p:cNvGrpSpPr/>
          <p:nvPr/>
        </p:nvGrpSpPr>
        <p:grpSpPr>
          <a:xfrm>
            <a:off x="7809758" y="3701767"/>
            <a:ext cx="95829" cy="155159"/>
            <a:chOff x="5059700" y="2334775"/>
            <a:chExt cx="40775" cy="66025"/>
          </a:xfrm>
        </p:grpSpPr>
        <p:sp>
          <p:nvSpPr>
            <p:cNvPr id="5721" name="Google Shape;5721;p63"/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63"/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63"/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63"/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63"/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63"/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63"/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63"/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63"/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0" name="Google Shape;5730;p63"/>
          <p:cNvGrpSpPr/>
          <p:nvPr/>
        </p:nvGrpSpPr>
        <p:grpSpPr>
          <a:xfrm>
            <a:off x="7573328" y="3486918"/>
            <a:ext cx="84372" cy="153338"/>
            <a:chOff x="4959100" y="2243350"/>
            <a:chExt cx="35900" cy="65250"/>
          </a:xfrm>
        </p:grpSpPr>
        <p:sp>
          <p:nvSpPr>
            <p:cNvPr id="5731" name="Google Shape;5731;p63"/>
            <p:cNvSpPr/>
            <p:nvPr/>
          </p:nvSpPr>
          <p:spPr>
            <a:xfrm>
              <a:off x="4959100" y="2243350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63"/>
            <p:cNvSpPr/>
            <p:nvPr/>
          </p:nvSpPr>
          <p:spPr>
            <a:xfrm>
              <a:off x="4959100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63"/>
            <p:cNvSpPr/>
            <p:nvPr/>
          </p:nvSpPr>
          <p:spPr>
            <a:xfrm>
              <a:off x="4959100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63"/>
            <p:cNvSpPr/>
            <p:nvPr/>
          </p:nvSpPr>
          <p:spPr>
            <a:xfrm>
              <a:off x="495910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63"/>
            <p:cNvSpPr/>
            <p:nvPr/>
          </p:nvSpPr>
          <p:spPr>
            <a:xfrm>
              <a:off x="4959150" y="2282475"/>
              <a:ext cx="7900" cy="6775"/>
            </a:xfrm>
            <a:custGeom>
              <a:avLst/>
              <a:gdLst/>
              <a:ahLst/>
              <a:cxnLst/>
              <a:rect l="l" t="t" r="r" b="b"/>
              <a:pathLst>
                <a:path w="316" h="271" extrusionOk="0">
                  <a:moveTo>
                    <a:pt x="171" y="0"/>
                  </a:moveTo>
                  <a:cubicBezTo>
                    <a:pt x="60" y="0"/>
                    <a:pt x="0" y="147"/>
                    <a:pt x="85" y="231"/>
                  </a:cubicBezTo>
                  <a:cubicBezTo>
                    <a:pt x="112" y="259"/>
                    <a:pt x="145" y="271"/>
                    <a:pt x="178" y="271"/>
                  </a:cubicBezTo>
                  <a:cubicBezTo>
                    <a:pt x="248" y="271"/>
                    <a:pt x="315" y="214"/>
                    <a:pt x="315" y="130"/>
                  </a:cubicBezTo>
                  <a:cubicBezTo>
                    <a:pt x="315" y="58"/>
                    <a:pt x="258" y="1"/>
                    <a:pt x="178" y="1"/>
                  </a:cubicBezTo>
                  <a:cubicBezTo>
                    <a:pt x="176" y="0"/>
                    <a:pt x="173" y="0"/>
                    <a:pt x="1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63"/>
            <p:cNvSpPr/>
            <p:nvPr/>
          </p:nvSpPr>
          <p:spPr>
            <a:xfrm>
              <a:off x="4959100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63"/>
            <p:cNvSpPr/>
            <p:nvPr/>
          </p:nvSpPr>
          <p:spPr>
            <a:xfrm>
              <a:off x="4959100" y="230177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2"/>
                    <a:pt x="184" y="272"/>
                  </a:cubicBezTo>
                  <a:cubicBezTo>
                    <a:pt x="253" y="272"/>
                    <a:pt x="317" y="219"/>
                    <a:pt x="317" y="137"/>
                  </a:cubicBezTo>
                  <a:cubicBezTo>
                    <a:pt x="317" y="58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63"/>
            <p:cNvSpPr/>
            <p:nvPr/>
          </p:nvSpPr>
          <p:spPr>
            <a:xfrm>
              <a:off x="4968475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63"/>
            <p:cNvSpPr/>
            <p:nvPr/>
          </p:nvSpPr>
          <p:spPr>
            <a:xfrm>
              <a:off x="4968475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58" y="0"/>
                    <a:pt x="0" y="145"/>
                    <a:pt x="80" y="231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7"/>
                  </a:cubicBezTo>
                  <a:cubicBezTo>
                    <a:pt x="318" y="65"/>
                    <a:pt x="253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63"/>
            <p:cNvSpPr/>
            <p:nvPr/>
          </p:nvSpPr>
          <p:spPr>
            <a:xfrm>
              <a:off x="4968475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7" y="232"/>
                  </a:cubicBezTo>
                  <a:cubicBezTo>
                    <a:pt x="113" y="260"/>
                    <a:pt x="147" y="273"/>
                    <a:pt x="181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66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63"/>
            <p:cNvSpPr/>
            <p:nvPr/>
          </p:nvSpPr>
          <p:spPr>
            <a:xfrm>
              <a:off x="49685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54" y="0"/>
                    <a:pt x="1" y="147"/>
                    <a:pt x="79" y="231"/>
                  </a:cubicBezTo>
                  <a:cubicBezTo>
                    <a:pt x="106" y="259"/>
                    <a:pt x="140" y="271"/>
                    <a:pt x="173" y="271"/>
                  </a:cubicBezTo>
                  <a:cubicBezTo>
                    <a:pt x="246" y="271"/>
                    <a:pt x="317" y="214"/>
                    <a:pt x="317" y="130"/>
                  </a:cubicBezTo>
                  <a:cubicBezTo>
                    <a:pt x="317" y="58"/>
                    <a:pt x="252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63"/>
            <p:cNvSpPr/>
            <p:nvPr/>
          </p:nvSpPr>
          <p:spPr>
            <a:xfrm>
              <a:off x="4968475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63"/>
            <p:cNvSpPr/>
            <p:nvPr/>
          </p:nvSpPr>
          <p:spPr>
            <a:xfrm>
              <a:off x="4977650" y="2262825"/>
              <a:ext cx="7975" cy="6825"/>
            </a:xfrm>
            <a:custGeom>
              <a:avLst/>
              <a:gdLst/>
              <a:ahLst/>
              <a:cxnLst/>
              <a:rect l="l" t="t" r="r" b="b"/>
              <a:pathLst>
                <a:path w="319" h="273" extrusionOk="0">
                  <a:moveTo>
                    <a:pt x="181" y="0"/>
                  </a:moveTo>
                  <a:cubicBezTo>
                    <a:pt x="66" y="0"/>
                    <a:pt x="1" y="145"/>
                    <a:pt x="88" y="231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7"/>
                  </a:cubicBezTo>
                  <a:cubicBezTo>
                    <a:pt x="318" y="65"/>
                    <a:pt x="261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63"/>
            <p:cNvSpPr/>
            <p:nvPr/>
          </p:nvSpPr>
          <p:spPr>
            <a:xfrm>
              <a:off x="4977650" y="2272550"/>
              <a:ext cx="7975" cy="6850"/>
            </a:xfrm>
            <a:custGeom>
              <a:avLst/>
              <a:gdLst/>
              <a:ahLst/>
              <a:cxnLst/>
              <a:rect l="l" t="t" r="r" b="b"/>
              <a:pathLst>
                <a:path w="319" h="274" extrusionOk="0">
                  <a:moveTo>
                    <a:pt x="181" y="1"/>
                  </a:moveTo>
                  <a:cubicBezTo>
                    <a:pt x="66" y="1"/>
                    <a:pt x="1" y="152"/>
                    <a:pt x="88" y="232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8"/>
                  </a:cubicBezTo>
                  <a:cubicBezTo>
                    <a:pt x="318" y="59"/>
                    <a:pt x="261" y="1"/>
                    <a:pt x="1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63"/>
            <p:cNvSpPr/>
            <p:nvPr/>
          </p:nvSpPr>
          <p:spPr>
            <a:xfrm>
              <a:off x="49777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61" y="0"/>
                    <a:pt x="1" y="147"/>
                    <a:pt x="86" y="231"/>
                  </a:cubicBezTo>
                  <a:cubicBezTo>
                    <a:pt x="113" y="259"/>
                    <a:pt x="146" y="271"/>
                    <a:pt x="179" y="271"/>
                  </a:cubicBezTo>
                  <a:cubicBezTo>
                    <a:pt x="249" y="271"/>
                    <a:pt x="316" y="214"/>
                    <a:pt x="316" y="130"/>
                  </a:cubicBezTo>
                  <a:cubicBezTo>
                    <a:pt x="316" y="58"/>
                    <a:pt x="259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63"/>
            <p:cNvSpPr/>
            <p:nvPr/>
          </p:nvSpPr>
          <p:spPr>
            <a:xfrm>
              <a:off x="498705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52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63"/>
          <p:cNvGrpSpPr/>
          <p:nvPr/>
        </p:nvGrpSpPr>
        <p:grpSpPr>
          <a:xfrm>
            <a:off x="7758054" y="3926309"/>
            <a:ext cx="178498" cy="154747"/>
            <a:chOff x="5037700" y="2430325"/>
            <a:chExt cx="75950" cy="65850"/>
          </a:xfrm>
        </p:grpSpPr>
        <p:sp>
          <p:nvSpPr>
            <p:cNvPr id="5748" name="Google Shape;5748;p63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63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0" name="Google Shape;5750;p63"/>
          <p:cNvGrpSpPr/>
          <p:nvPr/>
        </p:nvGrpSpPr>
        <p:grpSpPr>
          <a:xfrm>
            <a:off x="7098294" y="3718275"/>
            <a:ext cx="216160" cy="122024"/>
            <a:chOff x="4756975" y="2341800"/>
            <a:chExt cx="91975" cy="51925"/>
          </a:xfrm>
        </p:grpSpPr>
        <p:sp>
          <p:nvSpPr>
            <p:cNvPr id="5751" name="Google Shape;5751;p63"/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63"/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63"/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63"/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63"/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63"/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63"/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63"/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63"/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63"/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63"/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63"/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63"/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63"/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63"/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63"/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63"/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63"/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63"/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63"/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1" name="Google Shape;5771;p63"/>
          <p:cNvGrpSpPr/>
          <p:nvPr/>
        </p:nvGrpSpPr>
        <p:grpSpPr>
          <a:xfrm>
            <a:off x="7536841" y="4128468"/>
            <a:ext cx="231906" cy="191995"/>
            <a:chOff x="4943575" y="2516350"/>
            <a:chExt cx="98675" cy="81700"/>
          </a:xfrm>
        </p:grpSpPr>
        <p:sp>
          <p:nvSpPr>
            <p:cNvPr id="5772" name="Google Shape;5772;p63"/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63"/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63"/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63"/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63"/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63"/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63"/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63"/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63"/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63"/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63"/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63"/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63"/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63"/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63"/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63"/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63"/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63"/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63"/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63"/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63"/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63"/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63"/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63"/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63"/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63"/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63"/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63"/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63"/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63"/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63"/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63"/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63"/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63"/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63"/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63"/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63"/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63"/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63"/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63"/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63"/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63"/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63"/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63"/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63"/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63"/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63"/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63"/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63"/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63"/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63"/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63"/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63"/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63"/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63"/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63"/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63"/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63"/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63"/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63"/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63"/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63"/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63"/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63"/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63"/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63"/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63"/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63"/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63"/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63"/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63"/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63"/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63"/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63"/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63"/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63"/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63"/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3"/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50" name="Google Shape;5850;p63"/>
          <p:cNvSpPr/>
          <p:nvPr/>
        </p:nvSpPr>
        <p:spPr>
          <a:xfrm>
            <a:off x="6082403" y="3546377"/>
            <a:ext cx="224861" cy="294399"/>
          </a:xfrm>
          <a:custGeom>
            <a:avLst/>
            <a:gdLst/>
            <a:ahLst/>
            <a:cxnLst/>
            <a:rect l="l" t="t" r="r" b="b"/>
            <a:pathLst>
              <a:path w="13659" h="17883" extrusionOk="0">
                <a:moveTo>
                  <a:pt x="6026" y="1"/>
                </a:moveTo>
                <a:lnTo>
                  <a:pt x="7644" y="1229"/>
                </a:lnTo>
                <a:cubicBezTo>
                  <a:pt x="6336" y="1768"/>
                  <a:pt x="5131" y="2548"/>
                  <a:pt x="4109" y="3536"/>
                </a:cubicBezTo>
                <a:cubicBezTo>
                  <a:pt x="2767" y="4787"/>
                  <a:pt x="1745" y="6347"/>
                  <a:pt x="1148" y="8081"/>
                </a:cubicBezTo>
                <a:cubicBezTo>
                  <a:pt x="1" y="11512"/>
                  <a:pt x="701" y="15254"/>
                  <a:pt x="2698" y="17882"/>
                </a:cubicBezTo>
                <a:cubicBezTo>
                  <a:pt x="1206" y="14944"/>
                  <a:pt x="1332" y="11409"/>
                  <a:pt x="2801" y="8804"/>
                </a:cubicBezTo>
                <a:cubicBezTo>
                  <a:pt x="3524" y="7518"/>
                  <a:pt x="4546" y="6428"/>
                  <a:pt x="5785" y="5636"/>
                </a:cubicBezTo>
                <a:cubicBezTo>
                  <a:pt x="6749" y="5005"/>
                  <a:pt x="7828" y="4568"/>
                  <a:pt x="8964" y="4362"/>
                </a:cubicBezTo>
                <a:lnTo>
                  <a:pt x="8964" y="4362"/>
                </a:lnTo>
                <a:lnTo>
                  <a:pt x="8620" y="6003"/>
                </a:lnTo>
                <a:lnTo>
                  <a:pt x="13658" y="678"/>
                </a:lnTo>
                <a:lnTo>
                  <a:pt x="6026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1" name="Google Shape;5851;p63"/>
          <p:cNvSpPr/>
          <p:nvPr/>
        </p:nvSpPr>
        <p:spPr>
          <a:xfrm>
            <a:off x="6298589" y="3413951"/>
            <a:ext cx="176478" cy="306482"/>
          </a:xfrm>
          <a:custGeom>
            <a:avLst/>
            <a:gdLst/>
            <a:ahLst/>
            <a:cxnLst/>
            <a:rect l="l" t="t" r="r" b="b"/>
            <a:pathLst>
              <a:path w="10720" h="18617" extrusionOk="0">
                <a:moveTo>
                  <a:pt x="0" y="0"/>
                </a:moveTo>
                <a:cubicBezTo>
                  <a:pt x="2686" y="1722"/>
                  <a:pt x="4625" y="4120"/>
                  <a:pt x="5567" y="6680"/>
                </a:cubicBezTo>
                <a:cubicBezTo>
                  <a:pt x="6370" y="8837"/>
                  <a:pt x="6462" y="11202"/>
                  <a:pt x="5831" y="13428"/>
                </a:cubicBezTo>
                <a:lnTo>
                  <a:pt x="4717" y="12545"/>
                </a:lnTo>
                <a:lnTo>
                  <a:pt x="6496" y="18616"/>
                </a:lnTo>
                <a:lnTo>
                  <a:pt x="10720" y="13463"/>
                </a:lnTo>
                <a:lnTo>
                  <a:pt x="9136" y="13991"/>
                </a:lnTo>
                <a:cubicBezTo>
                  <a:pt x="9354" y="11225"/>
                  <a:pt x="8688" y="8459"/>
                  <a:pt x="7219" y="6106"/>
                </a:cubicBezTo>
                <a:cubicBezTo>
                  <a:pt x="5589" y="3443"/>
                  <a:pt x="3007" y="1308"/>
                  <a:pt x="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2" name="Google Shape;5852;p63"/>
          <p:cNvSpPr/>
          <p:nvPr/>
        </p:nvSpPr>
        <p:spPr>
          <a:xfrm>
            <a:off x="6261266" y="3743741"/>
            <a:ext cx="312343" cy="104570"/>
          </a:xfrm>
          <a:custGeom>
            <a:avLst/>
            <a:gdLst/>
            <a:ahLst/>
            <a:cxnLst/>
            <a:rect l="l" t="t" r="r" b="b"/>
            <a:pathLst>
              <a:path w="18973" h="6352" extrusionOk="0">
                <a:moveTo>
                  <a:pt x="3290" y="0"/>
                </a:moveTo>
                <a:cubicBezTo>
                  <a:pt x="2194" y="0"/>
                  <a:pt x="1096" y="51"/>
                  <a:pt x="1" y="153"/>
                </a:cubicBezTo>
                <a:cubicBezTo>
                  <a:pt x="4936" y="773"/>
                  <a:pt x="9676" y="2483"/>
                  <a:pt x="13865" y="5169"/>
                </a:cubicBezTo>
                <a:lnTo>
                  <a:pt x="12867" y="5949"/>
                </a:lnTo>
                <a:lnTo>
                  <a:pt x="18973" y="6351"/>
                </a:lnTo>
                <a:lnTo>
                  <a:pt x="15839" y="1037"/>
                </a:lnTo>
                <a:lnTo>
                  <a:pt x="15575" y="2208"/>
                </a:lnTo>
                <a:cubicBezTo>
                  <a:pt x="11637" y="744"/>
                  <a:pt x="7476" y="0"/>
                  <a:pt x="329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3" name="Google Shape;5853;p63"/>
          <p:cNvSpPr/>
          <p:nvPr/>
        </p:nvSpPr>
        <p:spPr>
          <a:xfrm>
            <a:off x="6125440" y="4176064"/>
            <a:ext cx="324443" cy="114760"/>
          </a:xfrm>
          <a:custGeom>
            <a:avLst/>
            <a:gdLst/>
            <a:ahLst/>
            <a:cxnLst/>
            <a:rect l="l" t="t" r="r" b="b"/>
            <a:pathLst>
              <a:path w="19708" h="6971" extrusionOk="0">
                <a:moveTo>
                  <a:pt x="1" y="0"/>
                </a:moveTo>
                <a:lnTo>
                  <a:pt x="1" y="0"/>
                </a:lnTo>
                <a:cubicBezTo>
                  <a:pt x="104" y="333"/>
                  <a:pt x="667" y="5544"/>
                  <a:pt x="667" y="5544"/>
                </a:cubicBezTo>
                <a:lnTo>
                  <a:pt x="1355" y="4350"/>
                </a:lnTo>
                <a:cubicBezTo>
                  <a:pt x="1470" y="4465"/>
                  <a:pt x="1585" y="4580"/>
                  <a:pt x="1699" y="4694"/>
                </a:cubicBezTo>
                <a:cubicBezTo>
                  <a:pt x="2055" y="5050"/>
                  <a:pt x="2446" y="5360"/>
                  <a:pt x="2847" y="5658"/>
                </a:cubicBezTo>
                <a:cubicBezTo>
                  <a:pt x="3272" y="5945"/>
                  <a:pt x="3708" y="6198"/>
                  <a:pt x="4179" y="6416"/>
                </a:cubicBezTo>
                <a:cubicBezTo>
                  <a:pt x="4661" y="6623"/>
                  <a:pt x="5166" y="6783"/>
                  <a:pt x="5671" y="6875"/>
                </a:cubicBezTo>
                <a:cubicBezTo>
                  <a:pt x="6037" y="6940"/>
                  <a:pt x="6408" y="6971"/>
                  <a:pt x="6782" y="6971"/>
                </a:cubicBezTo>
                <a:cubicBezTo>
                  <a:pt x="6935" y="6971"/>
                  <a:pt x="7089" y="6965"/>
                  <a:pt x="7243" y="6955"/>
                </a:cubicBezTo>
                <a:cubicBezTo>
                  <a:pt x="7771" y="6909"/>
                  <a:pt x="8287" y="6783"/>
                  <a:pt x="8781" y="6577"/>
                </a:cubicBezTo>
                <a:cubicBezTo>
                  <a:pt x="9263" y="6370"/>
                  <a:pt x="9711" y="6095"/>
                  <a:pt x="10101" y="5739"/>
                </a:cubicBezTo>
                <a:cubicBezTo>
                  <a:pt x="10457" y="5429"/>
                  <a:pt x="10778" y="5085"/>
                  <a:pt x="11076" y="4717"/>
                </a:cubicBezTo>
                <a:cubicBezTo>
                  <a:pt x="11363" y="4362"/>
                  <a:pt x="11616" y="4029"/>
                  <a:pt x="11880" y="3696"/>
                </a:cubicBezTo>
                <a:cubicBezTo>
                  <a:pt x="12006" y="3547"/>
                  <a:pt x="12144" y="3386"/>
                  <a:pt x="12282" y="3237"/>
                </a:cubicBezTo>
                <a:cubicBezTo>
                  <a:pt x="12350" y="3168"/>
                  <a:pt x="12419" y="3099"/>
                  <a:pt x="12488" y="3030"/>
                </a:cubicBezTo>
                <a:lnTo>
                  <a:pt x="12695" y="2824"/>
                </a:lnTo>
                <a:cubicBezTo>
                  <a:pt x="13303" y="2284"/>
                  <a:pt x="14003" y="1871"/>
                  <a:pt x="14761" y="1584"/>
                </a:cubicBezTo>
                <a:cubicBezTo>
                  <a:pt x="15541" y="1297"/>
                  <a:pt x="16367" y="1136"/>
                  <a:pt x="17205" y="1125"/>
                </a:cubicBezTo>
                <a:cubicBezTo>
                  <a:pt x="17234" y="1125"/>
                  <a:pt x="17262" y="1124"/>
                  <a:pt x="17291" y="1124"/>
                </a:cubicBezTo>
                <a:cubicBezTo>
                  <a:pt x="18111" y="1124"/>
                  <a:pt x="18931" y="1284"/>
                  <a:pt x="19707" y="1573"/>
                </a:cubicBezTo>
                <a:cubicBezTo>
                  <a:pt x="18927" y="1148"/>
                  <a:pt x="18089" y="872"/>
                  <a:pt x="17228" y="758"/>
                </a:cubicBezTo>
                <a:cubicBezTo>
                  <a:pt x="16902" y="720"/>
                  <a:pt x="16575" y="701"/>
                  <a:pt x="16248" y="701"/>
                </a:cubicBezTo>
                <a:cubicBezTo>
                  <a:pt x="15678" y="701"/>
                  <a:pt x="15109" y="760"/>
                  <a:pt x="14554" y="884"/>
                </a:cubicBezTo>
                <a:cubicBezTo>
                  <a:pt x="13659" y="1079"/>
                  <a:pt x="12798" y="1446"/>
                  <a:pt x="12029" y="1951"/>
                </a:cubicBezTo>
                <a:lnTo>
                  <a:pt x="11742" y="2158"/>
                </a:lnTo>
                <a:cubicBezTo>
                  <a:pt x="11650" y="2227"/>
                  <a:pt x="11558" y="2307"/>
                  <a:pt x="11467" y="2376"/>
                </a:cubicBezTo>
                <a:cubicBezTo>
                  <a:pt x="11283" y="2514"/>
                  <a:pt x="11122" y="2674"/>
                  <a:pt x="10950" y="2824"/>
                </a:cubicBezTo>
                <a:cubicBezTo>
                  <a:pt x="10617" y="3133"/>
                  <a:pt x="10319" y="3432"/>
                  <a:pt x="10009" y="3719"/>
                </a:cubicBezTo>
                <a:cubicBezTo>
                  <a:pt x="9722" y="3983"/>
                  <a:pt x="9424" y="4224"/>
                  <a:pt x="9102" y="4442"/>
                </a:cubicBezTo>
                <a:cubicBezTo>
                  <a:pt x="8815" y="4625"/>
                  <a:pt x="8494" y="4775"/>
                  <a:pt x="8173" y="4855"/>
                </a:cubicBezTo>
                <a:cubicBezTo>
                  <a:pt x="7908" y="4919"/>
                  <a:pt x="7643" y="4954"/>
                  <a:pt x="7384" y="4954"/>
                </a:cubicBezTo>
                <a:cubicBezTo>
                  <a:pt x="7317" y="4954"/>
                  <a:pt x="7251" y="4952"/>
                  <a:pt x="7186" y="4947"/>
                </a:cubicBezTo>
                <a:cubicBezTo>
                  <a:pt x="6841" y="4924"/>
                  <a:pt x="6497" y="4855"/>
                  <a:pt x="6176" y="4752"/>
                </a:cubicBezTo>
                <a:cubicBezTo>
                  <a:pt x="5854" y="4637"/>
                  <a:pt x="5544" y="4488"/>
                  <a:pt x="5257" y="4304"/>
                </a:cubicBezTo>
                <a:cubicBezTo>
                  <a:pt x="4959" y="4120"/>
                  <a:pt x="4684" y="3902"/>
                  <a:pt x="4431" y="3661"/>
                </a:cubicBezTo>
                <a:cubicBezTo>
                  <a:pt x="4167" y="3409"/>
                  <a:pt x="3926" y="3133"/>
                  <a:pt x="3697" y="2847"/>
                </a:cubicBezTo>
                <a:cubicBezTo>
                  <a:pt x="3651" y="2778"/>
                  <a:pt x="3593" y="2709"/>
                  <a:pt x="3547" y="2640"/>
                </a:cubicBezTo>
                <a:cubicBezTo>
                  <a:pt x="4362" y="2491"/>
                  <a:pt x="5212" y="2330"/>
                  <a:pt x="5097" y="2330"/>
                </a:cubicBezTo>
                <a:cubicBezTo>
                  <a:pt x="4879" y="2330"/>
                  <a:pt x="1" y="0"/>
                  <a:pt x="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4" name="Google Shape;5854;p63"/>
          <p:cNvSpPr/>
          <p:nvPr/>
        </p:nvSpPr>
        <p:spPr>
          <a:xfrm>
            <a:off x="6139825" y="3928380"/>
            <a:ext cx="402080" cy="118859"/>
          </a:xfrm>
          <a:custGeom>
            <a:avLst/>
            <a:gdLst/>
            <a:ahLst/>
            <a:cxnLst/>
            <a:rect l="l" t="t" r="r" b="b"/>
            <a:pathLst>
              <a:path w="24424" h="7220" extrusionOk="0">
                <a:moveTo>
                  <a:pt x="17136" y="1"/>
                </a:moveTo>
                <a:lnTo>
                  <a:pt x="18295" y="1171"/>
                </a:lnTo>
                <a:lnTo>
                  <a:pt x="0" y="7220"/>
                </a:lnTo>
                <a:lnTo>
                  <a:pt x="19385" y="4431"/>
                </a:lnTo>
                <a:lnTo>
                  <a:pt x="19385" y="4431"/>
                </a:lnTo>
                <a:lnTo>
                  <a:pt x="19018" y="6003"/>
                </a:lnTo>
                <a:lnTo>
                  <a:pt x="24424" y="1160"/>
                </a:lnTo>
                <a:lnTo>
                  <a:pt x="17136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5" name="Google Shape;5855;p63"/>
          <p:cNvSpPr/>
          <p:nvPr/>
        </p:nvSpPr>
        <p:spPr>
          <a:xfrm>
            <a:off x="6390535" y="2348043"/>
            <a:ext cx="160806" cy="148360"/>
          </a:xfrm>
          <a:custGeom>
            <a:avLst/>
            <a:gdLst/>
            <a:ahLst/>
            <a:cxnLst/>
            <a:rect l="l" t="t" r="r" b="b"/>
            <a:pathLst>
              <a:path w="9768" h="9012" extrusionOk="0">
                <a:moveTo>
                  <a:pt x="9768" y="0"/>
                </a:moveTo>
                <a:lnTo>
                  <a:pt x="9768" y="0"/>
                </a:lnTo>
                <a:cubicBezTo>
                  <a:pt x="9435" y="1171"/>
                  <a:pt x="9033" y="2330"/>
                  <a:pt x="8551" y="3443"/>
                </a:cubicBezTo>
                <a:cubicBezTo>
                  <a:pt x="8310" y="3983"/>
                  <a:pt x="8046" y="4522"/>
                  <a:pt x="7748" y="5027"/>
                </a:cubicBezTo>
                <a:cubicBezTo>
                  <a:pt x="7461" y="5521"/>
                  <a:pt x="7116" y="5968"/>
                  <a:pt x="6726" y="6382"/>
                </a:cubicBezTo>
                <a:cubicBezTo>
                  <a:pt x="6393" y="6737"/>
                  <a:pt x="5980" y="7001"/>
                  <a:pt x="5521" y="7151"/>
                </a:cubicBezTo>
                <a:cubicBezTo>
                  <a:pt x="5414" y="7177"/>
                  <a:pt x="5305" y="7191"/>
                  <a:pt x="5196" y="7191"/>
                </a:cubicBezTo>
                <a:cubicBezTo>
                  <a:pt x="4932" y="7191"/>
                  <a:pt x="4670" y="7113"/>
                  <a:pt x="4442" y="6967"/>
                </a:cubicBezTo>
                <a:cubicBezTo>
                  <a:pt x="4086" y="6726"/>
                  <a:pt x="3788" y="6416"/>
                  <a:pt x="3581" y="6037"/>
                </a:cubicBezTo>
                <a:cubicBezTo>
                  <a:pt x="3478" y="5865"/>
                  <a:pt x="3398" y="5693"/>
                  <a:pt x="3340" y="5498"/>
                </a:cubicBezTo>
                <a:lnTo>
                  <a:pt x="3340" y="5498"/>
                </a:lnTo>
                <a:lnTo>
                  <a:pt x="4488" y="5704"/>
                </a:lnTo>
                <a:lnTo>
                  <a:pt x="4488" y="5704"/>
                </a:lnTo>
                <a:lnTo>
                  <a:pt x="1022" y="1733"/>
                </a:lnTo>
                <a:lnTo>
                  <a:pt x="0" y="6818"/>
                </a:lnTo>
                <a:lnTo>
                  <a:pt x="884" y="6175"/>
                </a:lnTo>
                <a:cubicBezTo>
                  <a:pt x="930" y="6290"/>
                  <a:pt x="976" y="6382"/>
                  <a:pt x="1033" y="6485"/>
                </a:cubicBezTo>
                <a:cubicBezTo>
                  <a:pt x="1217" y="6829"/>
                  <a:pt x="1447" y="7162"/>
                  <a:pt x="1711" y="7461"/>
                </a:cubicBezTo>
                <a:cubicBezTo>
                  <a:pt x="1975" y="7759"/>
                  <a:pt x="2261" y="8023"/>
                  <a:pt x="2583" y="8241"/>
                </a:cubicBezTo>
                <a:cubicBezTo>
                  <a:pt x="2916" y="8482"/>
                  <a:pt x="3271" y="8677"/>
                  <a:pt x="3650" y="8815"/>
                </a:cubicBezTo>
                <a:cubicBezTo>
                  <a:pt x="4023" y="8943"/>
                  <a:pt x="4426" y="9011"/>
                  <a:pt x="4821" y="9011"/>
                </a:cubicBezTo>
                <a:cubicBezTo>
                  <a:pt x="4852" y="9011"/>
                  <a:pt x="4882" y="9011"/>
                  <a:pt x="4913" y="9010"/>
                </a:cubicBezTo>
                <a:cubicBezTo>
                  <a:pt x="5337" y="8987"/>
                  <a:pt x="5751" y="8884"/>
                  <a:pt x="6141" y="8700"/>
                </a:cubicBezTo>
                <a:cubicBezTo>
                  <a:pt x="6485" y="8528"/>
                  <a:pt x="6806" y="8298"/>
                  <a:pt x="7082" y="8034"/>
                </a:cubicBezTo>
                <a:cubicBezTo>
                  <a:pt x="7334" y="7782"/>
                  <a:pt x="7564" y="7518"/>
                  <a:pt x="7759" y="7219"/>
                </a:cubicBezTo>
                <a:cubicBezTo>
                  <a:pt x="8126" y="6669"/>
                  <a:pt x="8425" y="6072"/>
                  <a:pt x="8643" y="5463"/>
                </a:cubicBezTo>
                <a:cubicBezTo>
                  <a:pt x="8861" y="4867"/>
                  <a:pt x="9045" y="4258"/>
                  <a:pt x="9194" y="3650"/>
                </a:cubicBezTo>
                <a:cubicBezTo>
                  <a:pt x="9458" y="2445"/>
                  <a:pt x="9653" y="1228"/>
                  <a:pt x="976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6" name="Google Shape;5856;p63"/>
          <p:cNvSpPr/>
          <p:nvPr/>
        </p:nvSpPr>
        <p:spPr>
          <a:xfrm>
            <a:off x="6096669" y="3304801"/>
            <a:ext cx="195575" cy="188068"/>
          </a:xfrm>
          <a:custGeom>
            <a:avLst/>
            <a:gdLst/>
            <a:ahLst/>
            <a:cxnLst/>
            <a:rect l="l" t="t" r="r" b="b"/>
            <a:pathLst>
              <a:path w="11880" h="11424" extrusionOk="0">
                <a:moveTo>
                  <a:pt x="11716" y="1"/>
                </a:moveTo>
                <a:cubicBezTo>
                  <a:pt x="11218" y="1"/>
                  <a:pt x="10716" y="96"/>
                  <a:pt x="10261" y="302"/>
                </a:cubicBezTo>
                <a:cubicBezTo>
                  <a:pt x="9733" y="566"/>
                  <a:pt x="9286" y="945"/>
                  <a:pt x="8930" y="1416"/>
                </a:cubicBezTo>
                <a:cubicBezTo>
                  <a:pt x="8586" y="1875"/>
                  <a:pt x="8287" y="2357"/>
                  <a:pt x="8046" y="2885"/>
                </a:cubicBezTo>
                <a:cubicBezTo>
                  <a:pt x="7805" y="3378"/>
                  <a:pt x="7587" y="3883"/>
                  <a:pt x="7380" y="4365"/>
                </a:cubicBezTo>
                <a:cubicBezTo>
                  <a:pt x="7174" y="4824"/>
                  <a:pt x="6956" y="5284"/>
                  <a:pt x="6715" y="5720"/>
                </a:cubicBezTo>
                <a:cubicBezTo>
                  <a:pt x="6508" y="6098"/>
                  <a:pt x="6256" y="6443"/>
                  <a:pt x="5946" y="6741"/>
                </a:cubicBezTo>
                <a:cubicBezTo>
                  <a:pt x="5716" y="6959"/>
                  <a:pt x="5429" y="7108"/>
                  <a:pt x="5119" y="7189"/>
                </a:cubicBezTo>
                <a:cubicBezTo>
                  <a:pt x="5005" y="7212"/>
                  <a:pt x="4890" y="7223"/>
                  <a:pt x="4775" y="7235"/>
                </a:cubicBezTo>
                <a:lnTo>
                  <a:pt x="4844" y="5766"/>
                </a:lnTo>
                <a:lnTo>
                  <a:pt x="4844" y="5766"/>
                </a:lnTo>
                <a:cubicBezTo>
                  <a:pt x="4660" y="5984"/>
                  <a:pt x="1" y="10070"/>
                  <a:pt x="1" y="10070"/>
                </a:cubicBezTo>
                <a:lnTo>
                  <a:pt x="6520" y="11424"/>
                </a:lnTo>
                <a:lnTo>
                  <a:pt x="5831" y="10379"/>
                </a:lnTo>
                <a:cubicBezTo>
                  <a:pt x="6107" y="10253"/>
                  <a:pt x="6370" y="10115"/>
                  <a:pt x="6623" y="9943"/>
                </a:cubicBezTo>
                <a:cubicBezTo>
                  <a:pt x="7254" y="9530"/>
                  <a:pt x="7771" y="8968"/>
                  <a:pt x="8138" y="8302"/>
                </a:cubicBezTo>
                <a:cubicBezTo>
                  <a:pt x="8448" y="7740"/>
                  <a:pt x="8677" y="7143"/>
                  <a:pt x="8815" y="6523"/>
                </a:cubicBezTo>
                <a:cubicBezTo>
                  <a:pt x="8964" y="5949"/>
                  <a:pt x="9033" y="5387"/>
                  <a:pt x="9102" y="4859"/>
                </a:cubicBezTo>
                <a:cubicBezTo>
                  <a:pt x="9251" y="3792"/>
                  <a:pt x="9355" y="2782"/>
                  <a:pt x="9699" y="1875"/>
                </a:cubicBezTo>
                <a:cubicBezTo>
                  <a:pt x="9871" y="1416"/>
                  <a:pt x="10147" y="1003"/>
                  <a:pt x="10502" y="681"/>
                </a:cubicBezTo>
                <a:cubicBezTo>
                  <a:pt x="10904" y="348"/>
                  <a:pt x="11375" y="119"/>
                  <a:pt x="11880" y="4"/>
                </a:cubicBezTo>
                <a:cubicBezTo>
                  <a:pt x="11825" y="2"/>
                  <a:pt x="11770" y="1"/>
                  <a:pt x="1171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7" name="Google Shape;5857;p63"/>
          <p:cNvSpPr/>
          <p:nvPr/>
        </p:nvSpPr>
        <p:spPr>
          <a:xfrm>
            <a:off x="6391292" y="2613093"/>
            <a:ext cx="150978" cy="225437"/>
          </a:xfrm>
          <a:custGeom>
            <a:avLst/>
            <a:gdLst/>
            <a:ahLst/>
            <a:cxnLst/>
            <a:rect l="l" t="t" r="r" b="b"/>
            <a:pathLst>
              <a:path w="9171" h="13694" extrusionOk="0">
                <a:moveTo>
                  <a:pt x="0" y="1"/>
                </a:moveTo>
                <a:lnTo>
                  <a:pt x="2399" y="4236"/>
                </a:lnTo>
                <a:lnTo>
                  <a:pt x="2502" y="2996"/>
                </a:lnTo>
                <a:cubicBezTo>
                  <a:pt x="3604" y="3593"/>
                  <a:pt x="4637" y="4305"/>
                  <a:pt x="5613" y="5108"/>
                </a:cubicBezTo>
                <a:cubicBezTo>
                  <a:pt x="6164" y="5567"/>
                  <a:pt x="6669" y="6084"/>
                  <a:pt x="7105" y="6658"/>
                </a:cubicBezTo>
                <a:cubicBezTo>
                  <a:pt x="7518" y="7220"/>
                  <a:pt x="7839" y="7840"/>
                  <a:pt x="7943" y="8483"/>
                </a:cubicBezTo>
                <a:cubicBezTo>
                  <a:pt x="7989" y="8792"/>
                  <a:pt x="7977" y="9114"/>
                  <a:pt x="7908" y="9435"/>
                </a:cubicBezTo>
                <a:cubicBezTo>
                  <a:pt x="7862" y="9596"/>
                  <a:pt x="7816" y="9745"/>
                  <a:pt x="7748" y="9894"/>
                </a:cubicBezTo>
                <a:cubicBezTo>
                  <a:pt x="7679" y="10055"/>
                  <a:pt x="7598" y="10204"/>
                  <a:pt x="7507" y="10353"/>
                </a:cubicBezTo>
                <a:cubicBezTo>
                  <a:pt x="7082" y="10950"/>
                  <a:pt x="6542" y="11455"/>
                  <a:pt x="5923" y="11845"/>
                </a:cubicBezTo>
                <a:cubicBezTo>
                  <a:pt x="5280" y="12270"/>
                  <a:pt x="4591" y="12626"/>
                  <a:pt x="3880" y="12913"/>
                </a:cubicBezTo>
                <a:cubicBezTo>
                  <a:pt x="3157" y="13211"/>
                  <a:pt x="2422" y="13475"/>
                  <a:pt x="1665" y="13693"/>
                </a:cubicBezTo>
                <a:cubicBezTo>
                  <a:pt x="2445" y="13567"/>
                  <a:pt x="3214" y="13406"/>
                  <a:pt x="3983" y="13200"/>
                </a:cubicBezTo>
                <a:cubicBezTo>
                  <a:pt x="4752" y="13005"/>
                  <a:pt x="5509" y="12729"/>
                  <a:pt x="6233" y="12373"/>
                </a:cubicBezTo>
                <a:cubicBezTo>
                  <a:pt x="6600" y="12201"/>
                  <a:pt x="6956" y="11995"/>
                  <a:pt x="7288" y="11754"/>
                </a:cubicBezTo>
                <a:cubicBezTo>
                  <a:pt x="7644" y="11513"/>
                  <a:pt x="7954" y="11226"/>
                  <a:pt x="8241" y="10904"/>
                </a:cubicBezTo>
                <a:cubicBezTo>
                  <a:pt x="8379" y="10732"/>
                  <a:pt x="8517" y="10560"/>
                  <a:pt x="8631" y="10365"/>
                </a:cubicBezTo>
                <a:cubicBezTo>
                  <a:pt x="8746" y="10170"/>
                  <a:pt x="8849" y="9963"/>
                  <a:pt x="8930" y="9757"/>
                </a:cubicBezTo>
                <a:cubicBezTo>
                  <a:pt x="9090" y="9320"/>
                  <a:pt x="9171" y="8861"/>
                  <a:pt x="9159" y="8391"/>
                </a:cubicBezTo>
                <a:cubicBezTo>
                  <a:pt x="9148" y="7932"/>
                  <a:pt x="9079" y="7484"/>
                  <a:pt x="8930" y="7048"/>
                </a:cubicBezTo>
                <a:cubicBezTo>
                  <a:pt x="8792" y="6623"/>
                  <a:pt x="8620" y="6222"/>
                  <a:pt x="8402" y="5843"/>
                </a:cubicBezTo>
                <a:cubicBezTo>
                  <a:pt x="7977" y="5108"/>
                  <a:pt x="7472" y="4420"/>
                  <a:pt x="6898" y="3788"/>
                </a:cubicBezTo>
                <a:cubicBezTo>
                  <a:pt x="6003" y="2824"/>
                  <a:pt x="5027" y="1941"/>
                  <a:pt x="3972" y="1160"/>
                </a:cubicBezTo>
                <a:lnTo>
                  <a:pt x="4982" y="689"/>
                </a:lnTo>
                <a:lnTo>
                  <a:pt x="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8" name="Google Shape;5858;p63"/>
          <p:cNvSpPr/>
          <p:nvPr/>
        </p:nvSpPr>
        <p:spPr>
          <a:xfrm>
            <a:off x="6296065" y="3038371"/>
            <a:ext cx="291946" cy="226228"/>
          </a:xfrm>
          <a:custGeom>
            <a:avLst/>
            <a:gdLst/>
            <a:ahLst/>
            <a:cxnLst/>
            <a:rect l="l" t="t" r="r" b="b"/>
            <a:pathLst>
              <a:path w="17734" h="13742" extrusionOk="0">
                <a:moveTo>
                  <a:pt x="17056" y="0"/>
                </a:moveTo>
                <a:cubicBezTo>
                  <a:pt x="16781" y="276"/>
                  <a:pt x="11868" y="5452"/>
                  <a:pt x="11868" y="5452"/>
                </a:cubicBezTo>
                <a:lnTo>
                  <a:pt x="13487" y="5119"/>
                </a:lnTo>
                <a:lnTo>
                  <a:pt x="13487" y="5119"/>
                </a:lnTo>
                <a:cubicBezTo>
                  <a:pt x="13349" y="5658"/>
                  <a:pt x="13200" y="6186"/>
                  <a:pt x="13016" y="6703"/>
                </a:cubicBezTo>
                <a:cubicBezTo>
                  <a:pt x="12741" y="7552"/>
                  <a:pt x="12362" y="8356"/>
                  <a:pt x="11903" y="9125"/>
                </a:cubicBezTo>
                <a:cubicBezTo>
                  <a:pt x="11478" y="9848"/>
                  <a:pt x="10916" y="10490"/>
                  <a:pt x="10262" y="11018"/>
                </a:cubicBezTo>
                <a:cubicBezTo>
                  <a:pt x="9929" y="11271"/>
                  <a:pt x="9584" y="11477"/>
                  <a:pt x="9206" y="11627"/>
                </a:cubicBezTo>
                <a:cubicBezTo>
                  <a:pt x="8815" y="11787"/>
                  <a:pt x="8414" y="11891"/>
                  <a:pt x="7989" y="11948"/>
                </a:cubicBezTo>
                <a:cubicBezTo>
                  <a:pt x="7676" y="11989"/>
                  <a:pt x="7363" y="12010"/>
                  <a:pt x="7051" y="12010"/>
                </a:cubicBezTo>
                <a:cubicBezTo>
                  <a:pt x="5542" y="12010"/>
                  <a:pt x="4063" y="11532"/>
                  <a:pt x="2836" y="10628"/>
                </a:cubicBezTo>
                <a:cubicBezTo>
                  <a:pt x="2078" y="10054"/>
                  <a:pt x="1447" y="9331"/>
                  <a:pt x="976" y="8493"/>
                </a:cubicBezTo>
                <a:cubicBezTo>
                  <a:pt x="735" y="8069"/>
                  <a:pt x="529" y="7621"/>
                  <a:pt x="368" y="7162"/>
                </a:cubicBezTo>
                <a:cubicBezTo>
                  <a:pt x="219" y="6691"/>
                  <a:pt x="93" y="6221"/>
                  <a:pt x="1" y="5727"/>
                </a:cubicBezTo>
                <a:lnTo>
                  <a:pt x="1" y="5727"/>
                </a:lnTo>
                <a:cubicBezTo>
                  <a:pt x="12" y="6232"/>
                  <a:pt x="70" y="6726"/>
                  <a:pt x="150" y="7219"/>
                </a:cubicBezTo>
                <a:cubicBezTo>
                  <a:pt x="253" y="7724"/>
                  <a:pt x="391" y="8218"/>
                  <a:pt x="575" y="8688"/>
                </a:cubicBezTo>
                <a:cubicBezTo>
                  <a:pt x="953" y="9664"/>
                  <a:pt x="1516" y="10559"/>
                  <a:pt x="2250" y="11305"/>
                </a:cubicBezTo>
                <a:cubicBezTo>
                  <a:pt x="2996" y="12063"/>
                  <a:pt x="3903" y="12671"/>
                  <a:pt x="4890" y="13084"/>
                </a:cubicBezTo>
                <a:cubicBezTo>
                  <a:pt x="5900" y="13497"/>
                  <a:pt x="6990" y="13727"/>
                  <a:pt x="8081" y="13738"/>
                </a:cubicBezTo>
                <a:cubicBezTo>
                  <a:pt x="8147" y="13740"/>
                  <a:pt x="8212" y="13741"/>
                  <a:pt x="8278" y="13741"/>
                </a:cubicBezTo>
                <a:cubicBezTo>
                  <a:pt x="9391" y="13741"/>
                  <a:pt x="10479" y="13465"/>
                  <a:pt x="11444" y="12923"/>
                </a:cubicBezTo>
                <a:cubicBezTo>
                  <a:pt x="12454" y="12361"/>
                  <a:pt x="13337" y="11615"/>
                  <a:pt x="14072" y="10731"/>
                </a:cubicBezTo>
                <a:cubicBezTo>
                  <a:pt x="14772" y="9882"/>
                  <a:pt x="15392" y="8964"/>
                  <a:pt x="15897" y="7977"/>
                </a:cubicBezTo>
                <a:cubicBezTo>
                  <a:pt x="16138" y="7518"/>
                  <a:pt x="16367" y="7036"/>
                  <a:pt x="16574" y="6542"/>
                </a:cubicBezTo>
                <a:cubicBezTo>
                  <a:pt x="17120" y="7203"/>
                  <a:pt x="17637" y="7798"/>
                  <a:pt x="17721" y="7798"/>
                </a:cubicBezTo>
                <a:cubicBezTo>
                  <a:pt x="17729" y="7798"/>
                  <a:pt x="17733" y="7792"/>
                  <a:pt x="17733" y="7782"/>
                </a:cubicBezTo>
                <a:cubicBezTo>
                  <a:pt x="17733" y="7506"/>
                  <a:pt x="17056" y="0"/>
                  <a:pt x="17056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9" name="Google Shape;5859;p63"/>
          <p:cNvSpPr/>
          <p:nvPr/>
        </p:nvSpPr>
        <p:spPr>
          <a:xfrm>
            <a:off x="6065018" y="2561340"/>
            <a:ext cx="290794" cy="161563"/>
          </a:xfrm>
          <a:custGeom>
            <a:avLst/>
            <a:gdLst/>
            <a:ahLst/>
            <a:cxnLst/>
            <a:rect l="l" t="t" r="r" b="b"/>
            <a:pathLst>
              <a:path w="17664" h="9814" extrusionOk="0">
                <a:moveTo>
                  <a:pt x="17664" y="0"/>
                </a:moveTo>
                <a:lnTo>
                  <a:pt x="17664" y="0"/>
                </a:lnTo>
                <a:cubicBezTo>
                  <a:pt x="17526" y="0"/>
                  <a:pt x="12889" y="2869"/>
                  <a:pt x="12889" y="2869"/>
                </a:cubicBezTo>
                <a:lnTo>
                  <a:pt x="14312" y="2789"/>
                </a:lnTo>
                <a:lnTo>
                  <a:pt x="14312" y="2789"/>
                </a:lnTo>
                <a:lnTo>
                  <a:pt x="11856" y="6129"/>
                </a:lnTo>
                <a:lnTo>
                  <a:pt x="11076" y="7185"/>
                </a:lnTo>
                <a:lnTo>
                  <a:pt x="10685" y="7713"/>
                </a:lnTo>
                <a:lnTo>
                  <a:pt x="10640" y="7770"/>
                </a:lnTo>
                <a:cubicBezTo>
                  <a:pt x="10628" y="7793"/>
                  <a:pt x="10617" y="7805"/>
                  <a:pt x="10605" y="7828"/>
                </a:cubicBezTo>
                <a:lnTo>
                  <a:pt x="10571" y="7873"/>
                </a:lnTo>
                <a:cubicBezTo>
                  <a:pt x="10548" y="7908"/>
                  <a:pt x="10525" y="7942"/>
                  <a:pt x="10502" y="7988"/>
                </a:cubicBezTo>
                <a:cubicBezTo>
                  <a:pt x="10456" y="8057"/>
                  <a:pt x="10387" y="8126"/>
                  <a:pt x="10307" y="8160"/>
                </a:cubicBezTo>
                <a:cubicBezTo>
                  <a:pt x="10286" y="8163"/>
                  <a:pt x="10265" y="8164"/>
                  <a:pt x="10245" y="8164"/>
                </a:cubicBezTo>
                <a:cubicBezTo>
                  <a:pt x="10174" y="8164"/>
                  <a:pt x="10105" y="8148"/>
                  <a:pt x="10043" y="8103"/>
                </a:cubicBezTo>
                <a:cubicBezTo>
                  <a:pt x="9962" y="8046"/>
                  <a:pt x="9894" y="7988"/>
                  <a:pt x="9825" y="7919"/>
                </a:cubicBezTo>
                <a:cubicBezTo>
                  <a:pt x="9664" y="7770"/>
                  <a:pt x="9492" y="7598"/>
                  <a:pt x="9331" y="7449"/>
                </a:cubicBezTo>
                <a:cubicBezTo>
                  <a:pt x="8642" y="6818"/>
                  <a:pt x="7862" y="6290"/>
                  <a:pt x="7013" y="5911"/>
                </a:cubicBezTo>
                <a:cubicBezTo>
                  <a:pt x="6318" y="5583"/>
                  <a:pt x="5555" y="5415"/>
                  <a:pt x="4786" y="5415"/>
                </a:cubicBezTo>
                <a:cubicBezTo>
                  <a:pt x="4614" y="5415"/>
                  <a:pt x="4441" y="5424"/>
                  <a:pt x="4270" y="5440"/>
                </a:cubicBezTo>
                <a:cubicBezTo>
                  <a:pt x="3363" y="5544"/>
                  <a:pt x="2491" y="5899"/>
                  <a:pt x="1768" y="6462"/>
                </a:cubicBezTo>
                <a:cubicBezTo>
                  <a:pt x="1079" y="7013"/>
                  <a:pt x="482" y="7667"/>
                  <a:pt x="0" y="8401"/>
                </a:cubicBezTo>
                <a:cubicBezTo>
                  <a:pt x="551" y="7736"/>
                  <a:pt x="1217" y="7173"/>
                  <a:pt x="1951" y="6726"/>
                </a:cubicBezTo>
                <a:cubicBezTo>
                  <a:pt x="2663" y="6290"/>
                  <a:pt x="3478" y="6060"/>
                  <a:pt x="4316" y="6060"/>
                </a:cubicBezTo>
                <a:cubicBezTo>
                  <a:pt x="5119" y="6083"/>
                  <a:pt x="5899" y="6324"/>
                  <a:pt x="6588" y="6749"/>
                </a:cubicBezTo>
                <a:cubicBezTo>
                  <a:pt x="7288" y="7173"/>
                  <a:pt x="7908" y="7713"/>
                  <a:pt x="8436" y="8333"/>
                </a:cubicBezTo>
                <a:cubicBezTo>
                  <a:pt x="8562" y="8482"/>
                  <a:pt x="8688" y="8642"/>
                  <a:pt x="8815" y="8803"/>
                </a:cubicBezTo>
                <a:cubicBezTo>
                  <a:pt x="9010" y="9079"/>
                  <a:pt x="9251" y="9320"/>
                  <a:pt x="9515" y="9526"/>
                </a:cubicBezTo>
                <a:cubicBezTo>
                  <a:pt x="9755" y="9712"/>
                  <a:pt x="10057" y="9814"/>
                  <a:pt x="10362" y="9814"/>
                </a:cubicBezTo>
                <a:cubicBezTo>
                  <a:pt x="10378" y="9814"/>
                  <a:pt x="10394" y="9814"/>
                  <a:pt x="10410" y="9813"/>
                </a:cubicBezTo>
                <a:cubicBezTo>
                  <a:pt x="10731" y="9790"/>
                  <a:pt x="11041" y="9664"/>
                  <a:pt x="11294" y="9457"/>
                </a:cubicBezTo>
                <a:cubicBezTo>
                  <a:pt x="11420" y="9343"/>
                  <a:pt x="11546" y="9228"/>
                  <a:pt x="11661" y="9102"/>
                </a:cubicBezTo>
                <a:lnTo>
                  <a:pt x="11845" y="8906"/>
                </a:lnTo>
                <a:lnTo>
                  <a:pt x="11914" y="8826"/>
                </a:lnTo>
                <a:lnTo>
                  <a:pt x="11971" y="8769"/>
                </a:lnTo>
                <a:lnTo>
                  <a:pt x="12419" y="8298"/>
                </a:lnTo>
                <a:lnTo>
                  <a:pt x="13314" y="7346"/>
                </a:lnTo>
                <a:lnTo>
                  <a:pt x="16217" y="4270"/>
                </a:lnTo>
                <a:cubicBezTo>
                  <a:pt x="16383" y="5064"/>
                  <a:pt x="16559" y="5869"/>
                  <a:pt x="16572" y="5869"/>
                </a:cubicBezTo>
                <a:cubicBezTo>
                  <a:pt x="16573" y="5869"/>
                  <a:pt x="16573" y="5868"/>
                  <a:pt x="16573" y="5865"/>
                </a:cubicBezTo>
                <a:cubicBezTo>
                  <a:pt x="16573" y="5727"/>
                  <a:pt x="17664" y="0"/>
                  <a:pt x="17664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0" name="Google Shape;5860;p63"/>
          <p:cNvSpPr/>
          <p:nvPr/>
        </p:nvSpPr>
        <p:spPr>
          <a:xfrm>
            <a:off x="6110899" y="2743198"/>
            <a:ext cx="175161" cy="197632"/>
          </a:xfrm>
          <a:custGeom>
            <a:avLst/>
            <a:gdLst/>
            <a:ahLst/>
            <a:cxnLst/>
            <a:rect l="l" t="t" r="r" b="b"/>
            <a:pathLst>
              <a:path w="10640" h="12005" extrusionOk="0">
                <a:moveTo>
                  <a:pt x="4729" y="1"/>
                </a:moveTo>
                <a:lnTo>
                  <a:pt x="5865" y="678"/>
                </a:lnTo>
                <a:cubicBezTo>
                  <a:pt x="4901" y="1045"/>
                  <a:pt x="3983" y="1516"/>
                  <a:pt x="3122" y="2078"/>
                </a:cubicBezTo>
                <a:cubicBezTo>
                  <a:pt x="2835" y="2273"/>
                  <a:pt x="2559" y="2480"/>
                  <a:pt x="2296" y="2698"/>
                </a:cubicBezTo>
                <a:cubicBezTo>
                  <a:pt x="2227" y="2755"/>
                  <a:pt x="2158" y="2813"/>
                  <a:pt x="2100" y="2870"/>
                </a:cubicBezTo>
                <a:cubicBezTo>
                  <a:pt x="2032" y="2939"/>
                  <a:pt x="1963" y="2997"/>
                  <a:pt x="1905" y="3054"/>
                </a:cubicBezTo>
                <a:lnTo>
                  <a:pt x="1710" y="3249"/>
                </a:lnTo>
                <a:cubicBezTo>
                  <a:pt x="1653" y="3306"/>
                  <a:pt x="1595" y="3375"/>
                  <a:pt x="1538" y="3444"/>
                </a:cubicBezTo>
                <a:cubicBezTo>
                  <a:pt x="1469" y="3513"/>
                  <a:pt x="1412" y="3582"/>
                  <a:pt x="1366" y="3651"/>
                </a:cubicBezTo>
                <a:cubicBezTo>
                  <a:pt x="1308" y="3720"/>
                  <a:pt x="1251" y="3800"/>
                  <a:pt x="1194" y="3869"/>
                </a:cubicBezTo>
                <a:cubicBezTo>
                  <a:pt x="1090" y="4007"/>
                  <a:pt x="987" y="4156"/>
                  <a:pt x="895" y="4305"/>
                </a:cubicBezTo>
                <a:cubicBezTo>
                  <a:pt x="803" y="4466"/>
                  <a:pt x="712" y="4615"/>
                  <a:pt x="631" y="4775"/>
                </a:cubicBezTo>
                <a:cubicBezTo>
                  <a:pt x="539" y="4936"/>
                  <a:pt x="471" y="5097"/>
                  <a:pt x="402" y="5269"/>
                </a:cubicBezTo>
                <a:cubicBezTo>
                  <a:pt x="264" y="5602"/>
                  <a:pt x="161" y="5958"/>
                  <a:pt x="92" y="6313"/>
                </a:cubicBezTo>
                <a:cubicBezTo>
                  <a:pt x="23" y="6681"/>
                  <a:pt x="0" y="7048"/>
                  <a:pt x="23" y="7427"/>
                </a:cubicBezTo>
                <a:cubicBezTo>
                  <a:pt x="57" y="8173"/>
                  <a:pt x="298" y="8907"/>
                  <a:pt x="712" y="9527"/>
                </a:cubicBezTo>
                <a:cubicBezTo>
                  <a:pt x="1102" y="10124"/>
                  <a:pt x="1618" y="10629"/>
                  <a:pt x="2215" y="11019"/>
                </a:cubicBezTo>
                <a:cubicBezTo>
                  <a:pt x="2801" y="11386"/>
                  <a:pt x="3432" y="11662"/>
                  <a:pt x="4097" y="11823"/>
                </a:cubicBezTo>
                <a:cubicBezTo>
                  <a:pt x="4586" y="11942"/>
                  <a:pt x="5094" y="12005"/>
                  <a:pt x="5597" y="12005"/>
                </a:cubicBezTo>
                <a:cubicBezTo>
                  <a:pt x="5767" y="12005"/>
                  <a:pt x="5937" y="11998"/>
                  <a:pt x="6106" y="11983"/>
                </a:cubicBezTo>
                <a:cubicBezTo>
                  <a:pt x="6783" y="11926"/>
                  <a:pt x="7449" y="11731"/>
                  <a:pt x="8046" y="11432"/>
                </a:cubicBezTo>
                <a:cubicBezTo>
                  <a:pt x="8654" y="11122"/>
                  <a:pt x="9182" y="10698"/>
                  <a:pt x="9607" y="10170"/>
                </a:cubicBezTo>
                <a:cubicBezTo>
                  <a:pt x="10043" y="9653"/>
                  <a:pt x="10341" y="9045"/>
                  <a:pt x="10502" y="8391"/>
                </a:cubicBezTo>
                <a:cubicBezTo>
                  <a:pt x="10639" y="7748"/>
                  <a:pt x="10628" y="7071"/>
                  <a:pt x="10444" y="6440"/>
                </a:cubicBezTo>
                <a:cubicBezTo>
                  <a:pt x="10272" y="5808"/>
                  <a:pt x="9939" y="5235"/>
                  <a:pt x="9457" y="4787"/>
                </a:cubicBezTo>
                <a:cubicBezTo>
                  <a:pt x="8987" y="4351"/>
                  <a:pt x="8401" y="4064"/>
                  <a:pt x="7759" y="3949"/>
                </a:cubicBezTo>
                <a:cubicBezTo>
                  <a:pt x="7575" y="3915"/>
                  <a:pt x="7390" y="3898"/>
                  <a:pt x="7206" y="3898"/>
                </a:cubicBezTo>
                <a:cubicBezTo>
                  <a:pt x="6769" y="3898"/>
                  <a:pt x="6337" y="3993"/>
                  <a:pt x="5934" y="4179"/>
                </a:cubicBezTo>
                <a:cubicBezTo>
                  <a:pt x="6268" y="4052"/>
                  <a:pt x="6623" y="3987"/>
                  <a:pt x="6978" y="3987"/>
                </a:cubicBezTo>
                <a:cubicBezTo>
                  <a:pt x="7232" y="3987"/>
                  <a:pt x="7487" y="4020"/>
                  <a:pt x="7736" y="4087"/>
                </a:cubicBezTo>
                <a:cubicBezTo>
                  <a:pt x="8321" y="4236"/>
                  <a:pt x="8849" y="4546"/>
                  <a:pt x="9262" y="4982"/>
                </a:cubicBezTo>
                <a:cubicBezTo>
                  <a:pt x="9652" y="5418"/>
                  <a:pt x="9928" y="5958"/>
                  <a:pt x="10031" y="6531"/>
                </a:cubicBezTo>
                <a:cubicBezTo>
                  <a:pt x="10146" y="7105"/>
                  <a:pt x="10123" y="7702"/>
                  <a:pt x="9951" y="8253"/>
                </a:cubicBezTo>
                <a:cubicBezTo>
                  <a:pt x="9790" y="8804"/>
                  <a:pt x="9492" y="9298"/>
                  <a:pt x="9090" y="9711"/>
                </a:cubicBezTo>
                <a:cubicBezTo>
                  <a:pt x="8700" y="10124"/>
                  <a:pt x="8229" y="10445"/>
                  <a:pt x="7701" y="10663"/>
                </a:cubicBezTo>
                <a:cubicBezTo>
                  <a:pt x="7185" y="10881"/>
                  <a:pt x="6622" y="10996"/>
                  <a:pt x="6060" y="10996"/>
                </a:cubicBezTo>
                <a:cubicBezTo>
                  <a:pt x="5498" y="10996"/>
                  <a:pt x="4935" y="10916"/>
                  <a:pt x="4396" y="10744"/>
                </a:cubicBezTo>
                <a:cubicBezTo>
                  <a:pt x="3879" y="10571"/>
                  <a:pt x="3386" y="10308"/>
                  <a:pt x="2938" y="9975"/>
                </a:cubicBezTo>
                <a:cubicBezTo>
                  <a:pt x="2525" y="9665"/>
                  <a:pt x="2169" y="9263"/>
                  <a:pt x="1905" y="8804"/>
                </a:cubicBezTo>
                <a:cubicBezTo>
                  <a:pt x="1676" y="8368"/>
                  <a:pt x="1549" y="7886"/>
                  <a:pt x="1561" y="7392"/>
                </a:cubicBezTo>
                <a:cubicBezTo>
                  <a:pt x="1572" y="7140"/>
                  <a:pt x="1607" y="6899"/>
                  <a:pt x="1676" y="6658"/>
                </a:cubicBezTo>
                <a:cubicBezTo>
                  <a:pt x="1745" y="6417"/>
                  <a:pt x="1825" y="6176"/>
                  <a:pt x="1951" y="5946"/>
                </a:cubicBezTo>
                <a:cubicBezTo>
                  <a:pt x="1997" y="5820"/>
                  <a:pt x="2066" y="5717"/>
                  <a:pt x="2135" y="5602"/>
                </a:cubicBezTo>
                <a:cubicBezTo>
                  <a:pt x="2192" y="5487"/>
                  <a:pt x="2273" y="5384"/>
                  <a:pt x="2353" y="5280"/>
                </a:cubicBezTo>
                <a:cubicBezTo>
                  <a:pt x="2422" y="5177"/>
                  <a:pt x="2514" y="5074"/>
                  <a:pt x="2594" y="4971"/>
                </a:cubicBezTo>
                <a:cubicBezTo>
                  <a:pt x="2640" y="4925"/>
                  <a:pt x="2686" y="4879"/>
                  <a:pt x="2732" y="4833"/>
                </a:cubicBezTo>
                <a:cubicBezTo>
                  <a:pt x="2778" y="4787"/>
                  <a:pt x="2812" y="4741"/>
                  <a:pt x="2869" y="4684"/>
                </a:cubicBezTo>
                <a:cubicBezTo>
                  <a:pt x="2927" y="4638"/>
                  <a:pt x="2961" y="4592"/>
                  <a:pt x="3019" y="4557"/>
                </a:cubicBezTo>
                <a:lnTo>
                  <a:pt x="3156" y="4431"/>
                </a:lnTo>
                <a:cubicBezTo>
                  <a:pt x="3214" y="4385"/>
                  <a:pt x="3260" y="4339"/>
                  <a:pt x="3317" y="4305"/>
                </a:cubicBezTo>
                <a:cubicBezTo>
                  <a:pt x="3363" y="4259"/>
                  <a:pt x="3420" y="4225"/>
                  <a:pt x="3478" y="4179"/>
                </a:cubicBezTo>
                <a:cubicBezTo>
                  <a:pt x="3696" y="4018"/>
                  <a:pt x="3925" y="3880"/>
                  <a:pt x="4166" y="3743"/>
                </a:cubicBezTo>
                <a:cubicBezTo>
                  <a:pt x="5004" y="3295"/>
                  <a:pt x="5888" y="2928"/>
                  <a:pt x="6795" y="2664"/>
                </a:cubicBezTo>
                <a:lnTo>
                  <a:pt x="6795" y="2664"/>
                </a:lnTo>
                <a:lnTo>
                  <a:pt x="6611" y="3846"/>
                </a:lnTo>
                <a:lnTo>
                  <a:pt x="9790" y="253"/>
                </a:lnTo>
                <a:cubicBezTo>
                  <a:pt x="9618" y="253"/>
                  <a:pt x="4729" y="1"/>
                  <a:pt x="4729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1" name="Google Shape;5861;p63"/>
          <p:cNvSpPr/>
          <p:nvPr/>
        </p:nvSpPr>
        <p:spPr>
          <a:xfrm>
            <a:off x="6074554" y="3095303"/>
            <a:ext cx="191426" cy="214342"/>
          </a:xfrm>
          <a:custGeom>
            <a:avLst/>
            <a:gdLst/>
            <a:ahLst/>
            <a:cxnLst/>
            <a:rect l="l" t="t" r="r" b="b"/>
            <a:pathLst>
              <a:path w="11628" h="13020" extrusionOk="0">
                <a:moveTo>
                  <a:pt x="5642" y="1"/>
                </a:moveTo>
                <a:cubicBezTo>
                  <a:pt x="5575" y="1"/>
                  <a:pt x="5508" y="2"/>
                  <a:pt x="5441" y="4"/>
                </a:cubicBezTo>
                <a:cubicBezTo>
                  <a:pt x="4787" y="27"/>
                  <a:pt x="4132" y="165"/>
                  <a:pt x="3524" y="417"/>
                </a:cubicBezTo>
                <a:cubicBezTo>
                  <a:pt x="2342" y="922"/>
                  <a:pt x="1343" y="1806"/>
                  <a:pt x="724" y="2931"/>
                </a:cubicBezTo>
                <a:cubicBezTo>
                  <a:pt x="414" y="3482"/>
                  <a:pt x="207" y="4090"/>
                  <a:pt x="104" y="4710"/>
                </a:cubicBezTo>
                <a:cubicBezTo>
                  <a:pt x="1" y="5341"/>
                  <a:pt x="69" y="5984"/>
                  <a:pt x="322" y="6569"/>
                </a:cubicBezTo>
                <a:cubicBezTo>
                  <a:pt x="586" y="7143"/>
                  <a:pt x="1034" y="7602"/>
                  <a:pt x="1607" y="7866"/>
                </a:cubicBezTo>
                <a:cubicBezTo>
                  <a:pt x="1960" y="8035"/>
                  <a:pt x="2346" y="8124"/>
                  <a:pt x="2731" y="8124"/>
                </a:cubicBezTo>
                <a:cubicBezTo>
                  <a:pt x="2948" y="8124"/>
                  <a:pt x="3164" y="8096"/>
                  <a:pt x="3375" y="8038"/>
                </a:cubicBezTo>
                <a:lnTo>
                  <a:pt x="3375" y="8038"/>
                </a:lnTo>
                <a:cubicBezTo>
                  <a:pt x="3236" y="8064"/>
                  <a:pt x="3096" y="8076"/>
                  <a:pt x="2957" y="8076"/>
                </a:cubicBezTo>
                <a:cubicBezTo>
                  <a:pt x="1916" y="8076"/>
                  <a:pt x="923" y="7386"/>
                  <a:pt x="609" y="6454"/>
                </a:cubicBezTo>
                <a:cubicBezTo>
                  <a:pt x="437" y="5915"/>
                  <a:pt x="425" y="5341"/>
                  <a:pt x="563" y="4790"/>
                </a:cubicBezTo>
                <a:cubicBezTo>
                  <a:pt x="701" y="4251"/>
                  <a:pt x="930" y="3734"/>
                  <a:pt x="1252" y="3264"/>
                </a:cubicBezTo>
                <a:cubicBezTo>
                  <a:pt x="1871" y="2345"/>
                  <a:pt x="2790" y="1657"/>
                  <a:pt x="3846" y="1313"/>
                </a:cubicBezTo>
                <a:cubicBezTo>
                  <a:pt x="4297" y="1172"/>
                  <a:pt x="4758" y="1102"/>
                  <a:pt x="5228" y="1102"/>
                </a:cubicBezTo>
                <a:cubicBezTo>
                  <a:pt x="5295" y="1102"/>
                  <a:pt x="5362" y="1103"/>
                  <a:pt x="5429" y="1106"/>
                </a:cubicBezTo>
                <a:cubicBezTo>
                  <a:pt x="5957" y="1140"/>
                  <a:pt x="6485" y="1255"/>
                  <a:pt x="6967" y="1462"/>
                </a:cubicBezTo>
                <a:cubicBezTo>
                  <a:pt x="7461" y="1657"/>
                  <a:pt x="7908" y="1932"/>
                  <a:pt x="8299" y="2277"/>
                </a:cubicBezTo>
                <a:cubicBezTo>
                  <a:pt x="8677" y="2609"/>
                  <a:pt x="8999" y="3011"/>
                  <a:pt x="9240" y="3459"/>
                </a:cubicBezTo>
                <a:cubicBezTo>
                  <a:pt x="9699" y="4354"/>
                  <a:pt x="9860" y="5375"/>
                  <a:pt x="9676" y="6374"/>
                </a:cubicBezTo>
                <a:cubicBezTo>
                  <a:pt x="9584" y="6845"/>
                  <a:pt x="9423" y="7292"/>
                  <a:pt x="9171" y="7705"/>
                </a:cubicBezTo>
                <a:cubicBezTo>
                  <a:pt x="8930" y="8119"/>
                  <a:pt x="8609" y="8474"/>
                  <a:pt x="8241" y="8773"/>
                </a:cubicBezTo>
                <a:cubicBezTo>
                  <a:pt x="7874" y="9071"/>
                  <a:pt x="7472" y="9312"/>
                  <a:pt x="7025" y="9473"/>
                </a:cubicBezTo>
                <a:cubicBezTo>
                  <a:pt x="6818" y="9553"/>
                  <a:pt x="6600" y="9611"/>
                  <a:pt x="6382" y="9656"/>
                </a:cubicBezTo>
                <a:lnTo>
                  <a:pt x="6623" y="8417"/>
                </a:lnTo>
                <a:lnTo>
                  <a:pt x="1539" y="11872"/>
                </a:lnTo>
                <a:lnTo>
                  <a:pt x="7300" y="13019"/>
                </a:lnTo>
                <a:lnTo>
                  <a:pt x="6807" y="12067"/>
                </a:lnTo>
                <a:cubicBezTo>
                  <a:pt x="7208" y="11963"/>
                  <a:pt x="7599" y="11826"/>
                  <a:pt x="7977" y="11642"/>
                </a:cubicBezTo>
                <a:cubicBezTo>
                  <a:pt x="8632" y="11321"/>
                  <a:pt x="9228" y="10907"/>
                  <a:pt x="9745" y="10402"/>
                </a:cubicBezTo>
                <a:cubicBezTo>
                  <a:pt x="10261" y="9897"/>
                  <a:pt x="10686" y="9312"/>
                  <a:pt x="10996" y="8669"/>
                </a:cubicBezTo>
                <a:cubicBezTo>
                  <a:pt x="11306" y="8027"/>
                  <a:pt x="11501" y="7327"/>
                  <a:pt x="11558" y="6615"/>
                </a:cubicBezTo>
                <a:cubicBezTo>
                  <a:pt x="11627" y="5926"/>
                  <a:pt x="11570" y="5226"/>
                  <a:pt x="11409" y="4549"/>
                </a:cubicBezTo>
                <a:cubicBezTo>
                  <a:pt x="11248" y="3872"/>
                  <a:pt x="10973" y="3229"/>
                  <a:pt x="10594" y="2655"/>
                </a:cubicBezTo>
                <a:cubicBezTo>
                  <a:pt x="10215" y="2081"/>
                  <a:pt x="9745" y="1576"/>
                  <a:pt x="9194" y="1163"/>
                </a:cubicBezTo>
                <a:cubicBezTo>
                  <a:pt x="8643" y="773"/>
                  <a:pt x="8046" y="475"/>
                  <a:pt x="7403" y="268"/>
                </a:cubicBezTo>
                <a:cubicBezTo>
                  <a:pt x="6836" y="93"/>
                  <a:pt x="6240" y="1"/>
                  <a:pt x="5642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2" name="Google Shape;5862;p63"/>
          <p:cNvSpPr/>
          <p:nvPr/>
        </p:nvSpPr>
        <p:spPr>
          <a:xfrm rot="5756195">
            <a:off x="6064993" y="2393048"/>
            <a:ext cx="266961" cy="192558"/>
          </a:xfrm>
          <a:custGeom>
            <a:avLst/>
            <a:gdLst/>
            <a:ahLst/>
            <a:cxnLst/>
            <a:rect l="l" t="t" r="r" b="b"/>
            <a:pathLst>
              <a:path w="16218" h="11698" extrusionOk="0">
                <a:moveTo>
                  <a:pt x="2458" y="1"/>
                </a:moveTo>
                <a:cubicBezTo>
                  <a:pt x="2457" y="1"/>
                  <a:pt x="2457" y="1"/>
                  <a:pt x="2457" y="2"/>
                </a:cubicBezTo>
                <a:cubicBezTo>
                  <a:pt x="2422" y="117"/>
                  <a:pt x="0" y="4111"/>
                  <a:pt x="0" y="4111"/>
                </a:cubicBezTo>
                <a:lnTo>
                  <a:pt x="1125" y="3687"/>
                </a:lnTo>
                <a:lnTo>
                  <a:pt x="1125" y="3687"/>
                </a:lnTo>
                <a:cubicBezTo>
                  <a:pt x="1114" y="3790"/>
                  <a:pt x="1114" y="3905"/>
                  <a:pt x="1114" y="4019"/>
                </a:cubicBezTo>
                <a:cubicBezTo>
                  <a:pt x="1102" y="4513"/>
                  <a:pt x="1160" y="5006"/>
                  <a:pt x="1252" y="5488"/>
                </a:cubicBezTo>
                <a:cubicBezTo>
                  <a:pt x="1355" y="6005"/>
                  <a:pt x="1527" y="6498"/>
                  <a:pt x="1791" y="6958"/>
                </a:cubicBezTo>
                <a:cubicBezTo>
                  <a:pt x="2055" y="7428"/>
                  <a:pt x="2411" y="7841"/>
                  <a:pt x="2835" y="8163"/>
                </a:cubicBezTo>
                <a:cubicBezTo>
                  <a:pt x="3272" y="8518"/>
                  <a:pt x="3799" y="8737"/>
                  <a:pt x="4350" y="8828"/>
                </a:cubicBezTo>
                <a:cubicBezTo>
                  <a:pt x="4419" y="8840"/>
                  <a:pt x="4488" y="8851"/>
                  <a:pt x="4557" y="8851"/>
                </a:cubicBezTo>
                <a:cubicBezTo>
                  <a:pt x="4637" y="8851"/>
                  <a:pt x="4706" y="8863"/>
                  <a:pt x="4775" y="8863"/>
                </a:cubicBezTo>
                <a:lnTo>
                  <a:pt x="4993" y="8851"/>
                </a:lnTo>
                <a:lnTo>
                  <a:pt x="5200" y="8817"/>
                </a:lnTo>
                <a:lnTo>
                  <a:pt x="5303" y="8805"/>
                </a:lnTo>
                <a:cubicBezTo>
                  <a:pt x="5337" y="8805"/>
                  <a:pt x="5372" y="8782"/>
                  <a:pt x="5406" y="8782"/>
                </a:cubicBezTo>
                <a:lnTo>
                  <a:pt x="5601" y="8725"/>
                </a:lnTo>
                <a:cubicBezTo>
                  <a:pt x="5659" y="8714"/>
                  <a:pt x="5728" y="8691"/>
                  <a:pt x="5785" y="8668"/>
                </a:cubicBezTo>
                <a:cubicBezTo>
                  <a:pt x="5842" y="8645"/>
                  <a:pt x="5911" y="8622"/>
                  <a:pt x="5957" y="8599"/>
                </a:cubicBezTo>
                <a:cubicBezTo>
                  <a:pt x="6382" y="8415"/>
                  <a:pt x="6784" y="8197"/>
                  <a:pt x="7174" y="7945"/>
                </a:cubicBezTo>
                <a:cubicBezTo>
                  <a:pt x="7254" y="7899"/>
                  <a:pt x="7346" y="7841"/>
                  <a:pt x="7438" y="7795"/>
                </a:cubicBezTo>
                <a:lnTo>
                  <a:pt x="7564" y="7727"/>
                </a:lnTo>
                <a:lnTo>
                  <a:pt x="7690" y="7658"/>
                </a:lnTo>
                <a:cubicBezTo>
                  <a:pt x="7782" y="7612"/>
                  <a:pt x="7862" y="7577"/>
                  <a:pt x="7943" y="7543"/>
                </a:cubicBezTo>
                <a:cubicBezTo>
                  <a:pt x="7989" y="7520"/>
                  <a:pt x="8035" y="7508"/>
                  <a:pt x="8069" y="7497"/>
                </a:cubicBezTo>
                <a:cubicBezTo>
                  <a:pt x="8115" y="7486"/>
                  <a:pt x="8149" y="7463"/>
                  <a:pt x="8195" y="7463"/>
                </a:cubicBezTo>
                <a:cubicBezTo>
                  <a:pt x="8335" y="7416"/>
                  <a:pt x="8481" y="7393"/>
                  <a:pt x="8627" y="7393"/>
                </a:cubicBezTo>
                <a:cubicBezTo>
                  <a:pt x="8806" y="7393"/>
                  <a:pt x="8984" y="7428"/>
                  <a:pt x="9148" y="7497"/>
                </a:cubicBezTo>
                <a:cubicBezTo>
                  <a:pt x="9492" y="7635"/>
                  <a:pt x="9791" y="7853"/>
                  <a:pt x="10032" y="8140"/>
                </a:cubicBezTo>
                <a:cubicBezTo>
                  <a:pt x="10571" y="8702"/>
                  <a:pt x="10927" y="9505"/>
                  <a:pt x="11466" y="10217"/>
                </a:cubicBezTo>
                <a:cubicBezTo>
                  <a:pt x="11604" y="10401"/>
                  <a:pt x="11753" y="10573"/>
                  <a:pt x="11914" y="10734"/>
                </a:cubicBezTo>
                <a:cubicBezTo>
                  <a:pt x="11994" y="10814"/>
                  <a:pt x="12086" y="10883"/>
                  <a:pt x="12178" y="10952"/>
                </a:cubicBezTo>
                <a:cubicBezTo>
                  <a:pt x="12258" y="11032"/>
                  <a:pt x="12362" y="11089"/>
                  <a:pt x="12453" y="11158"/>
                </a:cubicBezTo>
                <a:cubicBezTo>
                  <a:pt x="12832" y="11388"/>
                  <a:pt x="13257" y="11548"/>
                  <a:pt x="13704" y="11640"/>
                </a:cubicBezTo>
                <a:cubicBezTo>
                  <a:pt x="13819" y="11663"/>
                  <a:pt x="13922" y="11663"/>
                  <a:pt x="14037" y="11675"/>
                </a:cubicBezTo>
                <a:cubicBezTo>
                  <a:pt x="14140" y="11698"/>
                  <a:pt x="14255" y="11686"/>
                  <a:pt x="14370" y="11698"/>
                </a:cubicBezTo>
                <a:cubicBezTo>
                  <a:pt x="14473" y="11698"/>
                  <a:pt x="14588" y="11698"/>
                  <a:pt x="14691" y="11675"/>
                </a:cubicBezTo>
                <a:cubicBezTo>
                  <a:pt x="14806" y="11663"/>
                  <a:pt x="14909" y="11652"/>
                  <a:pt x="15024" y="11629"/>
                </a:cubicBezTo>
                <a:cubicBezTo>
                  <a:pt x="15449" y="11548"/>
                  <a:pt x="15851" y="11388"/>
                  <a:pt x="16218" y="11147"/>
                </a:cubicBezTo>
                <a:lnTo>
                  <a:pt x="16218" y="11147"/>
                </a:lnTo>
                <a:cubicBezTo>
                  <a:pt x="15839" y="11342"/>
                  <a:pt x="15426" y="11468"/>
                  <a:pt x="15001" y="11503"/>
                </a:cubicBezTo>
                <a:cubicBezTo>
                  <a:pt x="14898" y="11514"/>
                  <a:pt x="14795" y="11514"/>
                  <a:pt x="14691" y="11514"/>
                </a:cubicBezTo>
                <a:cubicBezTo>
                  <a:pt x="14588" y="11514"/>
                  <a:pt x="14473" y="11503"/>
                  <a:pt x="14370" y="11503"/>
                </a:cubicBezTo>
                <a:cubicBezTo>
                  <a:pt x="14267" y="11491"/>
                  <a:pt x="14163" y="11480"/>
                  <a:pt x="14072" y="11457"/>
                </a:cubicBezTo>
                <a:cubicBezTo>
                  <a:pt x="13968" y="11434"/>
                  <a:pt x="13865" y="11411"/>
                  <a:pt x="13762" y="11376"/>
                </a:cubicBezTo>
                <a:cubicBezTo>
                  <a:pt x="13372" y="11273"/>
                  <a:pt x="13004" y="11078"/>
                  <a:pt x="12671" y="10837"/>
                </a:cubicBezTo>
                <a:cubicBezTo>
                  <a:pt x="12603" y="10768"/>
                  <a:pt x="12522" y="10711"/>
                  <a:pt x="12453" y="10642"/>
                </a:cubicBezTo>
                <a:cubicBezTo>
                  <a:pt x="12384" y="10561"/>
                  <a:pt x="12304" y="10493"/>
                  <a:pt x="12247" y="10412"/>
                </a:cubicBezTo>
                <a:cubicBezTo>
                  <a:pt x="12120" y="10263"/>
                  <a:pt x="11994" y="10091"/>
                  <a:pt x="11891" y="9919"/>
                </a:cubicBezTo>
                <a:cubicBezTo>
                  <a:pt x="11684" y="9574"/>
                  <a:pt x="11501" y="9196"/>
                  <a:pt x="11317" y="8805"/>
                </a:cubicBezTo>
                <a:cubicBezTo>
                  <a:pt x="11225" y="8610"/>
                  <a:pt x="11122" y="8415"/>
                  <a:pt x="11019" y="8209"/>
                </a:cubicBezTo>
                <a:cubicBezTo>
                  <a:pt x="10904" y="8013"/>
                  <a:pt x="10778" y="7818"/>
                  <a:pt x="10640" y="7635"/>
                </a:cubicBezTo>
                <a:cubicBezTo>
                  <a:pt x="10342" y="7233"/>
                  <a:pt x="9974" y="6912"/>
                  <a:pt x="9538" y="6671"/>
                </a:cubicBezTo>
                <a:cubicBezTo>
                  <a:pt x="9297" y="6544"/>
                  <a:pt x="9045" y="6464"/>
                  <a:pt x="8781" y="6430"/>
                </a:cubicBezTo>
                <a:cubicBezTo>
                  <a:pt x="8643" y="6407"/>
                  <a:pt x="8505" y="6407"/>
                  <a:pt x="8379" y="6407"/>
                </a:cubicBezTo>
                <a:cubicBezTo>
                  <a:pt x="8310" y="6407"/>
                  <a:pt x="8241" y="6407"/>
                  <a:pt x="8172" y="6418"/>
                </a:cubicBezTo>
                <a:lnTo>
                  <a:pt x="7977" y="6441"/>
                </a:lnTo>
                <a:cubicBezTo>
                  <a:pt x="7920" y="6453"/>
                  <a:pt x="7851" y="6464"/>
                  <a:pt x="7794" y="6487"/>
                </a:cubicBezTo>
                <a:cubicBezTo>
                  <a:pt x="7736" y="6498"/>
                  <a:pt x="7667" y="6510"/>
                  <a:pt x="7610" y="6533"/>
                </a:cubicBezTo>
                <a:cubicBezTo>
                  <a:pt x="7495" y="6567"/>
                  <a:pt x="7369" y="6602"/>
                  <a:pt x="7266" y="6648"/>
                </a:cubicBezTo>
                <a:lnTo>
                  <a:pt x="7093" y="6705"/>
                </a:lnTo>
                <a:lnTo>
                  <a:pt x="6933" y="6774"/>
                </a:lnTo>
                <a:cubicBezTo>
                  <a:pt x="6829" y="6820"/>
                  <a:pt x="6726" y="6866"/>
                  <a:pt x="6634" y="6923"/>
                </a:cubicBezTo>
                <a:cubicBezTo>
                  <a:pt x="6267" y="7095"/>
                  <a:pt x="5900" y="7256"/>
                  <a:pt x="5521" y="7382"/>
                </a:cubicBezTo>
                <a:cubicBezTo>
                  <a:pt x="5475" y="7394"/>
                  <a:pt x="5441" y="7405"/>
                  <a:pt x="5395" y="7417"/>
                </a:cubicBezTo>
                <a:cubicBezTo>
                  <a:pt x="5349" y="7428"/>
                  <a:pt x="5314" y="7440"/>
                  <a:pt x="5269" y="7451"/>
                </a:cubicBezTo>
                <a:lnTo>
                  <a:pt x="5154" y="7463"/>
                </a:lnTo>
                <a:lnTo>
                  <a:pt x="5096" y="7474"/>
                </a:lnTo>
                <a:lnTo>
                  <a:pt x="4924" y="7474"/>
                </a:lnTo>
                <a:lnTo>
                  <a:pt x="4821" y="7463"/>
                </a:lnTo>
                <a:cubicBezTo>
                  <a:pt x="4787" y="7463"/>
                  <a:pt x="4752" y="7451"/>
                  <a:pt x="4718" y="7451"/>
                </a:cubicBezTo>
                <a:cubicBezTo>
                  <a:pt x="4683" y="7440"/>
                  <a:pt x="4649" y="7440"/>
                  <a:pt x="4614" y="7428"/>
                </a:cubicBezTo>
                <a:cubicBezTo>
                  <a:pt x="4316" y="7336"/>
                  <a:pt x="4052" y="7187"/>
                  <a:pt x="3834" y="6969"/>
                </a:cubicBezTo>
                <a:cubicBezTo>
                  <a:pt x="3604" y="6751"/>
                  <a:pt x="3421" y="6476"/>
                  <a:pt x="3294" y="6189"/>
                </a:cubicBezTo>
                <a:cubicBezTo>
                  <a:pt x="3168" y="5867"/>
                  <a:pt x="3088" y="5546"/>
                  <a:pt x="3053" y="5213"/>
                </a:cubicBezTo>
                <a:cubicBezTo>
                  <a:pt x="3019" y="4697"/>
                  <a:pt x="3042" y="4180"/>
                  <a:pt x="3122" y="3664"/>
                </a:cubicBezTo>
                <a:lnTo>
                  <a:pt x="4304" y="4237"/>
                </a:lnTo>
                <a:cubicBezTo>
                  <a:pt x="4304" y="4237"/>
                  <a:pt x="2522" y="1"/>
                  <a:pt x="2458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3" name="Google Shape;5863;p63"/>
          <p:cNvSpPr/>
          <p:nvPr/>
        </p:nvSpPr>
        <p:spPr>
          <a:xfrm>
            <a:off x="6448076" y="4127327"/>
            <a:ext cx="178947" cy="162896"/>
          </a:xfrm>
          <a:custGeom>
            <a:avLst/>
            <a:gdLst/>
            <a:ahLst/>
            <a:cxnLst/>
            <a:rect l="l" t="t" r="r" b="b"/>
            <a:pathLst>
              <a:path w="10870" h="9895" extrusionOk="0">
                <a:moveTo>
                  <a:pt x="10869" y="1"/>
                </a:moveTo>
                <a:lnTo>
                  <a:pt x="10869" y="1"/>
                </a:lnTo>
                <a:cubicBezTo>
                  <a:pt x="9779" y="276"/>
                  <a:pt x="3914" y="1917"/>
                  <a:pt x="3914" y="1917"/>
                </a:cubicBezTo>
                <a:lnTo>
                  <a:pt x="5727" y="2549"/>
                </a:lnTo>
                <a:lnTo>
                  <a:pt x="0" y="9894"/>
                </a:lnTo>
                <a:lnTo>
                  <a:pt x="7736" y="4959"/>
                </a:lnTo>
                <a:cubicBezTo>
                  <a:pt x="8057" y="5847"/>
                  <a:pt x="8368" y="6706"/>
                  <a:pt x="8409" y="6706"/>
                </a:cubicBezTo>
                <a:cubicBezTo>
                  <a:pt x="8411" y="6706"/>
                  <a:pt x="8413" y="6701"/>
                  <a:pt x="8413" y="6692"/>
                </a:cubicBezTo>
                <a:cubicBezTo>
                  <a:pt x="8413" y="6416"/>
                  <a:pt x="10869" y="1"/>
                  <a:pt x="10869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4" name="Google Shape;5864;p63"/>
          <p:cNvSpPr/>
          <p:nvPr/>
        </p:nvSpPr>
        <p:spPr>
          <a:xfrm>
            <a:off x="6438717" y="3055375"/>
            <a:ext cx="198" cy="955"/>
          </a:xfrm>
          <a:custGeom>
            <a:avLst/>
            <a:gdLst/>
            <a:ahLst/>
            <a:cxnLst/>
            <a:rect l="l" t="t" r="r" b="b"/>
            <a:pathLst>
              <a:path w="12" h="58" extrusionOk="0">
                <a:moveTo>
                  <a:pt x="0" y="0"/>
                </a:moveTo>
                <a:cubicBezTo>
                  <a:pt x="0" y="7"/>
                  <a:pt x="0" y="27"/>
                  <a:pt x="0" y="57"/>
                </a:cubicBezTo>
                <a:cubicBezTo>
                  <a:pt x="12" y="34"/>
                  <a:pt x="12" y="12"/>
                  <a:pt x="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5" name="Google Shape;5865;p63"/>
          <p:cNvSpPr/>
          <p:nvPr/>
        </p:nvSpPr>
        <p:spPr>
          <a:xfrm>
            <a:off x="6327440" y="2915936"/>
            <a:ext cx="145117" cy="251777"/>
          </a:xfrm>
          <a:custGeom>
            <a:avLst/>
            <a:gdLst/>
            <a:ahLst/>
            <a:cxnLst/>
            <a:rect l="l" t="t" r="r" b="b"/>
            <a:pathLst>
              <a:path w="8815" h="15294" extrusionOk="0">
                <a:moveTo>
                  <a:pt x="0" y="1"/>
                </a:moveTo>
                <a:lnTo>
                  <a:pt x="0" y="1"/>
                </a:lnTo>
                <a:cubicBezTo>
                  <a:pt x="367" y="391"/>
                  <a:pt x="700" y="804"/>
                  <a:pt x="1010" y="1252"/>
                </a:cubicBezTo>
                <a:cubicBezTo>
                  <a:pt x="1308" y="1677"/>
                  <a:pt x="1561" y="2124"/>
                  <a:pt x="1779" y="2595"/>
                </a:cubicBezTo>
                <a:cubicBezTo>
                  <a:pt x="2192" y="3513"/>
                  <a:pt x="2433" y="4500"/>
                  <a:pt x="2502" y="5498"/>
                </a:cubicBezTo>
                <a:cubicBezTo>
                  <a:pt x="2548" y="6003"/>
                  <a:pt x="2559" y="6520"/>
                  <a:pt x="2582" y="7059"/>
                </a:cubicBezTo>
                <a:cubicBezTo>
                  <a:pt x="2594" y="7633"/>
                  <a:pt x="2640" y="8207"/>
                  <a:pt x="2720" y="8781"/>
                </a:cubicBezTo>
                <a:cubicBezTo>
                  <a:pt x="2812" y="9424"/>
                  <a:pt x="2973" y="10055"/>
                  <a:pt x="3214" y="10663"/>
                </a:cubicBezTo>
                <a:cubicBezTo>
                  <a:pt x="3351" y="10985"/>
                  <a:pt x="3501" y="11306"/>
                  <a:pt x="3684" y="11616"/>
                </a:cubicBezTo>
                <a:cubicBezTo>
                  <a:pt x="3087" y="11960"/>
                  <a:pt x="2548" y="12293"/>
                  <a:pt x="2548" y="12293"/>
                </a:cubicBezTo>
                <a:cubicBezTo>
                  <a:pt x="2683" y="12428"/>
                  <a:pt x="8290" y="15293"/>
                  <a:pt x="8660" y="15293"/>
                </a:cubicBezTo>
                <a:cubicBezTo>
                  <a:pt x="8668" y="15293"/>
                  <a:pt x="8674" y="15292"/>
                  <a:pt x="8677" y="15289"/>
                </a:cubicBezTo>
                <a:cubicBezTo>
                  <a:pt x="8815" y="15162"/>
                  <a:pt x="6909" y="9206"/>
                  <a:pt x="6772" y="8540"/>
                </a:cubicBezTo>
                <a:cubicBezTo>
                  <a:pt x="6737" y="8678"/>
                  <a:pt x="6508" y="9056"/>
                  <a:pt x="6232" y="9447"/>
                </a:cubicBezTo>
                <a:cubicBezTo>
                  <a:pt x="6152" y="9366"/>
                  <a:pt x="6060" y="9274"/>
                  <a:pt x="5980" y="9160"/>
                </a:cubicBezTo>
                <a:cubicBezTo>
                  <a:pt x="5716" y="8827"/>
                  <a:pt x="5486" y="8460"/>
                  <a:pt x="5314" y="8069"/>
                </a:cubicBezTo>
                <a:cubicBezTo>
                  <a:pt x="4924" y="7220"/>
                  <a:pt x="4660" y="6153"/>
                  <a:pt x="4247" y="5085"/>
                </a:cubicBezTo>
                <a:cubicBezTo>
                  <a:pt x="3868" y="3995"/>
                  <a:pt x="3283" y="2985"/>
                  <a:pt x="2537" y="2101"/>
                </a:cubicBezTo>
                <a:cubicBezTo>
                  <a:pt x="2169" y="1688"/>
                  <a:pt x="1768" y="1298"/>
                  <a:pt x="1331" y="942"/>
                </a:cubicBezTo>
                <a:cubicBezTo>
                  <a:pt x="907" y="598"/>
                  <a:pt x="471" y="288"/>
                  <a:pt x="0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6" name="Google Shape;5866;p63"/>
          <p:cNvSpPr/>
          <p:nvPr/>
        </p:nvSpPr>
        <p:spPr>
          <a:xfrm>
            <a:off x="6162502" y="4077069"/>
            <a:ext cx="274562" cy="94676"/>
          </a:xfrm>
          <a:custGeom>
            <a:avLst/>
            <a:gdLst/>
            <a:ahLst/>
            <a:cxnLst/>
            <a:rect l="l" t="t" r="r" b="b"/>
            <a:pathLst>
              <a:path w="16678" h="5751" extrusionOk="0">
                <a:moveTo>
                  <a:pt x="16677" y="0"/>
                </a:moveTo>
                <a:cubicBezTo>
                  <a:pt x="15082" y="1377"/>
                  <a:pt x="13096" y="2192"/>
                  <a:pt x="10996" y="2341"/>
                </a:cubicBezTo>
                <a:cubicBezTo>
                  <a:pt x="10831" y="2350"/>
                  <a:pt x="10666" y="2355"/>
                  <a:pt x="10502" y="2355"/>
                </a:cubicBezTo>
                <a:cubicBezTo>
                  <a:pt x="8983" y="2355"/>
                  <a:pt x="7488" y="1974"/>
                  <a:pt x="6153" y="1228"/>
                </a:cubicBezTo>
                <a:lnTo>
                  <a:pt x="6818" y="287"/>
                </a:lnTo>
                <a:lnTo>
                  <a:pt x="6818" y="287"/>
                </a:lnTo>
                <a:lnTo>
                  <a:pt x="1" y="838"/>
                </a:lnTo>
                <a:lnTo>
                  <a:pt x="5590" y="5750"/>
                </a:lnTo>
                <a:lnTo>
                  <a:pt x="5430" y="4488"/>
                </a:lnTo>
                <a:lnTo>
                  <a:pt x="5430" y="4488"/>
                </a:lnTo>
                <a:cubicBezTo>
                  <a:pt x="6172" y="4634"/>
                  <a:pt x="6926" y="4708"/>
                  <a:pt x="7680" y="4708"/>
                </a:cubicBezTo>
                <a:cubicBezTo>
                  <a:pt x="8928" y="4708"/>
                  <a:pt x="10175" y="4506"/>
                  <a:pt x="11363" y="4097"/>
                </a:cubicBezTo>
                <a:cubicBezTo>
                  <a:pt x="13533" y="3340"/>
                  <a:pt x="15392" y="1905"/>
                  <a:pt x="1667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7" name="Google Shape;5867;p63"/>
          <p:cNvSpPr/>
          <p:nvPr/>
        </p:nvSpPr>
        <p:spPr>
          <a:xfrm>
            <a:off x="6435217" y="2861114"/>
            <a:ext cx="157974" cy="121707"/>
          </a:xfrm>
          <a:custGeom>
            <a:avLst/>
            <a:gdLst/>
            <a:ahLst/>
            <a:cxnLst/>
            <a:rect l="l" t="t" r="r" b="b"/>
            <a:pathLst>
              <a:path w="9596" h="7393" extrusionOk="0">
                <a:moveTo>
                  <a:pt x="5372" y="1"/>
                </a:moveTo>
                <a:cubicBezTo>
                  <a:pt x="4832" y="12"/>
                  <a:pt x="4316" y="116"/>
                  <a:pt x="3822" y="299"/>
                </a:cubicBezTo>
                <a:cubicBezTo>
                  <a:pt x="3501" y="426"/>
                  <a:pt x="3202" y="575"/>
                  <a:pt x="2927" y="758"/>
                </a:cubicBezTo>
                <a:cubicBezTo>
                  <a:pt x="2640" y="954"/>
                  <a:pt x="2387" y="1172"/>
                  <a:pt x="2158" y="1424"/>
                </a:cubicBezTo>
                <a:cubicBezTo>
                  <a:pt x="1951" y="1654"/>
                  <a:pt x="1779" y="1895"/>
                  <a:pt x="1630" y="2170"/>
                </a:cubicBezTo>
                <a:cubicBezTo>
                  <a:pt x="1366" y="1906"/>
                  <a:pt x="1090" y="678"/>
                  <a:pt x="1090" y="678"/>
                </a:cubicBezTo>
                <a:cubicBezTo>
                  <a:pt x="1090" y="793"/>
                  <a:pt x="0" y="5728"/>
                  <a:pt x="0" y="5728"/>
                </a:cubicBezTo>
                <a:lnTo>
                  <a:pt x="4637" y="3811"/>
                </a:lnTo>
                <a:cubicBezTo>
                  <a:pt x="4603" y="3811"/>
                  <a:pt x="3684" y="3811"/>
                  <a:pt x="3156" y="3479"/>
                </a:cubicBezTo>
                <a:cubicBezTo>
                  <a:pt x="3329" y="3387"/>
                  <a:pt x="3501" y="3283"/>
                  <a:pt x="3673" y="3192"/>
                </a:cubicBezTo>
                <a:cubicBezTo>
                  <a:pt x="3845" y="3088"/>
                  <a:pt x="4017" y="3008"/>
                  <a:pt x="4189" y="2939"/>
                </a:cubicBezTo>
                <a:cubicBezTo>
                  <a:pt x="4350" y="2870"/>
                  <a:pt x="4511" y="2801"/>
                  <a:pt x="4683" y="2756"/>
                </a:cubicBezTo>
                <a:cubicBezTo>
                  <a:pt x="4912" y="2687"/>
                  <a:pt x="5165" y="2652"/>
                  <a:pt x="5406" y="2641"/>
                </a:cubicBezTo>
                <a:cubicBezTo>
                  <a:pt x="5528" y="2627"/>
                  <a:pt x="5650" y="2621"/>
                  <a:pt x="5773" y="2621"/>
                </a:cubicBezTo>
                <a:cubicBezTo>
                  <a:pt x="5960" y="2621"/>
                  <a:pt x="6148" y="2636"/>
                  <a:pt x="6336" y="2664"/>
                </a:cubicBezTo>
                <a:cubicBezTo>
                  <a:pt x="6600" y="2710"/>
                  <a:pt x="6852" y="2790"/>
                  <a:pt x="7105" y="2905"/>
                </a:cubicBezTo>
                <a:cubicBezTo>
                  <a:pt x="7392" y="3054"/>
                  <a:pt x="7655" y="3249"/>
                  <a:pt x="7862" y="3479"/>
                </a:cubicBezTo>
                <a:cubicBezTo>
                  <a:pt x="8103" y="3743"/>
                  <a:pt x="8287" y="4064"/>
                  <a:pt x="8379" y="4408"/>
                </a:cubicBezTo>
                <a:cubicBezTo>
                  <a:pt x="8585" y="5154"/>
                  <a:pt x="8482" y="5958"/>
                  <a:pt x="8092" y="6623"/>
                </a:cubicBezTo>
                <a:cubicBezTo>
                  <a:pt x="7919" y="6922"/>
                  <a:pt x="7701" y="7174"/>
                  <a:pt x="7437" y="7392"/>
                </a:cubicBezTo>
                <a:cubicBezTo>
                  <a:pt x="7782" y="7266"/>
                  <a:pt x="8092" y="7082"/>
                  <a:pt x="8356" y="6853"/>
                </a:cubicBezTo>
                <a:cubicBezTo>
                  <a:pt x="8700" y="6554"/>
                  <a:pt x="8975" y="6199"/>
                  <a:pt x="9170" y="5786"/>
                </a:cubicBezTo>
                <a:cubicBezTo>
                  <a:pt x="9400" y="5326"/>
                  <a:pt x="9538" y="4821"/>
                  <a:pt x="9572" y="4305"/>
                </a:cubicBezTo>
                <a:cubicBezTo>
                  <a:pt x="9595" y="3743"/>
                  <a:pt x="9492" y="3180"/>
                  <a:pt x="9262" y="2664"/>
                </a:cubicBezTo>
                <a:cubicBezTo>
                  <a:pt x="9044" y="2159"/>
                  <a:pt x="8734" y="1700"/>
                  <a:pt x="8344" y="1321"/>
                </a:cubicBezTo>
                <a:cubicBezTo>
                  <a:pt x="7988" y="977"/>
                  <a:pt x="7598" y="690"/>
                  <a:pt x="7162" y="472"/>
                </a:cubicBezTo>
                <a:cubicBezTo>
                  <a:pt x="6818" y="299"/>
                  <a:pt x="6450" y="162"/>
                  <a:pt x="6072" y="81"/>
                </a:cubicBezTo>
                <a:cubicBezTo>
                  <a:pt x="5842" y="35"/>
                  <a:pt x="5601" y="1"/>
                  <a:pt x="5372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8" name="Google Shape;5868;p63"/>
          <p:cNvSpPr/>
          <p:nvPr/>
        </p:nvSpPr>
        <p:spPr>
          <a:xfrm rot="4553285">
            <a:off x="6198353" y="2424271"/>
            <a:ext cx="111463" cy="187024"/>
          </a:xfrm>
          <a:custGeom>
            <a:avLst/>
            <a:gdLst/>
            <a:ahLst/>
            <a:cxnLst/>
            <a:rect l="l" t="t" r="r" b="b"/>
            <a:pathLst>
              <a:path w="9339" h="15670" extrusionOk="0">
                <a:moveTo>
                  <a:pt x="4917" y="4499"/>
                </a:moveTo>
                <a:cubicBezTo>
                  <a:pt x="4918" y="4500"/>
                  <a:pt x="4919" y="4501"/>
                  <a:pt x="4920" y="4502"/>
                </a:cubicBezTo>
                <a:cubicBezTo>
                  <a:pt x="4919" y="4501"/>
                  <a:pt x="4918" y="4500"/>
                  <a:pt x="4917" y="4499"/>
                </a:cubicBezTo>
                <a:close/>
                <a:moveTo>
                  <a:pt x="960" y="0"/>
                </a:moveTo>
                <a:cubicBezTo>
                  <a:pt x="950" y="0"/>
                  <a:pt x="132" y="5675"/>
                  <a:pt x="7" y="5868"/>
                </a:cubicBezTo>
                <a:cubicBezTo>
                  <a:pt x="1" y="5877"/>
                  <a:pt x="1" y="5882"/>
                  <a:pt x="5" y="5882"/>
                </a:cubicBezTo>
                <a:cubicBezTo>
                  <a:pt x="48" y="5882"/>
                  <a:pt x="590" y="5442"/>
                  <a:pt x="1017" y="5202"/>
                </a:cubicBezTo>
                <a:cubicBezTo>
                  <a:pt x="1086" y="11802"/>
                  <a:pt x="7663" y="6224"/>
                  <a:pt x="8581" y="15670"/>
                </a:cubicBezTo>
                <a:cubicBezTo>
                  <a:pt x="9339" y="5994"/>
                  <a:pt x="2291" y="10539"/>
                  <a:pt x="3164" y="4135"/>
                </a:cubicBezTo>
                <a:lnTo>
                  <a:pt x="3164" y="4135"/>
                </a:lnTo>
                <a:cubicBezTo>
                  <a:pt x="3810" y="4373"/>
                  <a:pt x="4836" y="4410"/>
                  <a:pt x="4917" y="4499"/>
                </a:cubicBezTo>
                <a:lnTo>
                  <a:pt x="4917" y="4499"/>
                </a:lnTo>
                <a:cubicBezTo>
                  <a:pt x="4491" y="3947"/>
                  <a:pt x="949" y="164"/>
                  <a:pt x="960" y="3"/>
                </a:cubicBezTo>
                <a:cubicBezTo>
                  <a:pt x="960" y="1"/>
                  <a:pt x="960" y="0"/>
                  <a:pt x="96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9" name="Google Shape;5869;p63"/>
          <p:cNvSpPr/>
          <p:nvPr/>
        </p:nvSpPr>
        <p:spPr>
          <a:xfrm>
            <a:off x="6249272" y="3351697"/>
            <a:ext cx="273047" cy="193583"/>
          </a:xfrm>
          <a:custGeom>
            <a:avLst/>
            <a:gdLst/>
            <a:ahLst/>
            <a:cxnLst/>
            <a:rect l="l" t="t" r="r" b="b"/>
            <a:pathLst>
              <a:path w="16586" h="11759" extrusionOk="0">
                <a:moveTo>
                  <a:pt x="8487" y="0"/>
                </a:moveTo>
                <a:cubicBezTo>
                  <a:pt x="8382" y="0"/>
                  <a:pt x="8277" y="2"/>
                  <a:pt x="8172" y="6"/>
                </a:cubicBezTo>
                <a:cubicBezTo>
                  <a:pt x="7587" y="40"/>
                  <a:pt x="6990" y="109"/>
                  <a:pt x="6416" y="236"/>
                </a:cubicBezTo>
                <a:cubicBezTo>
                  <a:pt x="5877" y="350"/>
                  <a:pt x="5337" y="500"/>
                  <a:pt x="4821" y="695"/>
                </a:cubicBezTo>
                <a:cubicBezTo>
                  <a:pt x="3926" y="1005"/>
                  <a:pt x="3065" y="1406"/>
                  <a:pt x="2239" y="1888"/>
                </a:cubicBezTo>
                <a:cubicBezTo>
                  <a:pt x="1665" y="2210"/>
                  <a:pt x="1114" y="2554"/>
                  <a:pt x="586" y="2944"/>
                </a:cubicBezTo>
                <a:cubicBezTo>
                  <a:pt x="207" y="3220"/>
                  <a:pt x="0" y="3392"/>
                  <a:pt x="0" y="3392"/>
                </a:cubicBezTo>
                <a:cubicBezTo>
                  <a:pt x="0" y="3392"/>
                  <a:pt x="241" y="3266"/>
                  <a:pt x="655" y="3059"/>
                </a:cubicBezTo>
                <a:cubicBezTo>
                  <a:pt x="1240" y="2783"/>
                  <a:pt x="1837" y="2542"/>
                  <a:pt x="2445" y="2336"/>
                </a:cubicBezTo>
                <a:cubicBezTo>
                  <a:pt x="3294" y="2026"/>
                  <a:pt x="4178" y="1796"/>
                  <a:pt x="5073" y="1647"/>
                </a:cubicBezTo>
                <a:cubicBezTo>
                  <a:pt x="5567" y="1555"/>
                  <a:pt x="6072" y="1510"/>
                  <a:pt x="6577" y="1487"/>
                </a:cubicBezTo>
                <a:cubicBezTo>
                  <a:pt x="6661" y="1485"/>
                  <a:pt x="6744" y="1484"/>
                  <a:pt x="6828" y="1484"/>
                </a:cubicBezTo>
                <a:cubicBezTo>
                  <a:pt x="7258" y="1484"/>
                  <a:pt x="7682" y="1509"/>
                  <a:pt x="8115" y="1567"/>
                </a:cubicBezTo>
                <a:cubicBezTo>
                  <a:pt x="8608" y="1636"/>
                  <a:pt x="9102" y="1751"/>
                  <a:pt x="9573" y="1911"/>
                </a:cubicBezTo>
                <a:cubicBezTo>
                  <a:pt x="9802" y="2003"/>
                  <a:pt x="10020" y="2095"/>
                  <a:pt x="10238" y="2198"/>
                </a:cubicBezTo>
                <a:cubicBezTo>
                  <a:pt x="10445" y="2301"/>
                  <a:pt x="10640" y="2416"/>
                  <a:pt x="10835" y="2542"/>
                </a:cubicBezTo>
                <a:cubicBezTo>
                  <a:pt x="11512" y="2979"/>
                  <a:pt x="12052" y="3587"/>
                  <a:pt x="12419" y="4310"/>
                </a:cubicBezTo>
                <a:cubicBezTo>
                  <a:pt x="12453" y="4379"/>
                  <a:pt x="12476" y="4448"/>
                  <a:pt x="12511" y="4528"/>
                </a:cubicBezTo>
                <a:lnTo>
                  <a:pt x="12545" y="4643"/>
                </a:lnTo>
                <a:lnTo>
                  <a:pt x="12580" y="4746"/>
                </a:lnTo>
                <a:cubicBezTo>
                  <a:pt x="12603" y="4815"/>
                  <a:pt x="12614" y="4884"/>
                  <a:pt x="12637" y="4953"/>
                </a:cubicBezTo>
                <a:cubicBezTo>
                  <a:pt x="12648" y="5010"/>
                  <a:pt x="12660" y="5090"/>
                  <a:pt x="12671" y="5182"/>
                </a:cubicBezTo>
                <a:cubicBezTo>
                  <a:pt x="12729" y="5458"/>
                  <a:pt x="12752" y="5745"/>
                  <a:pt x="12763" y="6043"/>
                </a:cubicBezTo>
                <a:cubicBezTo>
                  <a:pt x="12775" y="6353"/>
                  <a:pt x="12752" y="6674"/>
                  <a:pt x="12706" y="6984"/>
                </a:cubicBezTo>
                <a:lnTo>
                  <a:pt x="11845" y="6559"/>
                </a:lnTo>
                <a:cubicBezTo>
                  <a:pt x="11845" y="6559"/>
                  <a:pt x="11845" y="6559"/>
                  <a:pt x="11844" y="6559"/>
                </a:cubicBezTo>
                <a:lnTo>
                  <a:pt x="11844" y="6559"/>
                </a:lnTo>
                <a:cubicBezTo>
                  <a:pt x="11823" y="6559"/>
                  <a:pt x="14003" y="11656"/>
                  <a:pt x="13991" y="11759"/>
                </a:cubicBezTo>
                <a:lnTo>
                  <a:pt x="16585" y="6250"/>
                </a:lnTo>
                <a:lnTo>
                  <a:pt x="15816" y="6628"/>
                </a:lnTo>
                <a:cubicBezTo>
                  <a:pt x="15805" y="6318"/>
                  <a:pt x="15770" y="6009"/>
                  <a:pt x="15724" y="5710"/>
                </a:cubicBezTo>
                <a:cubicBezTo>
                  <a:pt x="15644" y="5286"/>
                  <a:pt x="15541" y="4861"/>
                  <a:pt x="15403" y="4448"/>
                </a:cubicBezTo>
                <a:cubicBezTo>
                  <a:pt x="15311" y="4195"/>
                  <a:pt x="15219" y="3943"/>
                  <a:pt x="15093" y="3702"/>
                </a:cubicBezTo>
                <a:lnTo>
                  <a:pt x="15001" y="3507"/>
                </a:lnTo>
                <a:lnTo>
                  <a:pt x="14898" y="3323"/>
                </a:lnTo>
                <a:cubicBezTo>
                  <a:pt x="14818" y="3197"/>
                  <a:pt x="14737" y="3070"/>
                  <a:pt x="14657" y="2956"/>
                </a:cubicBezTo>
                <a:cubicBezTo>
                  <a:pt x="13945" y="1946"/>
                  <a:pt x="12958" y="1154"/>
                  <a:pt x="11834" y="660"/>
                </a:cubicBezTo>
                <a:cubicBezTo>
                  <a:pt x="11535" y="534"/>
                  <a:pt x="11237" y="431"/>
                  <a:pt x="10938" y="350"/>
                </a:cubicBezTo>
                <a:cubicBezTo>
                  <a:pt x="10640" y="258"/>
                  <a:pt x="10330" y="190"/>
                  <a:pt x="10020" y="132"/>
                </a:cubicBezTo>
                <a:cubicBezTo>
                  <a:pt x="9515" y="46"/>
                  <a:pt x="9001" y="0"/>
                  <a:pt x="848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0" name="Google Shape;5870;p63"/>
          <p:cNvSpPr/>
          <p:nvPr/>
        </p:nvSpPr>
        <p:spPr>
          <a:xfrm>
            <a:off x="6307588" y="2482510"/>
            <a:ext cx="329546" cy="169547"/>
          </a:xfrm>
          <a:custGeom>
            <a:avLst/>
            <a:gdLst/>
            <a:ahLst/>
            <a:cxnLst/>
            <a:rect l="l" t="t" r="r" b="b"/>
            <a:pathLst>
              <a:path w="20018" h="10299" extrusionOk="0">
                <a:moveTo>
                  <a:pt x="4570" y="1"/>
                </a:moveTo>
                <a:cubicBezTo>
                  <a:pt x="3120" y="1"/>
                  <a:pt x="1603" y="1141"/>
                  <a:pt x="1" y="4273"/>
                </a:cubicBezTo>
                <a:cubicBezTo>
                  <a:pt x="1391" y="2141"/>
                  <a:pt x="2699" y="1329"/>
                  <a:pt x="3952" y="1329"/>
                </a:cubicBezTo>
                <a:cubicBezTo>
                  <a:pt x="7955" y="1329"/>
                  <a:pt x="11394" y="9622"/>
                  <a:pt x="15152" y="9622"/>
                </a:cubicBezTo>
                <a:cubicBezTo>
                  <a:pt x="15857" y="9622"/>
                  <a:pt x="16575" y="9329"/>
                  <a:pt x="17309" y="8634"/>
                </a:cubicBezTo>
                <a:lnTo>
                  <a:pt x="17309" y="8634"/>
                </a:lnTo>
                <a:lnTo>
                  <a:pt x="16953" y="10298"/>
                </a:lnTo>
                <a:lnTo>
                  <a:pt x="20017" y="5593"/>
                </a:lnTo>
                <a:lnTo>
                  <a:pt x="15139" y="7532"/>
                </a:lnTo>
                <a:lnTo>
                  <a:pt x="16609" y="7658"/>
                </a:lnTo>
                <a:cubicBezTo>
                  <a:pt x="16139" y="8034"/>
                  <a:pt x="15670" y="8199"/>
                  <a:pt x="15198" y="8199"/>
                </a:cubicBezTo>
                <a:cubicBezTo>
                  <a:pt x="11870" y="8199"/>
                  <a:pt x="8458" y="1"/>
                  <a:pt x="4570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1" name="Google Shape;5871;p63"/>
          <p:cNvSpPr/>
          <p:nvPr/>
        </p:nvSpPr>
        <p:spPr>
          <a:xfrm rot="-5400000">
            <a:off x="5984168" y="2783203"/>
            <a:ext cx="330287" cy="251794"/>
          </a:xfrm>
          <a:custGeom>
            <a:avLst/>
            <a:gdLst/>
            <a:ahLst/>
            <a:cxnLst/>
            <a:rect l="l" t="t" r="r" b="b"/>
            <a:pathLst>
              <a:path w="20063" h="15295" extrusionOk="0">
                <a:moveTo>
                  <a:pt x="10657" y="1"/>
                </a:moveTo>
                <a:cubicBezTo>
                  <a:pt x="5482" y="1"/>
                  <a:pt x="1229" y="4371"/>
                  <a:pt x="2698" y="11301"/>
                </a:cubicBezTo>
                <a:lnTo>
                  <a:pt x="1" y="11404"/>
                </a:lnTo>
                <a:lnTo>
                  <a:pt x="5762" y="15295"/>
                </a:lnTo>
                <a:lnTo>
                  <a:pt x="6899" y="9166"/>
                </a:lnTo>
                <a:lnTo>
                  <a:pt x="4924" y="10543"/>
                </a:lnTo>
                <a:cubicBezTo>
                  <a:pt x="2470" y="5336"/>
                  <a:pt x="6367" y="689"/>
                  <a:pt x="11516" y="689"/>
                </a:cubicBezTo>
                <a:cubicBezTo>
                  <a:pt x="14266" y="689"/>
                  <a:pt x="17374" y="2014"/>
                  <a:pt x="20063" y="5287"/>
                </a:cubicBezTo>
                <a:cubicBezTo>
                  <a:pt x="17311" y="1626"/>
                  <a:pt x="13813" y="1"/>
                  <a:pt x="10657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2" name="Google Shape;5872;p63"/>
          <p:cNvSpPr/>
          <p:nvPr/>
        </p:nvSpPr>
        <p:spPr>
          <a:xfrm>
            <a:off x="6185003" y="3771954"/>
            <a:ext cx="378852" cy="132408"/>
          </a:xfrm>
          <a:custGeom>
            <a:avLst/>
            <a:gdLst/>
            <a:ahLst/>
            <a:cxnLst/>
            <a:rect l="l" t="t" r="r" b="b"/>
            <a:pathLst>
              <a:path w="23013" h="8043" extrusionOk="0">
                <a:moveTo>
                  <a:pt x="1" y="0"/>
                </a:moveTo>
                <a:cubicBezTo>
                  <a:pt x="692" y="1451"/>
                  <a:pt x="2555" y="5036"/>
                  <a:pt x="2617" y="5036"/>
                </a:cubicBezTo>
                <a:cubicBezTo>
                  <a:pt x="2619" y="5036"/>
                  <a:pt x="2619" y="5034"/>
                  <a:pt x="2618" y="5027"/>
                </a:cubicBezTo>
                <a:cubicBezTo>
                  <a:pt x="2572" y="4809"/>
                  <a:pt x="2606" y="4396"/>
                  <a:pt x="2606" y="3799"/>
                </a:cubicBezTo>
                <a:lnTo>
                  <a:pt x="2606" y="3799"/>
                </a:lnTo>
                <a:cubicBezTo>
                  <a:pt x="5605" y="6844"/>
                  <a:pt x="10284" y="8042"/>
                  <a:pt x="14640" y="8042"/>
                </a:cubicBezTo>
                <a:cubicBezTo>
                  <a:pt x="17887" y="8042"/>
                  <a:pt x="20954" y="7376"/>
                  <a:pt x="23013" y="6313"/>
                </a:cubicBezTo>
                <a:lnTo>
                  <a:pt x="23013" y="6313"/>
                </a:lnTo>
                <a:cubicBezTo>
                  <a:pt x="21156" y="6681"/>
                  <a:pt x="19225" y="6870"/>
                  <a:pt x="17312" y="6870"/>
                </a:cubicBezTo>
                <a:cubicBezTo>
                  <a:pt x="12073" y="6870"/>
                  <a:pt x="6972" y="5455"/>
                  <a:pt x="3903" y="2445"/>
                </a:cubicBezTo>
                <a:lnTo>
                  <a:pt x="3903" y="2445"/>
                </a:lnTo>
                <a:cubicBezTo>
                  <a:pt x="4326" y="2451"/>
                  <a:pt x="4772" y="2464"/>
                  <a:pt x="5081" y="2464"/>
                </a:cubicBezTo>
                <a:cubicBezTo>
                  <a:pt x="5352" y="2464"/>
                  <a:pt x="5518" y="2454"/>
                  <a:pt x="5475" y="2422"/>
                </a:cubicBezTo>
                <a:cubicBezTo>
                  <a:pt x="5395" y="2342"/>
                  <a:pt x="1" y="1"/>
                  <a:pt x="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73" name="Google Shape;5873;p63"/>
          <p:cNvGrpSpPr/>
          <p:nvPr/>
        </p:nvGrpSpPr>
        <p:grpSpPr>
          <a:xfrm>
            <a:off x="1225886" y="3778145"/>
            <a:ext cx="505303" cy="503968"/>
            <a:chOff x="1190625" y="238125"/>
            <a:chExt cx="5252625" cy="5238750"/>
          </a:xfrm>
        </p:grpSpPr>
        <p:sp>
          <p:nvSpPr>
            <p:cNvPr id="5874" name="Google Shape;5874;p63"/>
            <p:cNvSpPr/>
            <p:nvPr/>
          </p:nvSpPr>
          <p:spPr>
            <a:xfrm>
              <a:off x="3803050" y="23812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63"/>
            <p:cNvSpPr/>
            <p:nvPr/>
          </p:nvSpPr>
          <p:spPr>
            <a:xfrm>
              <a:off x="37105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1" y="0"/>
                  </a:moveTo>
                  <a:lnTo>
                    <a:pt x="370" y="8693"/>
                  </a:lnTo>
                  <a:lnTo>
                    <a:pt x="925" y="869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63"/>
            <p:cNvSpPr/>
            <p:nvPr/>
          </p:nvSpPr>
          <p:spPr>
            <a:xfrm>
              <a:off x="3622725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555" y="8694"/>
                  </a:lnTo>
                  <a:lnTo>
                    <a:pt x="1110" y="869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63"/>
            <p:cNvSpPr/>
            <p:nvPr/>
          </p:nvSpPr>
          <p:spPr>
            <a:xfrm>
              <a:off x="3530250" y="251975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0" y="1"/>
                  </a:moveTo>
                  <a:lnTo>
                    <a:pt x="925" y="8509"/>
                  </a:lnTo>
                  <a:lnTo>
                    <a:pt x="1480" y="850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63"/>
            <p:cNvSpPr/>
            <p:nvPr/>
          </p:nvSpPr>
          <p:spPr>
            <a:xfrm>
              <a:off x="3437775" y="261225"/>
              <a:ext cx="41625" cy="212725"/>
            </a:xfrm>
            <a:custGeom>
              <a:avLst/>
              <a:gdLst/>
              <a:ahLst/>
              <a:cxnLst/>
              <a:rect l="l" t="t" r="r" b="b"/>
              <a:pathLst>
                <a:path w="166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295" y="8509"/>
                  </a:lnTo>
                  <a:lnTo>
                    <a:pt x="1665" y="850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63"/>
            <p:cNvSpPr/>
            <p:nvPr/>
          </p:nvSpPr>
          <p:spPr>
            <a:xfrm>
              <a:off x="3349925" y="275100"/>
              <a:ext cx="50875" cy="217350"/>
            </a:xfrm>
            <a:custGeom>
              <a:avLst/>
              <a:gdLst/>
              <a:ahLst/>
              <a:cxnLst/>
              <a:rect l="l" t="t" r="r" b="b"/>
              <a:pathLst>
                <a:path w="2035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1480" y="8693"/>
                  </a:lnTo>
                  <a:lnTo>
                    <a:pt x="2035" y="850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63"/>
            <p:cNvSpPr/>
            <p:nvPr/>
          </p:nvSpPr>
          <p:spPr>
            <a:xfrm>
              <a:off x="3257450" y="293600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0"/>
                  </a:moveTo>
                  <a:lnTo>
                    <a:pt x="0" y="185"/>
                  </a:lnTo>
                  <a:lnTo>
                    <a:pt x="1850" y="8508"/>
                  </a:lnTo>
                  <a:lnTo>
                    <a:pt x="2405" y="832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63"/>
            <p:cNvSpPr/>
            <p:nvPr/>
          </p:nvSpPr>
          <p:spPr>
            <a:xfrm>
              <a:off x="316960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0" y="0"/>
                  </a:moveTo>
                  <a:lnTo>
                    <a:pt x="2035" y="8323"/>
                  </a:lnTo>
                  <a:lnTo>
                    <a:pt x="2590" y="813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63"/>
            <p:cNvSpPr/>
            <p:nvPr/>
          </p:nvSpPr>
          <p:spPr>
            <a:xfrm>
              <a:off x="3081750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0" y="1"/>
                  </a:moveTo>
                  <a:lnTo>
                    <a:pt x="2405" y="8324"/>
                  </a:lnTo>
                  <a:lnTo>
                    <a:pt x="2774" y="813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63"/>
            <p:cNvSpPr/>
            <p:nvPr/>
          </p:nvSpPr>
          <p:spPr>
            <a:xfrm>
              <a:off x="2993900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5" y="1"/>
                  </a:moveTo>
                  <a:lnTo>
                    <a:pt x="0" y="186"/>
                  </a:lnTo>
                  <a:lnTo>
                    <a:pt x="2589" y="8324"/>
                  </a:lnTo>
                  <a:lnTo>
                    <a:pt x="3144" y="813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63"/>
            <p:cNvSpPr/>
            <p:nvPr/>
          </p:nvSpPr>
          <p:spPr>
            <a:xfrm>
              <a:off x="290602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0"/>
                  </a:moveTo>
                  <a:lnTo>
                    <a:pt x="1" y="185"/>
                  </a:lnTo>
                  <a:lnTo>
                    <a:pt x="2960" y="8138"/>
                  </a:lnTo>
                  <a:lnTo>
                    <a:pt x="3515" y="795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63"/>
            <p:cNvSpPr/>
            <p:nvPr/>
          </p:nvSpPr>
          <p:spPr>
            <a:xfrm>
              <a:off x="28228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6" y="0"/>
                  </a:moveTo>
                  <a:lnTo>
                    <a:pt x="1" y="185"/>
                  </a:lnTo>
                  <a:lnTo>
                    <a:pt x="3145" y="8138"/>
                  </a:lnTo>
                  <a:lnTo>
                    <a:pt x="3700" y="795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63"/>
            <p:cNvSpPr/>
            <p:nvPr/>
          </p:nvSpPr>
          <p:spPr>
            <a:xfrm>
              <a:off x="2739575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1" y="1"/>
                  </a:moveTo>
                  <a:lnTo>
                    <a:pt x="1" y="371"/>
                  </a:lnTo>
                  <a:lnTo>
                    <a:pt x="3515" y="8139"/>
                  </a:lnTo>
                  <a:lnTo>
                    <a:pt x="3885" y="795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63"/>
            <p:cNvSpPr/>
            <p:nvPr/>
          </p:nvSpPr>
          <p:spPr>
            <a:xfrm>
              <a:off x="2656350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1" y="0"/>
                  </a:moveTo>
                  <a:lnTo>
                    <a:pt x="1" y="185"/>
                  </a:lnTo>
                  <a:lnTo>
                    <a:pt x="3700" y="7953"/>
                  </a:lnTo>
                  <a:lnTo>
                    <a:pt x="4254" y="758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63"/>
            <p:cNvSpPr/>
            <p:nvPr/>
          </p:nvSpPr>
          <p:spPr>
            <a:xfrm>
              <a:off x="2573125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5" y="1"/>
                  </a:moveTo>
                  <a:lnTo>
                    <a:pt x="0" y="186"/>
                  </a:lnTo>
                  <a:lnTo>
                    <a:pt x="4069" y="7769"/>
                  </a:lnTo>
                  <a:lnTo>
                    <a:pt x="4624" y="758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63"/>
            <p:cNvSpPr/>
            <p:nvPr/>
          </p:nvSpPr>
          <p:spPr>
            <a:xfrm>
              <a:off x="24945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370" y="0"/>
                  </a:moveTo>
                  <a:lnTo>
                    <a:pt x="0" y="370"/>
                  </a:lnTo>
                  <a:lnTo>
                    <a:pt x="4254" y="7768"/>
                  </a:lnTo>
                  <a:lnTo>
                    <a:pt x="4809" y="739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63"/>
            <p:cNvSpPr/>
            <p:nvPr/>
          </p:nvSpPr>
          <p:spPr>
            <a:xfrm>
              <a:off x="24159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555" y="1"/>
                  </a:moveTo>
                  <a:lnTo>
                    <a:pt x="0" y="371"/>
                  </a:lnTo>
                  <a:lnTo>
                    <a:pt x="4624" y="7584"/>
                  </a:lnTo>
                  <a:lnTo>
                    <a:pt x="4994" y="739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63"/>
            <p:cNvSpPr/>
            <p:nvPr/>
          </p:nvSpPr>
          <p:spPr>
            <a:xfrm>
              <a:off x="234192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371" y="0"/>
                  </a:moveTo>
                  <a:lnTo>
                    <a:pt x="1" y="370"/>
                  </a:lnTo>
                  <a:lnTo>
                    <a:pt x="4810" y="7398"/>
                  </a:lnTo>
                  <a:lnTo>
                    <a:pt x="5180" y="721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63"/>
            <p:cNvSpPr/>
            <p:nvPr/>
          </p:nvSpPr>
          <p:spPr>
            <a:xfrm>
              <a:off x="2263325" y="73285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56" y="1"/>
                  </a:moveTo>
                  <a:lnTo>
                    <a:pt x="1" y="371"/>
                  </a:lnTo>
                  <a:lnTo>
                    <a:pt x="5179" y="7214"/>
                  </a:lnTo>
                  <a:lnTo>
                    <a:pt x="5549" y="702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63"/>
            <p:cNvSpPr/>
            <p:nvPr/>
          </p:nvSpPr>
          <p:spPr>
            <a:xfrm>
              <a:off x="21939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0" y="0"/>
                  </a:moveTo>
                  <a:lnTo>
                    <a:pt x="0" y="370"/>
                  </a:lnTo>
                  <a:lnTo>
                    <a:pt x="5179" y="7028"/>
                  </a:lnTo>
                  <a:lnTo>
                    <a:pt x="5549" y="684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63"/>
            <p:cNvSpPr/>
            <p:nvPr/>
          </p:nvSpPr>
          <p:spPr>
            <a:xfrm>
              <a:off x="2120000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1"/>
                  </a:moveTo>
                  <a:lnTo>
                    <a:pt x="0" y="186"/>
                  </a:lnTo>
                  <a:lnTo>
                    <a:pt x="5549" y="6844"/>
                  </a:lnTo>
                  <a:lnTo>
                    <a:pt x="5919" y="647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63"/>
            <p:cNvSpPr/>
            <p:nvPr/>
          </p:nvSpPr>
          <p:spPr>
            <a:xfrm>
              <a:off x="2050625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6" y="1"/>
                  </a:moveTo>
                  <a:lnTo>
                    <a:pt x="1" y="186"/>
                  </a:lnTo>
                  <a:lnTo>
                    <a:pt x="5734" y="6659"/>
                  </a:lnTo>
                  <a:lnTo>
                    <a:pt x="6104" y="628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63"/>
            <p:cNvSpPr/>
            <p:nvPr/>
          </p:nvSpPr>
          <p:spPr>
            <a:xfrm>
              <a:off x="1985900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1" y="0"/>
                  </a:moveTo>
                  <a:lnTo>
                    <a:pt x="1" y="370"/>
                  </a:lnTo>
                  <a:lnTo>
                    <a:pt x="5919" y="6474"/>
                  </a:lnTo>
                  <a:lnTo>
                    <a:pt x="6289" y="610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63"/>
            <p:cNvSpPr/>
            <p:nvPr/>
          </p:nvSpPr>
          <p:spPr>
            <a:xfrm>
              <a:off x="19211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1"/>
                  </a:moveTo>
                  <a:lnTo>
                    <a:pt x="0" y="371"/>
                  </a:lnTo>
                  <a:lnTo>
                    <a:pt x="6104" y="6289"/>
                  </a:lnTo>
                  <a:lnTo>
                    <a:pt x="6474" y="5919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63"/>
            <p:cNvSpPr/>
            <p:nvPr/>
          </p:nvSpPr>
          <p:spPr>
            <a:xfrm>
              <a:off x="1861050" y="1098125"/>
              <a:ext cx="166500" cy="157250"/>
            </a:xfrm>
            <a:custGeom>
              <a:avLst/>
              <a:gdLst/>
              <a:ahLst/>
              <a:cxnLst/>
              <a:rect l="l" t="t" r="r" b="b"/>
              <a:pathLst>
                <a:path w="6660" h="6290" extrusionOk="0">
                  <a:moveTo>
                    <a:pt x="186" y="1"/>
                  </a:moveTo>
                  <a:lnTo>
                    <a:pt x="1" y="371"/>
                  </a:lnTo>
                  <a:lnTo>
                    <a:pt x="6289" y="6289"/>
                  </a:lnTo>
                  <a:lnTo>
                    <a:pt x="6659" y="573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63"/>
            <p:cNvSpPr/>
            <p:nvPr/>
          </p:nvSpPr>
          <p:spPr>
            <a:xfrm>
              <a:off x="1800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186" y="0"/>
                  </a:moveTo>
                  <a:lnTo>
                    <a:pt x="1" y="370"/>
                  </a:lnTo>
                  <a:lnTo>
                    <a:pt x="6474" y="5919"/>
                  </a:lnTo>
                  <a:lnTo>
                    <a:pt x="6844" y="554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63"/>
            <p:cNvSpPr/>
            <p:nvPr/>
          </p:nvSpPr>
          <p:spPr>
            <a:xfrm>
              <a:off x="1740850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370" y="0"/>
                  </a:moveTo>
                  <a:lnTo>
                    <a:pt x="0" y="370"/>
                  </a:lnTo>
                  <a:lnTo>
                    <a:pt x="6843" y="5549"/>
                  </a:lnTo>
                  <a:lnTo>
                    <a:pt x="7028" y="517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63"/>
            <p:cNvSpPr/>
            <p:nvPr/>
          </p:nvSpPr>
          <p:spPr>
            <a:xfrm>
              <a:off x="1685350" y="1310825"/>
              <a:ext cx="184975" cy="138750"/>
            </a:xfrm>
            <a:custGeom>
              <a:avLst/>
              <a:gdLst/>
              <a:ahLst/>
              <a:cxnLst/>
              <a:rect l="l" t="t" r="r" b="b"/>
              <a:pathLst>
                <a:path w="7399" h="5550" extrusionOk="0">
                  <a:moveTo>
                    <a:pt x="371" y="1"/>
                  </a:moveTo>
                  <a:lnTo>
                    <a:pt x="1" y="556"/>
                  </a:lnTo>
                  <a:lnTo>
                    <a:pt x="7029" y="5549"/>
                  </a:lnTo>
                  <a:lnTo>
                    <a:pt x="7399" y="517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63"/>
            <p:cNvSpPr/>
            <p:nvPr/>
          </p:nvSpPr>
          <p:spPr>
            <a:xfrm>
              <a:off x="1634500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370" y="1"/>
                  </a:moveTo>
                  <a:lnTo>
                    <a:pt x="0" y="371"/>
                  </a:lnTo>
                  <a:lnTo>
                    <a:pt x="7213" y="5180"/>
                  </a:lnTo>
                  <a:lnTo>
                    <a:pt x="7398" y="4810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63"/>
            <p:cNvSpPr/>
            <p:nvPr/>
          </p:nvSpPr>
          <p:spPr>
            <a:xfrm>
              <a:off x="1583625" y="14634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371" y="0"/>
                  </a:moveTo>
                  <a:lnTo>
                    <a:pt x="1" y="370"/>
                  </a:lnTo>
                  <a:lnTo>
                    <a:pt x="7399" y="4994"/>
                  </a:lnTo>
                  <a:lnTo>
                    <a:pt x="7584" y="462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63"/>
            <p:cNvSpPr/>
            <p:nvPr/>
          </p:nvSpPr>
          <p:spPr>
            <a:xfrm>
              <a:off x="1537400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0" y="0"/>
                  </a:moveTo>
                  <a:lnTo>
                    <a:pt x="0" y="370"/>
                  </a:lnTo>
                  <a:lnTo>
                    <a:pt x="7398" y="4809"/>
                  </a:lnTo>
                  <a:lnTo>
                    <a:pt x="7768" y="425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63"/>
            <p:cNvSpPr/>
            <p:nvPr/>
          </p:nvSpPr>
          <p:spPr>
            <a:xfrm>
              <a:off x="1495775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186" y="0"/>
                  </a:moveTo>
                  <a:lnTo>
                    <a:pt x="1" y="555"/>
                  </a:lnTo>
                  <a:lnTo>
                    <a:pt x="7584" y="4624"/>
                  </a:lnTo>
                  <a:lnTo>
                    <a:pt x="7769" y="406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63"/>
            <p:cNvSpPr/>
            <p:nvPr/>
          </p:nvSpPr>
          <p:spPr>
            <a:xfrm>
              <a:off x="14541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254"/>
                  </a:lnTo>
                  <a:lnTo>
                    <a:pt x="7953" y="370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63"/>
            <p:cNvSpPr/>
            <p:nvPr/>
          </p:nvSpPr>
          <p:spPr>
            <a:xfrm>
              <a:off x="1412550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371" y="1"/>
                  </a:moveTo>
                  <a:lnTo>
                    <a:pt x="1" y="371"/>
                  </a:lnTo>
                  <a:lnTo>
                    <a:pt x="7954" y="3885"/>
                  </a:lnTo>
                  <a:lnTo>
                    <a:pt x="8139" y="351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63"/>
            <p:cNvSpPr/>
            <p:nvPr/>
          </p:nvSpPr>
          <p:spPr>
            <a:xfrm>
              <a:off x="138020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700"/>
                  </a:lnTo>
                  <a:lnTo>
                    <a:pt x="8138" y="314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63"/>
            <p:cNvSpPr/>
            <p:nvPr/>
          </p:nvSpPr>
          <p:spPr>
            <a:xfrm>
              <a:off x="1347825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330"/>
                  </a:lnTo>
                  <a:lnTo>
                    <a:pt x="8138" y="277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63"/>
            <p:cNvSpPr/>
            <p:nvPr/>
          </p:nvSpPr>
          <p:spPr>
            <a:xfrm>
              <a:off x="1315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6" y="0"/>
                  </a:moveTo>
                  <a:lnTo>
                    <a:pt x="1" y="555"/>
                  </a:lnTo>
                  <a:lnTo>
                    <a:pt x="8139" y="3144"/>
                  </a:lnTo>
                  <a:lnTo>
                    <a:pt x="8324" y="258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63"/>
            <p:cNvSpPr/>
            <p:nvPr/>
          </p:nvSpPr>
          <p:spPr>
            <a:xfrm>
              <a:off x="129232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" y="0"/>
                  </a:moveTo>
                  <a:lnTo>
                    <a:pt x="1" y="555"/>
                  </a:lnTo>
                  <a:lnTo>
                    <a:pt x="8139" y="2774"/>
                  </a:lnTo>
                  <a:lnTo>
                    <a:pt x="8324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63"/>
            <p:cNvSpPr/>
            <p:nvPr/>
          </p:nvSpPr>
          <p:spPr>
            <a:xfrm>
              <a:off x="1264600" y="2217100"/>
              <a:ext cx="212700" cy="64750"/>
            </a:xfrm>
            <a:custGeom>
              <a:avLst/>
              <a:gdLst/>
              <a:ahLst/>
              <a:cxnLst/>
              <a:rect l="l" t="t" r="r" b="b"/>
              <a:pathLst>
                <a:path w="8508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508" y="20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63"/>
            <p:cNvSpPr/>
            <p:nvPr/>
          </p:nvSpPr>
          <p:spPr>
            <a:xfrm>
              <a:off x="1246100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405"/>
                  </a:lnTo>
                  <a:lnTo>
                    <a:pt x="8508" y="185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63"/>
            <p:cNvSpPr/>
            <p:nvPr/>
          </p:nvSpPr>
          <p:spPr>
            <a:xfrm>
              <a:off x="1227600" y="2397425"/>
              <a:ext cx="217350" cy="50875"/>
            </a:xfrm>
            <a:custGeom>
              <a:avLst/>
              <a:gdLst/>
              <a:ahLst/>
              <a:cxnLst/>
              <a:rect l="l" t="t" r="r" b="b"/>
              <a:pathLst>
                <a:path w="8694" h="2035" extrusionOk="0">
                  <a:moveTo>
                    <a:pt x="186" y="0"/>
                  </a:moveTo>
                  <a:lnTo>
                    <a:pt x="1" y="555"/>
                  </a:lnTo>
                  <a:lnTo>
                    <a:pt x="8508" y="2035"/>
                  </a:lnTo>
                  <a:lnTo>
                    <a:pt x="8693" y="148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63"/>
            <p:cNvSpPr/>
            <p:nvPr/>
          </p:nvSpPr>
          <p:spPr>
            <a:xfrm>
              <a:off x="12137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6" y="0"/>
                  </a:moveTo>
                  <a:lnTo>
                    <a:pt x="1" y="555"/>
                  </a:lnTo>
                  <a:lnTo>
                    <a:pt x="8509" y="1665"/>
                  </a:lnTo>
                  <a:lnTo>
                    <a:pt x="8693" y="1295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63"/>
            <p:cNvSpPr/>
            <p:nvPr/>
          </p:nvSpPr>
          <p:spPr>
            <a:xfrm>
              <a:off x="1204475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1" y="0"/>
                  </a:moveTo>
                  <a:lnTo>
                    <a:pt x="1" y="555"/>
                  </a:lnTo>
                  <a:lnTo>
                    <a:pt x="8509" y="1480"/>
                  </a:lnTo>
                  <a:lnTo>
                    <a:pt x="8509" y="9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63"/>
            <p:cNvSpPr/>
            <p:nvPr/>
          </p:nvSpPr>
          <p:spPr>
            <a:xfrm>
              <a:off x="11952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" y="0"/>
                  </a:moveTo>
                  <a:lnTo>
                    <a:pt x="1" y="370"/>
                  </a:lnTo>
                  <a:lnTo>
                    <a:pt x="8694" y="1110"/>
                  </a:lnTo>
                  <a:lnTo>
                    <a:pt x="8694" y="5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63"/>
            <p:cNvSpPr/>
            <p:nvPr/>
          </p:nvSpPr>
          <p:spPr>
            <a:xfrm>
              <a:off x="1190625" y="27580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5"/>
                  </a:lnTo>
                  <a:lnTo>
                    <a:pt x="8693" y="925"/>
                  </a:lnTo>
                  <a:lnTo>
                    <a:pt x="8693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63"/>
            <p:cNvSpPr/>
            <p:nvPr/>
          </p:nvSpPr>
          <p:spPr>
            <a:xfrm>
              <a:off x="119062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63"/>
            <p:cNvSpPr/>
            <p:nvPr/>
          </p:nvSpPr>
          <p:spPr>
            <a:xfrm>
              <a:off x="1190625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0" y="925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63"/>
            <p:cNvSpPr/>
            <p:nvPr/>
          </p:nvSpPr>
          <p:spPr>
            <a:xfrm>
              <a:off x="11952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694" y="1"/>
                  </a:moveTo>
                  <a:lnTo>
                    <a:pt x="1" y="741"/>
                  </a:lnTo>
                  <a:lnTo>
                    <a:pt x="186" y="1111"/>
                  </a:lnTo>
                  <a:lnTo>
                    <a:pt x="8694" y="556"/>
                  </a:lnTo>
                  <a:lnTo>
                    <a:pt x="869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63"/>
            <p:cNvSpPr/>
            <p:nvPr/>
          </p:nvSpPr>
          <p:spPr>
            <a:xfrm>
              <a:off x="1204475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8509" y="1"/>
                  </a:moveTo>
                  <a:lnTo>
                    <a:pt x="1" y="741"/>
                  </a:lnTo>
                  <a:lnTo>
                    <a:pt x="1" y="1296"/>
                  </a:lnTo>
                  <a:lnTo>
                    <a:pt x="8509" y="371"/>
                  </a:lnTo>
                  <a:lnTo>
                    <a:pt x="850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63"/>
            <p:cNvSpPr/>
            <p:nvPr/>
          </p:nvSpPr>
          <p:spPr>
            <a:xfrm>
              <a:off x="12137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9" y="0"/>
                  </a:moveTo>
                  <a:lnTo>
                    <a:pt x="1" y="1110"/>
                  </a:lnTo>
                  <a:lnTo>
                    <a:pt x="186" y="1665"/>
                  </a:lnTo>
                  <a:lnTo>
                    <a:pt x="8693" y="370"/>
                  </a:lnTo>
                  <a:lnTo>
                    <a:pt x="850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63"/>
            <p:cNvSpPr/>
            <p:nvPr/>
          </p:nvSpPr>
          <p:spPr>
            <a:xfrm>
              <a:off x="1227600" y="3271325"/>
              <a:ext cx="217350" cy="46250"/>
            </a:xfrm>
            <a:custGeom>
              <a:avLst/>
              <a:gdLst/>
              <a:ahLst/>
              <a:cxnLst/>
              <a:rect l="l" t="t" r="r" b="b"/>
              <a:pathLst>
                <a:path w="8694" h="1850" extrusionOk="0">
                  <a:moveTo>
                    <a:pt x="8508" y="0"/>
                  </a:moveTo>
                  <a:lnTo>
                    <a:pt x="1" y="1480"/>
                  </a:lnTo>
                  <a:lnTo>
                    <a:pt x="186" y="185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63"/>
            <p:cNvSpPr/>
            <p:nvPr/>
          </p:nvSpPr>
          <p:spPr>
            <a:xfrm>
              <a:off x="1246100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3" y="0"/>
                  </a:moveTo>
                  <a:lnTo>
                    <a:pt x="0" y="1850"/>
                  </a:lnTo>
                  <a:lnTo>
                    <a:pt x="185" y="2405"/>
                  </a:lnTo>
                  <a:lnTo>
                    <a:pt x="8508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63"/>
            <p:cNvSpPr/>
            <p:nvPr/>
          </p:nvSpPr>
          <p:spPr>
            <a:xfrm>
              <a:off x="1269225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138" y="0"/>
                  </a:moveTo>
                  <a:lnTo>
                    <a:pt x="0" y="2035"/>
                  </a:lnTo>
                  <a:lnTo>
                    <a:pt x="0" y="2590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63"/>
            <p:cNvSpPr/>
            <p:nvPr/>
          </p:nvSpPr>
          <p:spPr>
            <a:xfrm>
              <a:off x="129232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139" y="1"/>
                  </a:moveTo>
                  <a:lnTo>
                    <a:pt x="1" y="2220"/>
                  </a:lnTo>
                  <a:lnTo>
                    <a:pt x="1" y="2775"/>
                  </a:lnTo>
                  <a:lnTo>
                    <a:pt x="8324" y="370"/>
                  </a:lnTo>
                  <a:lnTo>
                    <a:pt x="81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63"/>
            <p:cNvSpPr/>
            <p:nvPr/>
          </p:nvSpPr>
          <p:spPr>
            <a:xfrm>
              <a:off x="1315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9" y="1"/>
                  </a:moveTo>
                  <a:lnTo>
                    <a:pt x="1" y="2590"/>
                  </a:lnTo>
                  <a:lnTo>
                    <a:pt x="186" y="3145"/>
                  </a:lnTo>
                  <a:lnTo>
                    <a:pt x="8324" y="556"/>
                  </a:lnTo>
                  <a:lnTo>
                    <a:pt x="81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63"/>
            <p:cNvSpPr/>
            <p:nvPr/>
          </p:nvSpPr>
          <p:spPr>
            <a:xfrm>
              <a:off x="1347825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7953" y="1"/>
                  </a:moveTo>
                  <a:lnTo>
                    <a:pt x="0" y="2960"/>
                  </a:lnTo>
                  <a:lnTo>
                    <a:pt x="185" y="3515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63"/>
            <p:cNvSpPr/>
            <p:nvPr/>
          </p:nvSpPr>
          <p:spPr>
            <a:xfrm>
              <a:off x="1380200" y="37522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0"/>
                  </a:moveTo>
                  <a:lnTo>
                    <a:pt x="0" y="3329"/>
                  </a:lnTo>
                  <a:lnTo>
                    <a:pt x="185" y="3699"/>
                  </a:lnTo>
                  <a:lnTo>
                    <a:pt x="8138" y="555"/>
                  </a:lnTo>
                  <a:lnTo>
                    <a:pt x="795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63"/>
            <p:cNvSpPr/>
            <p:nvPr/>
          </p:nvSpPr>
          <p:spPr>
            <a:xfrm>
              <a:off x="1412550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954" y="0"/>
                  </a:moveTo>
                  <a:lnTo>
                    <a:pt x="1" y="3514"/>
                  </a:lnTo>
                  <a:lnTo>
                    <a:pt x="371" y="3884"/>
                  </a:lnTo>
                  <a:lnTo>
                    <a:pt x="8139" y="370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63"/>
            <p:cNvSpPr/>
            <p:nvPr/>
          </p:nvSpPr>
          <p:spPr>
            <a:xfrm>
              <a:off x="14541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583" y="1"/>
                  </a:moveTo>
                  <a:lnTo>
                    <a:pt x="0" y="3884"/>
                  </a:lnTo>
                  <a:lnTo>
                    <a:pt x="185" y="4254"/>
                  </a:lnTo>
                  <a:lnTo>
                    <a:pt x="7953" y="555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63"/>
            <p:cNvSpPr/>
            <p:nvPr/>
          </p:nvSpPr>
          <p:spPr>
            <a:xfrm>
              <a:off x="1495775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7584" y="1"/>
                  </a:moveTo>
                  <a:lnTo>
                    <a:pt x="1" y="3885"/>
                  </a:lnTo>
                  <a:lnTo>
                    <a:pt x="186" y="4440"/>
                  </a:lnTo>
                  <a:lnTo>
                    <a:pt x="7769" y="371"/>
                  </a:lnTo>
                  <a:lnTo>
                    <a:pt x="758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63"/>
            <p:cNvSpPr/>
            <p:nvPr/>
          </p:nvSpPr>
          <p:spPr>
            <a:xfrm>
              <a:off x="1537400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8" y="1"/>
                  </a:moveTo>
                  <a:lnTo>
                    <a:pt x="0" y="4440"/>
                  </a:lnTo>
                  <a:lnTo>
                    <a:pt x="370" y="4810"/>
                  </a:lnTo>
                  <a:lnTo>
                    <a:pt x="7768" y="556"/>
                  </a:lnTo>
                  <a:lnTo>
                    <a:pt x="739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63"/>
            <p:cNvSpPr/>
            <p:nvPr/>
          </p:nvSpPr>
          <p:spPr>
            <a:xfrm>
              <a:off x="158362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7399" y="0"/>
                  </a:moveTo>
                  <a:lnTo>
                    <a:pt x="1" y="4439"/>
                  </a:lnTo>
                  <a:lnTo>
                    <a:pt x="371" y="4994"/>
                  </a:lnTo>
                  <a:lnTo>
                    <a:pt x="7584" y="370"/>
                  </a:lnTo>
                  <a:lnTo>
                    <a:pt x="739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63"/>
            <p:cNvSpPr/>
            <p:nvPr/>
          </p:nvSpPr>
          <p:spPr>
            <a:xfrm>
              <a:off x="1634500" y="4196075"/>
              <a:ext cx="184975" cy="134125"/>
            </a:xfrm>
            <a:custGeom>
              <a:avLst/>
              <a:gdLst/>
              <a:ahLst/>
              <a:cxnLst/>
              <a:rect l="l" t="t" r="r" b="b"/>
              <a:pathLst>
                <a:path w="7399" h="5365" extrusionOk="0">
                  <a:moveTo>
                    <a:pt x="7028" y="0"/>
                  </a:moveTo>
                  <a:lnTo>
                    <a:pt x="0" y="4809"/>
                  </a:lnTo>
                  <a:lnTo>
                    <a:pt x="370" y="5364"/>
                  </a:lnTo>
                  <a:lnTo>
                    <a:pt x="7398" y="555"/>
                  </a:lnTo>
                  <a:lnTo>
                    <a:pt x="702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63"/>
            <p:cNvSpPr/>
            <p:nvPr/>
          </p:nvSpPr>
          <p:spPr>
            <a:xfrm>
              <a:off x="168535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7029" y="1"/>
                  </a:moveTo>
                  <a:lnTo>
                    <a:pt x="1" y="4994"/>
                  </a:lnTo>
                  <a:lnTo>
                    <a:pt x="371" y="5549"/>
                  </a:lnTo>
                  <a:lnTo>
                    <a:pt x="7214" y="371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63"/>
            <p:cNvSpPr/>
            <p:nvPr/>
          </p:nvSpPr>
          <p:spPr>
            <a:xfrm>
              <a:off x="1740850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843" y="1"/>
                  </a:moveTo>
                  <a:lnTo>
                    <a:pt x="0" y="5180"/>
                  </a:lnTo>
                  <a:lnTo>
                    <a:pt x="370" y="5550"/>
                  </a:lnTo>
                  <a:lnTo>
                    <a:pt x="7028" y="371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63"/>
            <p:cNvSpPr/>
            <p:nvPr/>
          </p:nvSpPr>
          <p:spPr>
            <a:xfrm>
              <a:off x="1800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1" y="5549"/>
                  </a:lnTo>
                  <a:lnTo>
                    <a:pt x="186" y="5919"/>
                  </a:lnTo>
                  <a:lnTo>
                    <a:pt x="6844" y="370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63"/>
            <p:cNvSpPr/>
            <p:nvPr/>
          </p:nvSpPr>
          <p:spPr>
            <a:xfrm>
              <a:off x="18610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6289" y="1"/>
                  </a:moveTo>
                  <a:lnTo>
                    <a:pt x="1" y="5734"/>
                  </a:lnTo>
                  <a:lnTo>
                    <a:pt x="186" y="6104"/>
                  </a:lnTo>
                  <a:lnTo>
                    <a:pt x="6659" y="371"/>
                  </a:lnTo>
                  <a:lnTo>
                    <a:pt x="628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63"/>
            <p:cNvSpPr/>
            <p:nvPr/>
          </p:nvSpPr>
          <p:spPr>
            <a:xfrm>
              <a:off x="19211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0"/>
                  </a:moveTo>
                  <a:lnTo>
                    <a:pt x="0" y="5918"/>
                  </a:lnTo>
                  <a:lnTo>
                    <a:pt x="370" y="6288"/>
                  </a:lnTo>
                  <a:lnTo>
                    <a:pt x="6474" y="370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63"/>
            <p:cNvSpPr/>
            <p:nvPr/>
          </p:nvSpPr>
          <p:spPr>
            <a:xfrm>
              <a:off x="1985900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9" y="0"/>
                  </a:moveTo>
                  <a:lnTo>
                    <a:pt x="1" y="6104"/>
                  </a:lnTo>
                  <a:lnTo>
                    <a:pt x="371" y="6474"/>
                  </a:lnTo>
                  <a:lnTo>
                    <a:pt x="6289" y="370"/>
                  </a:lnTo>
                  <a:lnTo>
                    <a:pt x="591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63"/>
            <p:cNvSpPr/>
            <p:nvPr/>
          </p:nvSpPr>
          <p:spPr>
            <a:xfrm>
              <a:off x="2050625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734" y="1"/>
                  </a:moveTo>
                  <a:lnTo>
                    <a:pt x="1" y="6474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63"/>
            <p:cNvSpPr/>
            <p:nvPr/>
          </p:nvSpPr>
          <p:spPr>
            <a:xfrm>
              <a:off x="2120000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0"/>
                  </a:moveTo>
                  <a:lnTo>
                    <a:pt x="0" y="6658"/>
                  </a:lnTo>
                  <a:lnTo>
                    <a:pt x="555" y="6843"/>
                  </a:lnTo>
                  <a:lnTo>
                    <a:pt x="5919" y="370"/>
                  </a:lnTo>
                  <a:lnTo>
                    <a:pt x="554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63"/>
            <p:cNvSpPr/>
            <p:nvPr/>
          </p:nvSpPr>
          <p:spPr>
            <a:xfrm>
              <a:off x="21939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79" y="1"/>
                  </a:moveTo>
                  <a:lnTo>
                    <a:pt x="0" y="6659"/>
                  </a:lnTo>
                  <a:lnTo>
                    <a:pt x="370" y="7029"/>
                  </a:lnTo>
                  <a:lnTo>
                    <a:pt x="5549" y="186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63"/>
            <p:cNvSpPr/>
            <p:nvPr/>
          </p:nvSpPr>
          <p:spPr>
            <a:xfrm>
              <a:off x="2263325" y="480180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179" y="0"/>
                  </a:moveTo>
                  <a:lnTo>
                    <a:pt x="1" y="6843"/>
                  </a:lnTo>
                  <a:lnTo>
                    <a:pt x="556" y="7213"/>
                  </a:lnTo>
                  <a:lnTo>
                    <a:pt x="5549" y="185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63"/>
            <p:cNvSpPr/>
            <p:nvPr/>
          </p:nvSpPr>
          <p:spPr>
            <a:xfrm>
              <a:off x="234192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10" y="1"/>
                  </a:moveTo>
                  <a:lnTo>
                    <a:pt x="1" y="7029"/>
                  </a:lnTo>
                  <a:lnTo>
                    <a:pt x="371" y="7399"/>
                  </a:lnTo>
                  <a:lnTo>
                    <a:pt x="5180" y="371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63"/>
            <p:cNvSpPr/>
            <p:nvPr/>
          </p:nvSpPr>
          <p:spPr>
            <a:xfrm>
              <a:off x="24159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624" y="0"/>
                  </a:moveTo>
                  <a:lnTo>
                    <a:pt x="0" y="7213"/>
                  </a:lnTo>
                  <a:lnTo>
                    <a:pt x="555" y="7583"/>
                  </a:lnTo>
                  <a:lnTo>
                    <a:pt x="4994" y="185"/>
                  </a:lnTo>
                  <a:lnTo>
                    <a:pt x="4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63"/>
            <p:cNvSpPr/>
            <p:nvPr/>
          </p:nvSpPr>
          <p:spPr>
            <a:xfrm>
              <a:off x="24945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254" y="1"/>
                  </a:moveTo>
                  <a:lnTo>
                    <a:pt x="0" y="7399"/>
                  </a:lnTo>
                  <a:lnTo>
                    <a:pt x="370" y="7769"/>
                  </a:lnTo>
                  <a:lnTo>
                    <a:pt x="4809" y="371"/>
                  </a:lnTo>
                  <a:lnTo>
                    <a:pt x="425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63"/>
            <p:cNvSpPr/>
            <p:nvPr/>
          </p:nvSpPr>
          <p:spPr>
            <a:xfrm>
              <a:off x="2573125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69" y="0"/>
                  </a:moveTo>
                  <a:lnTo>
                    <a:pt x="0" y="7583"/>
                  </a:lnTo>
                  <a:lnTo>
                    <a:pt x="555" y="7768"/>
                  </a:lnTo>
                  <a:lnTo>
                    <a:pt x="4624" y="185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63"/>
            <p:cNvSpPr/>
            <p:nvPr/>
          </p:nvSpPr>
          <p:spPr>
            <a:xfrm>
              <a:off x="2656350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00" y="1"/>
                  </a:moveTo>
                  <a:lnTo>
                    <a:pt x="1" y="7769"/>
                  </a:lnTo>
                  <a:lnTo>
                    <a:pt x="371" y="7954"/>
                  </a:lnTo>
                  <a:lnTo>
                    <a:pt x="4254" y="371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63"/>
            <p:cNvSpPr/>
            <p:nvPr/>
          </p:nvSpPr>
          <p:spPr>
            <a:xfrm>
              <a:off x="2739575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515" y="0"/>
                  </a:moveTo>
                  <a:lnTo>
                    <a:pt x="1" y="7953"/>
                  </a:lnTo>
                  <a:lnTo>
                    <a:pt x="371" y="8138"/>
                  </a:lnTo>
                  <a:lnTo>
                    <a:pt x="3885" y="185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63"/>
            <p:cNvSpPr/>
            <p:nvPr/>
          </p:nvSpPr>
          <p:spPr>
            <a:xfrm>
              <a:off x="28228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145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700" y="185"/>
                  </a:lnTo>
                  <a:lnTo>
                    <a:pt x="314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63"/>
            <p:cNvSpPr/>
            <p:nvPr/>
          </p:nvSpPr>
          <p:spPr>
            <a:xfrm>
              <a:off x="2910650" y="5116200"/>
              <a:ext cx="83275" cy="203475"/>
            </a:xfrm>
            <a:custGeom>
              <a:avLst/>
              <a:gdLst/>
              <a:ahLst/>
              <a:cxnLst/>
              <a:rect l="l" t="t" r="r" b="b"/>
              <a:pathLst>
                <a:path w="3331" h="8139" extrusionOk="0">
                  <a:moveTo>
                    <a:pt x="2775" y="1"/>
                  </a:moveTo>
                  <a:lnTo>
                    <a:pt x="1" y="7954"/>
                  </a:lnTo>
                  <a:lnTo>
                    <a:pt x="371" y="8139"/>
                  </a:lnTo>
                  <a:lnTo>
                    <a:pt x="3330" y="186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63"/>
            <p:cNvSpPr/>
            <p:nvPr/>
          </p:nvSpPr>
          <p:spPr>
            <a:xfrm>
              <a:off x="2993900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89" y="1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3144" y="18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63"/>
            <p:cNvSpPr/>
            <p:nvPr/>
          </p:nvSpPr>
          <p:spPr>
            <a:xfrm>
              <a:off x="3081750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405" y="0"/>
                  </a:moveTo>
                  <a:lnTo>
                    <a:pt x="0" y="8323"/>
                  </a:lnTo>
                  <a:lnTo>
                    <a:pt x="555" y="8323"/>
                  </a:lnTo>
                  <a:lnTo>
                    <a:pt x="2774" y="18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63"/>
            <p:cNvSpPr/>
            <p:nvPr/>
          </p:nvSpPr>
          <p:spPr>
            <a:xfrm>
              <a:off x="316960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2035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590" y="185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63"/>
            <p:cNvSpPr/>
            <p:nvPr/>
          </p:nvSpPr>
          <p:spPr>
            <a:xfrm>
              <a:off x="3257450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1850" y="1"/>
                  </a:moveTo>
                  <a:lnTo>
                    <a:pt x="0" y="8324"/>
                  </a:lnTo>
                  <a:lnTo>
                    <a:pt x="555" y="8509"/>
                  </a:lnTo>
                  <a:lnTo>
                    <a:pt x="2405" y="186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63"/>
            <p:cNvSpPr/>
            <p:nvPr/>
          </p:nvSpPr>
          <p:spPr>
            <a:xfrm>
              <a:off x="3349925" y="5222550"/>
              <a:ext cx="50875" cy="212725"/>
            </a:xfrm>
            <a:custGeom>
              <a:avLst/>
              <a:gdLst/>
              <a:ahLst/>
              <a:cxnLst/>
              <a:rect l="l" t="t" r="r" b="b"/>
              <a:pathLst>
                <a:path w="2035" h="8509" extrusionOk="0">
                  <a:moveTo>
                    <a:pt x="1480" y="1"/>
                  </a:moveTo>
                  <a:lnTo>
                    <a:pt x="0" y="8508"/>
                  </a:lnTo>
                  <a:lnTo>
                    <a:pt x="370" y="8508"/>
                  </a:lnTo>
                  <a:lnTo>
                    <a:pt x="2035" y="18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63"/>
            <p:cNvSpPr/>
            <p:nvPr/>
          </p:nvSpPr>
          <p:spPr>
            <a:xfrm>
              <a:off x="3437775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295" y="1"/>
                  </a:moveTo>
                  <a:lnTo>
                    <a:pt x="0" y="8508"/>
                  </a:lnTo>
                  <a:lnTo>
                    <a:pt x="555" y="8693"/>
                  </a:lnTo>
                  <a:lnTo>
                    <a:pt x="1665" y="185"/>
                  </a:lnTo>
                  <a:lnTo>
                    <a:pt x="12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63"/>
            <p:cNvSpPr/>
            <p:nvPr/>
          </p:nvSpPr>
          <p:spPr>
            <a:xfrm>
              <a:off x="3530250" y="5250300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925" y="0"/>
                  </a:moveTo>
                  <a:lnTo>
                    <a:pt x="0" y="8508"/>
                  </a:lnTo>
                  <a:lnTo>
                    <a:pt x="555" y="8508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63"/>
            <p:cNvSpPr/>
            <p:nvPr/>
          </p:nvSpPr>
          <p:spPr>
            <a:xfrm>
              <a:off x="3622725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5" y="0"/>
                  </a:moveTo>
                  <a:lnTo>
                    <a:pt x="0" y="8693"/>
                  </a:lnTo>
                  <a:lnTo>
                    <a:pt x="370" y="8693"/>
                  </a:lnTo>
                  <a:lnTo>
                    <a:pt x="1110" y="185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63"/>
            <p:cNvSpPr/>
            <p:nvPr/>
          </p:nvSpPr>
          <p:spPr>
            <a:xfrm>
              <a:off x="37105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0" y="0"/>
                  </a:moveTo>
                  <a:lnTo>
                    <a:pt x="1" y="8693"/>
                  </a:lnTo>
                  <a:lnTo>
                    <a:pt x="555" y="8693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63"/>
            <p:cNvSpPr/>
            <p:nvPr/>
          </p:nvSpPr>
          <p:spPr>
            <a:xfrm>
              <a:off x="3803050" y="526417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63"/>
            <p:cNvSpPr/>
            <p:nvPr/>
          </p:nvSpPr>
          <p:spPr>
            <a:xfrm>
              <a:off x="38862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556" y="0"/>
                  </a:moveTo>
                  <a:lnTo>
                    <a:pt x="1" y="185"/>
                  </a:lnTo>
                  <a:lnTo>
                    <a:pt x="371" y="8693"/>
                  </a:lnTo>
                  <a:lnTo>
                    <a:pt x="925" y="86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63"/>
            <p:cNvSpPr/>
            <p:nvPr/>
          </p:nvSpPr>
          <p:spPr>
            <a:xfrm>
              <a:off x="3969500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6" y="0"/>
                  </a:moveTo>
                  <a:lnTo>
                    <a:pt x="1" y="185"/>
                  </a:lnTo>
                  <a:lnTo>
                    <a:pt x="741" y="8693"/>
                  </a:lnTo>
                  <a:lnTo>
                    <a:pt x="1111" y="86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63"/>
            <p:cNvSpPr/>
            <p:nvPr/>
          </p:nvSpPr>
          <p:spPr>
            <a:xfrm>
              <a:off x="4057350" y="5250300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1" y="0"/>
                  </a:moveTo>
                  <a:lnTo>
                    <a:pt x="741" y="8508"/>
                  </a:lnTo>
                  <a:lnTo>
                    <a:pt x="1296" y="850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63"/>
            <p:cNvSpPr/>
            <p:nvPr/>
          </p:nvSpPr>
          <p:spPr>
            <a:xfrm>
              <a:off x="4140600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370" y="1"/>
                  </a:moveTo>
                  <a:lnTo>
                    <a:pt x="0" y="185"/>
                  </a:lnTo>
                  <a:lnTo>
                    <a:pt x="1110" y="8693"/>
                  </a:lnTo>
                  <a:lnTo>
                    <a:pt x="1665" y="850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63"/>
            <p:cNvSpPr/>
            <p:nvPr/>
          </p:nvSpPr>
          <p:spPr>
            <a:xfrm>
              <a:off x="4223825" y="522717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0" y="1"/>
                  </a:moveTo>
                  <a:lnTo>
                    <a:pt x="1480" y="8508"/>
                  </a:lnTo>
                  <a:lnTo>
                    <a:pt x="1850" y="832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63"/>
            <p:cNvSpPr/>
            <p:nvPr/>
          </p:nvSpPr>
          <p:spPr>
            <a:xfrm>
              <a:off x="4302425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850" y="8509"/>
                  </a:lnTo>
                  <a:lnTo>
                    <a:pt x="2405" y="832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63"/>
            <p:cNvSpPr/>
            <p:nvPr/>
          </p:nvSpPr>
          <p:spPr>
            <a:xfrm>
              <a:off x="438565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555" y="0"/>
                  </a:moveTo>
                  <a:lnTo>
                    <a:pt x="0" y="185"/>
                  </a:lnTo>
                  <a:lnTo>
                    <a:pt x="2035" y="8508"/>
                  </a:lnTo>
                  <a:lnTo>
                    <a:pt x="2590" y="832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63"/>
            <p:cNvSpPr/>
            <p:nvPr/>
          </p:nvSpPr>
          <p:spPr>
            <a:xfrm>
              <a:off x="4468875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370" y="0"/>
                  </a:moveTo>
                  <a:lnTo>
                    <a:pt x="1" y="185"/>
                  </a:lnTo>
                  <a:lnTo>
                    <a:pt x="2220" y="8323"/>
                  </a:lnTo>
                  <a:lnTo>
                    <a:pt x="2775" y="832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63"/>
            <p:cNvSpPr/>
            <p:nvPr/>
          </p:nvSpPr>
          <p:spPr>
            <a:xfrm>
              <a:off x="4547475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6" y="1"/>
                  </a:moveTo>
                  <a:lnTo>
                    <a:pt x="1" y="185"/>
                  </a:lnTo>
                  <a:lnTo>
                    <a:pt x="2590" y="8323"/>
                  </a:lnTo>
                  <a:lnTo>
                    <a:pt x="3145" y="8138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63"/>
            <p:cNvSpPr/>
            <p:nvPr/>
          </p:nvSpPr>
          <p:spPr>
            <a:xfrm>
              <a:off x="4626075" y="5116200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1"/>
                  </a:moveTo>
                  <a:lnTo>
                    <a:pt x="1" y="186"/>
                  </a:lnTo>
                  <a:lnTo>
                    <a:pt x="2960" y="8139"/>
                  </a:lnTo>
                  <a:lnTo>
                    <a:pt x="3515" y="7954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63"/>
            <p:cNvSpPr/>
            <p:nvPr/>
          </p:nvSpPr>
          <p:spPr>
            <a:xfrm>
              <a:off x="47047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5" y="0"/>
                  </a:moveTo>
                  <a:lnTo>
                    <a:pt x="0" y="185"/>
                  </a:lnTo>
                  <a:lnTo>
                    <a:pt x="3144" y="8138"/>
                  </a:lnTo>
                  <a:lnTo>
                    <a:pt x="3699" y="795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63"/>
            <p:cNvSpPr/>
            <p:nvPr/>
          </p:nvSpPr>
          <p:spPr>
            <a:xfrm>
              <a:off x="4783300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0" y="0"/>
                  </a:moveTo>
                  <a:lnTo>
                    <a:pt x="0" y="185"/>
                  </a:lnTo>
                  <a:lnTo>
                    <a:pt x="3514" y="8138"/>
                  </a:lnTo>
                  <a:lnTo>
                    <a:pt x="3884" y="776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63"/>
            <p:cNvSpPr/>
            <p:nvPr/>
          </p:nvSpPr>
          <p:spPr>
            <a:xfrm>
              <a:off x="4857275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555" y="1"/>
                  </a:moveTo>
                  <a:lnTo>
                    <a:pt x="1" y="186"/>
                  </a:lnTo>
                  <a:lnTo>
                    <a:pt x="3884" y="7954"/>
                  </a:lnTo>
                  <a:lnTo>
                    <a:pt x="4254" y="776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63"/>
            <p:cNvSpPr/>
            <p:nvPr/>
          </p:nvSpPr>
          <p:spPr>
            <a:xfrm>
              <a:off x="4931250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6" y="0"/>
                  </a:moveTo>
                  <a:lnTo>
                    <a:pt x="1" y="185"/>
                  </a:lnTo>
                  <a:lnTo>
                    <a:pt x="4070" y="7768"/>
                  </a:lnTo>
                  <a:lnTo>
                    <a:pt x="4625" y="758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63"/>
            <p:cNvSpPr/>
            <p:nvPr/>
          </p:nvSpPr>
          <p:spPr>
            <a:xfrm>
              <a:off x="50052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556" y="1"/>
                  </a:moveTo>
                  <a:lnTo>
                    <a:pt x="1" y="371"/>
                  </a:lnTo>
                  <a:lnTo>
                    <a:pt x="4440" y="7769"/>
                  </a:lnTo>
                  <a:lnTo>
                    <a:pt x="4810" y="739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63"/>
            <p:cNvSpPr/>
            <p:nvPr/>
          </p:nvSpPr>
          <p:spPr>
            <a:xfrm>
              <a:off x="50792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370" y="0"/>
                  </a:moveTo>
                  <a:lnTo>
                    <a:pt x="0" y="185"/>
                  </a:lnTo>
                  <a:lnTo>
                    <a:pt x="4439" y="7583"/>
                  </a:lnTo>
                  <a:lnTo>
                    <a:pt x="4994" y="721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63"/>
            <p:cNvSpPr/>
            <p:nvPr/>
          </p:nvSpPr>
          <p:spPr>
            <a:xfrm>
              <a:off x="514857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555" y="1"/>
                  </a:moveTo>
                  <a:lnTo>
                    <a:pt x="0" y="371"/>
                  </a:lnTo>
                  <a:lnTo>
                    <a:pt x="4809" y="7399"/>
                  </a:lnTo>
                  <a:lnTo>
                    <a:pt x="5179" y="702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63"/>
            <p:cNvSpPr/>
            <p:nvPr/>
          </p:nvSpPr>
          <p:spPr>
            <a:xfrm>
              <a:off x="5217925" y="4797175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371" y="0"/>
                  </a:moveTo>
                  <a:lnTo>
                    <a:pt x="1" y="370"/>
                  </a:lnTo>
                  <a:lnTo>
                    <a:pt x="4994" y="7213"/>
                  </a:lnTo>
                  <a:lnTo>
                    <a:pt x="5549" y="702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63"/>
            <p:cNvSpPr/>
            <p:nvPr/>
          </p:nvSpPr>
          <p:spPr>
            <a:xfrm>
              <a:off x="52872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1" y="1"/>
                  </a:moveTo>
                  <a:lnTo>
                    <a:pt x="1" y="186"/>
                  </a:lnTo>
                  <a:lnTo>
                    <a:pt x="5180" y="7029"/>
                  </a:lnTo>
                  <a:lnTo>
                    <a:pt x="5550" y="665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63"/>
            <p:cNvSpPr/>
            <p:nvPr/>
          </p:nvSpPr>
          <p:spPr>
            <a:xfrm>
              <a:off x="5352025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0"/>
                  </a:moveTo>
                  <a:lnTo>
                    <a:pt x="0" y="370"/>
                  </a:lnTo>
                  <a:lnTo>
                    <a:pt x="5549" y="6843"/>
                  </a:lnTo>
                  <a:lnTo>
                    <a:pt x="5919" y="647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63"/>
            <p:cNvSpPr/>
            <p:nvPr/>
          </p:nvSpPr>
          <p:spPr>
            <a:xfrm>
              <a:off x="5416750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186" y="1"/>
                  </a:moveTo>
                  <a:lnTo>
                    <a:pt x="1" y="371"/>
                  </a:lnTo>
                  <a:lnTo>
                    <a:pt x="5734" y="6659"/>
                  </a:lnTo>
                  <a:lnTo>
                    <a:pt x="6104" y="647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63"/>
            <p:cNvSpPr/>
            <p:nvPr/>
          </p:nvSpPr>
          <p:spPr>
            <a:xfrm>
              <a:off x="5476875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0" y="0"/>
                  </a:moveTo>
                  <a:lnTo>
                    <a:pt x="0" y="370"/>
                  </a:lnTo>
                  <a:lnTo>
                    <a:pt x="5918" y="6474"/>
                  </a:lnTo>
                  <a:lnTo>
                    <a:pt x="6288" y="610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63"/>
            <p:cNvSpPr/>
            <p:nvPr/>
          </p:nvSpPr>
          <p:spPr>
            <a:xfrm>
              <a:off x="55369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0"/>
                  </a:moveTo>
                  <a:lnTo>
                    <a:pt x="0" y="370"/>
                  </a:lnTo>
                  <a:lnTo>
                    <a:pt x="6104" y="6288"/>
                  </a:lnTo>
                  <a:lnTo>
                    <a:pt x="6474" y="591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63"/>
            <p:cNvSpPr/>
            <p:nvPr/>
          </p:nvSpPr>
          <p:spPr>
            <a:xfrm>
              <a:off x="55924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371" y="1"/>
                  </a:moveTo>
                  <a:lnTo>
                    <a:pt x="1" y="371"/>
                  </a:lnTo>
                  <a:lnTo>
                    <a:pt x="6474" y="6104"/>
                  </a:lnTo>
                  <a:lnTo>
                    <a:pt x="6659" y="57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63"/>
            <p:cNvSpPr/>
            <p:nvPr/>
          </p:nvSpPr>
          <p:spPr>
            <a:xfrm>
              <a:off x="5647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370" y="0"/>
                  </a:moveTo>
                  <a:lnTo>
                    <a:pt x="0" y="370"/>
                  </a:lnTo>
                  <a:lnTo>
                    <a:pt x="6658" y="5919"/>
                  </a:lnTo>
                  <a:lnTo>
                    <a:pt x="6843" y="554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63"/>
            <p:cNvSpPr/>
            <p:nvPr/>
          </p:nvSpPr>
          <p:spPr>
            <a:xfrm>
              <a:off x="5703425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186" y="1"/>
                  </a:moveTo>
                  <a:lnTo>
                    <a:pt x="1" y="371"/>
                  </a:lnTo>
                  <a:lnTo>
                    <a:pt x="6659" y="5550"/>
                  </a:lnTo>
                  <a:lnTo>
                    <a:pt x="7029" y="5180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63"/>
            <p:cNvSpPr/>
            <p:nvPr/>
          </p:nvSpPr>
          <p:spPr>
            <a:xfrm>
              <a:off x="575430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185" y="1"/>
                  </a:moveTo>
                  <a:lnTo>
                    <a:pt x="0" y="371"/>
                  </a:lnTo>
                  <a:lnTo>
                    <a:pt x="6843" y="5549"/>
                  </a:lnTo>
                  <a:lnTo>
                    <a:pt x="7213" y="4994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63"/>
            <p:cNvSpPr/>
            <p:nvPr/>
          </p:nvSpPr>
          <p:spPr>
            <a:xfrm>
              <a:off x="5800525" y="419607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186" y="0"/>
                  </a:moveTo>
                  <a:lnTo>
                    <a:pt x="1" y="370"/>
                  </a:lnTo>
                  <a:lnTo>
                    <a:pt x="7029" y="5179"/>
                  </a:lnTo>
                  <a:lnTo>
                    <a:pt x="7399" y="480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63"/>
            <p:cNvSpPr/>
            <p:nvPr/>
          </p:nvSpPr>
          <p:spPr>
            <a:xfrm>
              <a:off x="584677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185" y="0"/>
                  </a:moveTo>
                  <a:lnTo>
                    <a:pt x="0" y="370"/>
                  </a:lnTo>
                  <a:lnTo>
                    <a:pt x="7213" y="4994"/>
                  </a:lnTo>
                  <a:lnTo>
                    <a:pt x="7583" y="443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63"/>
            <p:cNvSpPr/>
            <p:nvPr/>
          </p:nvSpPr>
          <p:spPr>
            <a:xfrm>
              <a:off x="5888375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1" y="1"/>
                  </a:moveTo>
                  <a:lnTo>
                    <a:pt x="1" y="556"/>
                  </a:lnTo>
                  <a:lnTo>
                    <a:pt x="7399" y="4810"/>
                  </a:lnTo>
                  <a:lnTo>
                    <a:pt x="7769" y="4440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63"/>
            <p:cNvSpPr/>
            <p:nvPr/>
          </p:nvSpPr>
          <p:spPr>
            <a:xfrm>
              <a:off x="5930000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440"/>
                  </a:lnTo>
                  <a:lnTo>
                    <a:pt x="7768" y="38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63"/>
            <p:cNvSpPr/>
            <p:nvPr/>
          </p:nvSpPr>
          <p:spPr>
            <a:xfrm>
              <a:off x="59669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371" y="1"/>
                  </a:moveTo>
                  <a:lnTo>
                    <a:pt x="1" y="555"/>
                  </a:lnTo>
                  <a:lnTo>
                    <a:pt x="7769" y="4254"/>
                  </a:lnTo>
                  <a:lnTo>
                    <a:pt x="7954" y="388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63"/>
            <p:cNvSpPr/>
            <p:nvPr/>
          </p:nvSpPr>
          <p:spPr>
            <a:xfrm>
              <a:off x="6003975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185" y="0"/>
                  </a:moveTo>
                  <a:lnTo>
                    <a:pt x="0" y="370"/>
                  </a:lnTo>
                  <a:lnTo>
                    <a:pt x="7768" y="3884"/>
                  </a:lnTo>
                  <a:lnTo>
                    <a:pt x="8138" y="351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63"/>
            <p:cNvSpPr/>
            <p:nvPr/>
          </p:nvSpPr>
          <p:spPr>
            <a:xfrm>
              <a:off x="6027100" y="3724450"/>
              <a:ext cx="203475" cy="92500"/>
            </a:xfrm>
            <a:custGeom>
              <a:avLst/>
              <a:gdLst/>
              <a:ahLst/>
              <a:cxnLst/>
              <a:rect l="l" t="t" r="r" b="b"/>
              <a:pathLst>
                <a:path w="8139" h="3700" extrusionOk="0">
                  <a:moveTo>
                    <a:pt x="185" y="0"/>
                  </a:moveTo>
                  <a:lnTo>
                    <a:pt x="0" y="555"/>
                  </a:lnTo>
                  <a:lnTo>
                    <a:pt x="7953" y="3699"/>
                  </a:lnTo>
                  <a:lnTo>
                    <a:pt x="8138" y="314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63"/>
            <p:cNvSpPr/>
            <p:nvPr/>
          </p:nvSpPr>
          <p:spPr>
            <a:xfrm>
              <a:off x="6068700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186" y="1"/>
                  </a:moveTo>
                  <a:lnTo>
                    <a:pt x="1" y="556"/>
                  </a:lnTo>
                  <a:lnTo>
                    <a:pt x="7954" y="3515"/>
                  </a:lnTo>
                  <a:lnTo>
                    <a:pt x="8139" y="2960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63"/>
            <p:cNvSpPr/>
            <p:nvPr/>
          </p:nvSpPr>
          <p:spPr>
            <a:xfrm>
              <a:off x="6096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5" y="1"/>
                  </a:moveTo>
                  <a:lnTo>
                    <a:pt x="1" y="556"/>
                  </a:lnTo>
                  <a:lnTo>
                    <a:pt x="8138" y="3145"/>
                  </a:lnTo>
                  <a:lnTo>
                    <a:pt x="8323" y="259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63"/>
            <p:cNvSpPr/>
            <p:nvPr/>
          </p:nvSpPr>
          <p:spPr>
            <a:xfrm>
              <a:off x="611957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85" y="1"/>
                  </a:moveTo>
                  <a:lnTo>
                    <a:pt x="0" y="370"/>
                  </a:lnTo>
                  <a:lnTo>
                    <a:pt x="8323" y="2775"/>
                  </a:lnTo>
                  <a:lnTo>
                    <a:pt x="8323" y="222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63"/>
            <p:cNvSpPr/>
            <p:nvPr/>
          </p:nvSpPr>
          <p:spPr>
            <a:xfrm>
              <a:off x="6142700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323" y="20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63"/>
            <p:cNvSpPr/>
            <p:nvPr/>
          </p:nvSpPr>
          <p:spPr>
            <a:xfrm>
              <a:off x="6161175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6" y="0"/>
                  </a:moveTo>
                  <a:lnTo>
                    <a:pt x="1" y="555"/>
                  </a:lnTo>
                  <a:lnTo>
                    <a:pt x="8324" y="2405"/>
                  </a:lnTo>
                  <a:lnTo>
                    <a:pt x="8509" y="185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63"/>
            <p:cNvSpPr/>
            <p:nvPr/>
          </p:nvSpPr>
          <p:spPr>
            <a:xfrm>
              <a:off x="6179675" y="3271325"/>
              <a:ext cx="212725" cy="46250"/>
            </a:xfrm>
            <a:custGeom>
              <a:avLst/>
              <a:gdLst/>
              <a:ahLst/>
              <a:cxnLst/>
              <a:rect l="l" t="t" r="r" b="b"/>
              <a:pathLst>
                <a:path w="8509" h="1850" extrusionOk="0">
                  <a:moveTo>
                    <a:pt x="1" y="0"/>
                  </a:moveTo>
                  <a:lnTo>
                    <a:pt x="1" y="370"/>
                  </a:lnTo>
                  <a:lnTo>
                    <a:pt x="8323" y="1850"/>
                  </a:lnTo>
                  <a:lnTo>
                    <a:pt x="8508" y="1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63"/>
            <p:cNvSpPr/>
            <p:nvPr/>
          </p:nvSpPr>
          <p:spPr>
            <a:xfrm>
              <a:off x="61889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5" y="0"/>
                  </a:moveTo>
                  <a:lnTo>
                    <a:pt x="1" y="370"/>
                  </a:lnTo>
                  <a:lnTo>
                    <a:pt x="8508" y="1665"/>
                  </a:lnTo>
                  <a:lnTo>
                    <a:pt x="8693" y="111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63"/>
            <p:cNvSpPr/>
            <p:nvPr/>
          </p:nvSpPr>
          <p:spPr>
            <a:xfrm>
              <a:off x="6202800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0" y="1"/>
                  </a:moveTo>
                  <a:lnTo>
                    <a:pt x="0" y="371"/>
                  </a:lnTo>
                  <a:lnTo>
                    <a:pt x="8508" y="1296"/>
                  </a:lnTo>
                  <a:lnTo>
                    <a:pt x="8508" y="7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63"/>
            <p:cNvSpPr/>
            <p:nvPr/>
          </p:nvSpPr>
          <p:spPr>
            <a:xfrm>
              <a:off x="62074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85" y="1"/>
                  </a:moveTo>
                  <a:lnTo>
                    <a:pt x="0" y="556"/>
                  </a:lnTo>
                  <a:lnTo>
                    <a:pt x="8693" y="1111"/>
                  </a:lnTo>
                  <a:lnTo>
                    <a:pt x="8693" y="74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63"/>
            <p:cNvSpPr/>
            <p:nvPr/>
          </p:nvSpPr>
          <p:spPr>
            <a:xfrm>
              <a:off x="6212050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6"/>
                  </a:lnTo>
                  <a:lnTo>
                    <a:pt x="8508" y="925"/>
                  </a:lnTo>
                  <a:lnTo>
                    <a:pt x="8693" y="3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63"/>
            <p:cNvSpPr/>
            <p:nvPr/>
          </p:nvSpPr>
          <p:spPr>
            <a:xfrm>
              <a:off x="621667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63"/>
            <p:cNvSpPr/>
            <p:nvPr/>
          </p:nvSpPr>
          <p:spPr>
            <a:xfrm>
              <a:off x="6225925" y="2734950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185" y="926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63"/>
            <p:cNvSpPr/>
            <p:nvPr/>
          </p:nvSpPr>
          <p:spPr>
            <a:xfrm>
              <a:off x="62074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508" y="0"/>
                  </a:moveTo>
                  <a:lnTo>
                    <a:pt x="0" y="555"/>
                  </a:lnTo>
                  <a:lnTo>
                    <a:pt x="185" y="111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63"/>
            <p:cNvSpPr/>
            <p:nvPr/>
          </p:nvSpPr>
          <p:spPr>
            <a:xfrm>
              <a:off x="6202800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8508" y="0"/>
                  </a:moveTo>
                  <a:lnTo>
                    <a:pt x="0" y="925"/>
                  </a:lnTo>
                  <a:lnTo>
                    <a:pt x="0" y="1480"/>
                  </a:lnTo>
                  <a:lnTo>
                    <a:pt x="8508" y="555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63"/>
            <p:cNvSpPr/>
            <p:nvPr/>
          </p:nvSpPr>
          <p:spPr>
            <a:xfrm>
              <a:off x="61889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8" y="0"/>
                  </a:moveTo>
                  <a:lnTo>
                    <a:pt x="1" y="1295"/>
                  </a:lnTo>
                  <a:lnTo>
                    <a:pt x="185" y="1665"/>
                  </a:lnTo>
                  <a:lnTo>
                    <a:pt x="8693" y="555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63"/>
            <p:cNvSpPr/>
            <p:nvPr/>
          </p:nvSpPr>
          <p:spPr>
            <a:xfrm>
              <a:off x="6179675" y="2397425"/>
              <a:ext cx="212725" cy="50875"/>
            </a:xfrm>
            <a:custGeom>
              <a:avLst/>
              <a:gdLst/>
              <a:ahLst/>
              <a:cxnLst/>
              <a:rect l="l" t="t" r="r" b="b"/>
              <a:pathLst>
                <a:path w="8509" h="2035" extrusionOk="0">
                  <a:moveTo>
                    <a:pt x="8323" y="0"/>
                  </a:moveTo>
                  <a:lnTo>
                    <a:pt x="1" y="1480"/>
                  </a:lnTo>
                  <a:lnTo>
                    <a:pt x="1" y="2035"/>
                  </a:lnTo>
                  <a:lnTo>
                    <a:pt x="8508" y="370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63"/>
            <p:cNvSpPr/>
            <p:nvPr/>
          </p:nvSpPr>
          <p:spPr>
            <a:xfrm>
              <a:off x="6161175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4" y="0"/>
                  </a:moveTo>
                  <a:lnTo>
                    <a:pt x="1" y="1850"/>
                  </a:lnTo>
                  <a:lnTo>
                    <a:pt x="186" y="2405"/>
                  </a:lnTo>
                  <a:lnTo>
                    <a:pt x="8509" y="555"/>
                  </a:lnTo>
                  <a:lnTo>
                    <a:pt x="83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63"/>
            <p:cNvSpPr/>
            <p:nvPr/>
          </p:nvSpPr>
          <p:spPr>
            <a:xfrm>
              <a:off x="6142700" y="221710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323" y="0"/>
                  </a:moveTo>
                  <a:lnTo>
                    <a:pt x="0" y="2035"/>
                  </a:lnTo>
                  <a:lnTo>
                    <a:pt x="185" y="2590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63"/>
            <p:cNvSpPr/>
            <p:nvPr/>
          </p:nvSpPr>
          <p:spPr>
            <a:xfrm>
              <a:off x="611957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323" y="0"/>
                  </a:moveTo>
                  <a:lnTo>
                    <a:pt x="0" y="2405"/>
                  </a:lnTo>
                  <a:lnTo>
                    <a:pt x="185" y="2774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63"/>
            <p:cNvSpPr/>
            <p:nvPr/>
          </p:nvSpPr>
          <p:spPr>
            <a:xfrm>
              <a:off x="6096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8" y="0"/>
                  </a:moveTo>
                  <a:lnTo>
                    <a:pt x="1" y="2589"/>
                  </a:lnTo>
                  <a:lnTo>
                    <a:pt x="185" y="3144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63"/>
            <p:cNvSpPr/>
            <p:nvPr/>
          </p:nvSpPr>
          <p:spPr>
            <a:xfrm>
              <a:off x="6068700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7954" y="1"/>
                  </a:moveTo>
                  <a:lnTo>
                    <a:pt x="1" y="2775"/>
                  </a:lnTo>
                  <a:lnTo>
                    <a:pt x="186" y="3330"/>
                  </a:lnTo>
                  <a:lnTo>
                    <a:pt x="8139" y="371"/>
                  </a:lnTo>
                  <a:lnTo>
                    <a:pt x="795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63"/>
            <p:cNvSpPr/>
            <p:nvPr/>
          </p:nvSpPr>
          <p:spPr>
            <a:xfrm>
              <a:off x="603635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1"/>
                  </a:moveTo>
                  <a:lnTo>
                    <a:pt x="0" y="3145"/>
                  </a:lnTo>
                  <a:lnTo>
                    <a:pt x="185" y="3700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63"/>
            <p:cNvSpPr/>
            <p:nvPr/>
          </p:nvSpPr>
          <p:spPr>
            <a:xfrm>
              <a:off x="6003975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768" y="1"/>
                  </a:moveTo>
                  <a:lnTo>
                    <a:pt x="0" y="3515"/>
                  </a:lnTo>
                  <a:lnTo>
                    <a:pt x="185" y="3885"/>
                  </a:lnTo>
                  <a:lnTo>
                    <a:pt x="8138" y="371"/>
                  </a:lnTo>
                  <a:lnTo>
                    <a:pt x="776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63"/>
            <p:cNvSpPr/>
            <p:nvPr/>
          </p:nvSpPr>
          <p:spPr>
            <a:xfrm>
              <a:off x="59669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769" y="1"/>
                  </a:moveTo>
                  <a:lnTo>
                    <a:pt x="1" y="3700"/>
                  </a:lnTo>
                  <a:lnTo>
                    <a:pt x="371" y="4254"/>
                  </a:lnTo>
                  <a:lnTo>
                    <a:pt x="7954" y="371"/>
                  </a:lnTo>
                  <a:lnTo>
                    <a:pt x="776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63"/>
            <p:cNvSpPr/>
            <p:nvPr/>
          </p:nvSpPr>
          <p:spPr>
            <a:xfrm>
              <a:off x="5930000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7583" y="0"/>
                  </a:moveTo>
                  <a:lnTo>
                    <a:pt x="0" y="4069"/>
                  </a:lnTo>
                  <a:lnTo>
                    <a:pt x="185" y="4624"/>
                  </a:lnTo>
                  <a:lnTo>
                    <a:pt x="7768" y="555"/>
                  </a:lnTo>
                  <a:lnTo>
                    <a:pt x="758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63"/>
            <p:cNvSpPr/>
            <p:nvPr/>
          </p:nvSpPr>
          <p:spPr>
            <a:xfrm>
              <a:off x="5888375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9" y="0"/>
                  </a:moveTo>
                  <a:lnTo>
                    <a:pt x="1" y="4254"/>
                  </a:lnTo>
                  <a:lnTo>
                    <a:pt x="371" y="4809"/>
                  </a:lnTo>
                  <a:lnTo>
                    <a:pt x="7769" y="370"/>
                  </a:lnTo>
                  <a:lnTo>
                    <a:pt x="739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63"/>
            <p:cNvSpPr/>
            <p:nvPr/>
          </p:nvSpPr>
          <p:spPr>
            <a:xfrm>
              <a:off x="5856025" y="1458800"/>
              <a:ext cx="184975" cy="124850"/>
            </a:xfrm>
            <a:custGeom>
              <a:avLst/>
              <a:gdLst/>
              <a:ahLst/>
              <a:cxnLst/>
              <a:rect l="l" t="t" r="r" b="b"/>
              <a:pathLst>
                <a:path w="7399" h="4994" extrusionOk="0">
                  <a:moveTo>
                    <a:pt x="7213" y="0"/>
                  </a:moveTo>
                  <a:lnTo>
                    <a:pt x="0" y="4624"/>
                  </a:lnTo>
                  <a:lnTo>
                    <a:pt x="185" y="4994"/>
                  </a:lnTo>
                  <a:lnTo>
                    <a:pt x="7398" y="555"/>
                  </a:lnTo>
                  <a:lnTo>
                    <a:pt x="721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63"/>
            <p:cNvSpPr/>
            <p:nvPr/>
          </p:nvSpPr>
          <p:spPr>
            <a:xfrm>
              <a:off x="5800525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7029" y="1"/>
                  </a:moveTo>
                  <a:lnTo>
                    <a:pt x="1" y="4625"/>
                  </a:lnTo>
                  <a:lnTo>
                    <a:pt x="371" y="5180"/>
                  </a:lnTo>
                  <a:lnTo>
                    <a:pt x="7399" y="371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63"/>
            <p:cNvSpPr/>
            <p:nvPr/>
          </p:nvSpPr>
          <p:spPr>
            <a:xfrm>
              <a:off x="5754300" y="13108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6843" y="1"/>
                  </a:moveTo>
                  <a:lnTo>
                    <a:pt x="0" y="5179"/>
                  </a:lnTo>
                  <a:lnTo>
                    <a:pt x="185" y="5549"/>
                  </a:lnTo>
                  <a:lnTo>
                    <a:pt x="7213" y="556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63"/>
            <p:cNvSpPr/>
            <p:nvPr/>
          </p:nvSpPr>
          <p:spPr>
            <a:xfrm>
              <a:off x="5703425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659" y="0"/>
                  </a:moveTo>
                  <a:lnTo>
                    <a:pt x="1" y="5179"/>
                  </a:lnTo>
                  <a:lnTo>
                    <a:pt x="186" y="5549"/>
                  </a:lnTo>
                  <a:lnTo>
                    <a:pt x="7029" y="370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63"/>
            <p:cNvSpPr/>
            <p:nvPr/>
          </p:nvSpPr>
          <p:spPr>
            <a:xfrm>
              <a:off x="5647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0" y="5549"/>
                  </a:lnTo>
                  <a:lnTo>
                    <a:pt x="370" y="5919"/>
                  </a:lnTo>
                  <a:lnTo>
                    <a:pt x="6843" y="370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63"/>
            <p:cNvSpPr/>
            <p:nvPr/>
          </p:nvSpPr>
          <p:spPr>
            <a:xfrm>
              <a:off x="5583200" y="1093525"/>
              <a:ext cx="166500" cy="152600"/>
            </a:xfrm>
            <a:custGeom>
              <a:avLst/>
              <a:gdLst/>
              <a:ahLst/>
              <a:cxnLst/>
              <a:rect l="l" t="t" r="r" b="b"/>
              <a:pathLst>
                <a:path w="6660" h="6104" extrusionOk="0">
                  <a:moveTo>
                    <a:pt x="6289" y="0"/>
                  </a:moveTo>
                  <a:lnTo>
                    <a:pt x="1" y="5734"/>
                  </a:lnTo>
                  <a:lnTo>
                    <a:pt x="186" y="6103"/>
                  </a:lnTo>
                  <a:lnTo>
                    <a:pt x="6659" y="370"/>
                  </a:lnTo>
                  <a:lnTo>
                    <a:pt x="628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63"/>
            <p:cNvSpPr/>
            <p:nvPr/>
          </p:nvSpPr>
          <p:spPr>
            <a:xfrm>
              <a:off x="55369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1"/>
                  </a:moveTo>
                  <a:lnTo>
                    <a:pt x="0" y="5919"/>
                  </a:lnTo>
                  <a:lnTo>
                    <a:pt x="370" y="6289"/>
                  </a:lnTo>
                  <a:lnTo>
                    <a:pt x="6474" y="371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63"/>
            <p:cNvSpPr/>
            <p:nvPr/>
          </p:nvSpPr>
          <p:spPr>
            <a:xfrm>
              <a:off x="5476875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8" y="0"/>
                  </a:moveTo>
                  <a:lnTo>
                    <a:pt x="0" y="6104"/>
                  </a:lnTo>
                  <a:lnTo>
                    <a:pt x="370" y="6474"/>
                  </a:lnTo>
                  <a:lnTo>
                    <a:pt x="6288" y="370"/>
                  </a:lnTo>
                  <a:lnTo>
                    <a:pt x="591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63"/>
            <p:cNvSpPr/>
            <p:nvPr/>
          </p:nvSpPr>
          <p:spPr>
            <a:xfrm>
              <a:off x="5416750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49" y="1"/>
                  </a:moveTo>
                  <a:lnTo>
                    <a:pt x="1" y="6289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63"/>
            <p:cNvSpPr/>
            <p:nvPr/>
          </p:nvSpPr>
          <p:spPr>
            <a:xfrm>
              <a:off x="5352025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1"/>
                  </a:moveTo>
                  <a:lnTo>
                    <a:pt x="0" y="6474"/>
                  </a:lnTo>
                  <a:lnTo>
                    <a:pt x="370" y="6844"/>
                  </a:lnTo>
                  <a:lnTo>
                    <a:pt x="5919" y="186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63"/>
            <p:cNvSpPr/>
            <p:nvPr/>
          </p:nvSpPr>
          <p:spPr>
            <a:xfrm>
              <a:off x="52872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80" y="0"/>
                  </a:moveTo>
                  <a:lnTo>
                    <a:pt x="1" y="6843"/>
                  </a:lnTo>
                  <a:lnTo>
                    <a:pt x="371" y="7028"/>
                  </a:lnTo>
                  <a:lnTo>
                    <a:pt x="5550" y="370"/>
                  </a:lnTo>
                  <a:lnTo>
                    <a:pt x="518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63"/>
            <p:cNvSpPr/>
            <p:nvPr/>
          </p:nvSpPr>
          <p:spPr>
            <a:xfrm>
              <a:off x="5217925" y="732850"/>
              <a:ext cx="134125" cy="180350"/>
            </a:xfrm>
            <a:custGeom>
              <a:avLst/>
              <a:gdLst/>
              <a:ahLst/>
              <a:cxnLst/>
              <a:rect l="l" t="t" r="r" b="b"/>
              <a:pathLst>
                <a:path w="5365" h="7214" extrusionOk="0">
                  <a:moveTo>
                    <a:pt x="4994" y="1"/>
                  </a:moveTo>
                  <a:lnTo>
                    <a:pt x="1" y="7029"/>
                  </a:lnTo>
                  <a:lnTo>
                    <a:pt x="371" y="7214"/>
                  </a:lnTo>
                  <a:lnTo>
                    <a:pt x="5364" y="371"/>
                  </a:lnTo>
                  <a:lnTo>
                    <a:pt x="499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63"/>
            <p:cNvSpPr/>
            <p:nvPr/>
          </p:nvSpPr>
          <p:spPr>
            <a:xfrm>
              <a:off x="514857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09" y="0"/>
                  </a:moveTo>
                  <a:lnTo>
                    <a:pt x="0" y="7213"/>
                  </a:lnTo>
                  <a:lnTo>
                    <a:pt x="555" y="7398"/>
                  </a:lnTo>
                  <a:lnTo>
                    <a:pt x="5179" y="370"/>
                  </a:lnTo>
                  <a:lnTo>
                    <a:pt x="480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63"/>
            <p:cNvSpPr/>
            <p:nvPr/>
          </p:nvSpPr>
          <p:spPr>
            <a:xfrm>
              <a:off x="50792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439" y="1"/>
                  </a:moveTo>
                  <a:lnTo>
                    <a:pt x="0" y="7399"/>
                  </a:lnTo>
                  <a:lnTo>
                    <a:pt x="370" y="7584"/>
                  </a:lnTo>
                  <a:lnTo>
                    <a:pt x="4994" y="371"/>
                  </a:lnTo>
                  <a:lnTo>
                    <a:pt x="44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63"/>
            <p:cNvSpPr/>
            <p:nvPr/>
          </p:nvSpPr>
          <p:spPr>
            <a:xfrm>
              <a:off x="50052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440" y="0"/>
                  </a:moveTo>
                  <a:lnTo>
                    <a:pt x="1" y="7398"/>
                  </a:lnTo>
                  <a:lnTo>
                    <a:pt x="556" y="7768"/>
                  </a:lnTo>
                  <a:lnTo>
                    <a:pt x="4810" y="370"/>
                  </a:lnTo>
                  <a:lnTo>
                    <a:pt x="444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63"/>
            <p:cNvSpPr/>
            <p:nvPr/>
          </p:nvSpPr>
          <p:spPr>
            <a:xfrm>
              <a:off x="4931250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70" y="1"/>
                  </a:moveTo>
                  <a:lnTo>
                    <a:pt x="1" y="7399"/>
                  </a:lnTo>
                  <a:lnTo>
                    <a:pt x="556" y="7769"/>
                  </a:lnTo>
                  <a:lnTo>
                    <a:pt x="4625" y="186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63"/>
            <p:cNvSpPr/>
            <p:nvPr/>
          </p:nvSpPr>
          <p:spPr>
            <a:xfrm>
              <a:off x="4857275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884" y="0"/>
                  </a:moveTo>
                  <a:lnTo>
                    <a:pt x="1" y="7583"/>
                  </a:lnTo>
                  <a:lnTo>
                    <a:pt x="555" y="7953"/>
                  </a:lnTo>
                  <a:lnTo>
                    <a:pt x="4254" y="185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63"/>
            <p:cNvSpPr/>
            <p:nvPr/>
          </p:nvSpPr>
          <p:spPr>
            <a:xfrm>
              <a:off x="4783300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329" y="1"/>
                  </a:moveTo>
                  <a:lnTo>
                    <a:pt x="0" y="7954"/>
                  </a:lnTo>
                  <a:lnTo>
                    <a:pt x="370" y="8139"/>
                  </a:lnTo>
                  <a:lnTo>
                    <a:pt x="3884" y="371"/>
                  </a:lnTo>
                  <a:lnTo>
                    <a:pt x="332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63"/>
            <p:cNvSpPr/>
            <p:nvPr/>
          </p:nvSpPr>
          <p:spPr>
            <a:xfrm>
              <a:off x="47047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329" y="0"/>
                  </a:moveTo>
                  <a:lnTo>
                    <a:pt x="0" y="7953"/>
                  </a:lnTo>
                  <a:lnTo>
                    <a:pt x="555" y="8138"/>
                  </a:lnTo>
                  <a:lnTo>
                    <a:pt x="3699" y="185"/>
                  </a:lnTo>
                  <a:lnTo>
                    <a:pt x="332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63"/>
            <p:cNvSpPr/>
            <p:nvPr/>
          </p:nvSpPr>
          <p:spPr>
            <a:xfrm>
              <a:off x="462607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2960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515" y="185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63"/>
            <p:cNvSpPr/>
            <p:nvPr/>
          </p:nvSpPr>
          <p:spPr>
            <a:xfrm>
              <a:off x="4547475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90" y="1"/>
                  </a:moveTo>
                  <a:lnTo>
                    <a:pt x="1" y="8139"/>
                  </a:lnTo>
                  <a:lnTo>
                    <a:pt x="556" y="8324"/>
                  </a:lnTo>
                  <a:lnTo>
                    <a:pt x="3145" y="186"/>
                  </a:lnTo>
                  <a:lnTo>
                    <a:pt x="259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63"/>
            <p:cNvSpPr/>
            <p:nvPr/>
          </p:nvSpPr>
          <p:spPr>
            <a:xfrm>
              <a:off x="4468875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220" y="1"/>
                  </a:moveTo>
                  <a:lnTo>
                    <a:pt x="1" y="8139"/>
                  </a:lnTo>
                  <a:lnTo>
                    <a:pt x="370" y="8324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63"/>
            <p:cNvSpPr/>
            <p:nvPr/>
          </p:nvSpPr>
          <p:spPr>
            <a:xfrm>
              <a:off x="438565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2035" y="0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63"/>
            <p:cNvSpPr/>
            <p:nvPr/>
          </p:nvSpPr>
          <p:spPr>
            <a:xfrm>
              <a:off x="4302425" y="293600"/>
              <a:ext cx="55500" cy="212725"/>
            </a:xfrm>
            <a:custGeom>
              <a:avLst/>
              <a:gdLst/>
              <a:ahLst/>
              <a:cxnLst/>
              <a:rect l="l" t="t" r="r" b="b"/>
              <a:pathLst>
                <a:path w="2220" h="8509" extrusionOk="0">
                  <a:moveTo>
                    <a:pt x="1850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220" y="185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63"/>
            <p:cNvSpPr/>
            <p:nvPr/>
          </p:nvSpPr>
          <p:spPr>
            <a:xfrm>
              <a:off x="4223825" y="27972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1295" y="1"/>
                  </a:moveTo>
                  <a:lnTo>
                    <a:pt x="0" y="8323"/>
                  </a:lnTo>
                  <a:lnTo>
                    <a:pt x="370" y="8508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63"/>
            <p:cNvSpPr/>
            <p:nvPr/>
          </p:nvSpPr>
          <p:spPr>
            <a:xfrm>
              <a:off x="4140600" y="2612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110" y="1"/>
                  </a:moveTo>
                  <a:lnTo>
                    <a:pt x="0" y="8509"/>
                  </a:lnTo>
                  <a:lnTo>
                    <a:pt x="370" y="8693"/>
                  </a:lnTo>
                  <a:lnTo>
                    <a:pt x="1665" y="186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63"/>
            <p:cNvSpPr/>
            <p:nvPr/>
          </p:nvSpPr>
          <p:spPr>
            <a:xfrm>
              <a:off x="4057350" y="251975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741" y="1"/>
                  </a:moveTo>
                  <a:lnTo>
                    <a:pt x="1" y="8509"/>
                  </a:lnTo>
                  <a:lnTo>
                    <a:pt x="371" y="8509"/>
                  </a:lnTo>
                  <a:lnTo>
                    <a:pt x="129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63"/>
            <p:cNvSpPr/>
            <p:nvPr/>
          </p:nvSpPr>
          <p:spPr>
            <a:xfrm>
              <a:off x="3969500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741" y="1"/>
                  </a:moveTo>
                  <a:lnTo>
                    <a:pt x="1" y="8509"/>
                  </a:lnTo>
                  <a:lnTo>
                    <a:pt x="556" y="8694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63"/>
            <p:cNvSpPr/>
            <p:nvPr/>
          </p:nvSpPr>
          <p:spPr>
            <a:xfrm>
              <a:off x="38862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1" y="0"/>
                  </a:moveTo>
                  <a:lnTo>
                    <a:pt x="1" y="8693"/>
                  </a:lnTo>
                  <a:lnTo>
                    <a:pt x="556" y="8693"/>
                  </a:lnTo>
                  <a:lnTo>
                    <a:pt x="925" y="185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8" name="Google Shape;6058;p64"/>
          <p:cNvGrpSpPr/>
          <p:nvPr/>
        </p:nvGrpSpPr>
        <p:grpSpPr>
          <a:xfrm>
            <a:off x="1095143" y="2241600"/>
            <a:ext cx="730896" cy="153148"/>
            <a:chOff x="4635250" y="3790225"/>
            <a:chExt cx="415825" cy="87125"/>
          </a:xfrm>
        </p:grpSpPr>
        <p:sp>
          <p:nvSpPr>
            <p:cNvPr id="6059" name="Google Shape;6059;p64"/>
            <p:cNvSpPr/>
            <p:nvPr/>
          </p:nvSpPr>
          <p:spPr>
            <a:xfrm>
              <a:off x="4722350" y="3790238"/>
              <a:ext cx="328725" cy="87100"/>
            </a:xfrm>
            <a:custGeom>
              <a:avLst/>
              <a:gdLst/>
              <a:ahLst/>
              <a:cxnLst/>
              <a:rect l="l" t="t" r="r" b="b"/>
              <a:pathLst>
                <a:path w="13149" h="3484" extrusionOk="0">
                  <a:moveTo>
                    <a:pt x="0" y="0"/>
                  </a:moveTo>
                  <a:lnTo>
                    <a:pt x="0" y="3484"/>
                  </a:lnTo>
                  <a:lnTo>
                    <a:pt x="9665" y="3484"/>
                  </a:lnTo>
                  <a:cubicBezTo>
                    <a:pt x="11591" y="3484"/>
                    <a:pt x="13148" y="1926"/>
                    <a:pt x="13148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64"/>
            <p:cNvSpPr/>
            <p:nvPr/>
          </p:nvSpPr>
          <p:spPr>
            <a:xfrm>
              <a:off x="4635250" y="3790238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3484" y="0"/>
                  </a:moveTo>
                  <a:cubicBezTo>
                    <a:pt x="1559" y="0"/>
                    <a:pt x="1" y="1558"/>
                    <a:pt x="1" y="3484"/>
                  </a:cubicBezTo>
                  <a:lnTo>
                    <a:pt x="3484" y="3484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64"/>
            <p:cNvSpPr/>
            <p:nvPr/>
          </p:nvSpPr>
          <p:spPr>
            <a:xfrm>
              <a:off x="4722350" y="3790225"/>
              <a:ext cx="87300" cy="87125"/>
            </a:xfrm>
            <a:custGeom>
              <a:avLst/>
              <a:gdLst/>
              <a:ahLst/>
              <a:cxnLst/>
              <a:rect l="l" t="t" r="r" b="b"/>
              <a:pathLst>
                <a:path w="3492" h="3485" extrusionOk="0">
                  <a:moveTo>
                    <a:pt x="7" y="0"/>
                  </a:moveTo>
                  <a:lnTo>
                    <a:pt x="0" y="3484"/>
                  </a:lnTo>
                  <a:cubicBezTo>
                    <a:pt x="1926" y="3484"/>
                    <a:pt x="3491" y="1926"/>
                    <a:pt x="3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2" name="Google Shape;6062;p64"/>
          <p:cNvGrpSpPr/>
          <p:nvPr/>
        </p:nvGrpSpPr>
        <p:grpSpPr>
          <a:xfrm>
            <a:off x="1666833" y="4037852"/>
            <a:ext cx="175876" cy="179996"/>
            <a:chOff x="4280575" y="2131725"/>
            <a:chExt cx="141950" cy="145275"/>
          </a:xfrm>
        </p:grpSpPr>
        <p:sp>
          <p:nvSpPr>
            <p:cNvPr id="6063" name="Google Shape;6063;p64"/>
            <p:cNvSpPr/>
            <p:nvPr/>
          </p:nvSpPr>
          <p:spPr>
            <a:xfrm>
              <a:off x="4280575" y="2131725"/>
              <a:ext cx="141950" cy="97050"/>
            </a:xfrm>
            <a:custGeom>
              <a:avLst/>
              <a:gdLst/>
              <a:ahLst/>
              <a:cxnLst/>
              <a:rect l="l" t="t" r="r" b="b"/>
              <a:pathLst>
                <a:path w="5678" h="3882" extrusionOk="0">
                  <a:moveTo>
                    <a:pt x="448" y="1"/>
                  </a:moveTo>
                  <a:cubicBezTo>
                    <a:pt x="203" y="1"/>
                    <a:pt x="1" y="203"/>
                    <a:pt x="1" y="455"/>
                  </a:cubicBezTo>
                  <a:lnTo>
                    <a:pt x="1" y="3427"/>
                  </a:lnTo>
                  <a:cubicBezTo>
                    <a:pt x="1" y="3679"/>
                    <a:pt x="203" y="3881"/>
                    <a:pt x="448" y="3881"/>
                  </a:cubicBezTo>
                  <a:lnTo>
                    <a:pt x="5223" y="3881"/>
                  </a:lnTo>
                  <a:cubicBezTo>
                    <a:pt x="5475" y="3881"/>
                    <a:pt x="5677" y="3679"/>
                    <a:pt x="5677" y="3427"/>
                  </a:cubicBezTo>
                  <a:lnTo>
                    <a:pt x="5677" y="455"/>
                  </a:lnTo>
                  <a:cubicBezTo>
                    <a:pt x="5677" y="203"/>
                    <a:pt x="5475" y="1"/>
                    <a:pt x="52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64"/>
            <p:cNvSpPr/>
            <p:nvPr/>
          </p:nvSpPr>
          <p:spPr>
            <a:xfrm>
              <a:off x="4320625" y="2227850"/>
              <a:ext cx="45100" cy="49150"/>
            </a:xfrm>
            <a:custGeom>
              <a:avLst/>
              <a:gdLst/>
              <a:ahLst/>
              <a:cxnLst/>
              <a:rect l="l" t="t" r="r" b="b"/>
              <a:pathLst>
                <a:path w="1804" h="1966" extrusionOk="0">
                  <a:moveTo>
                    <a:pt x="447" y="1284"/>
                  </a:moveTo>
                  <a:lnTo>
                    <a:pt x="447" y="1291"/>
                  </a:lnTo>
                  <a:lnTo>
                    <a:pt x="440" y="1284"/>
                  </a:lnTo>
                  <a:close/>
                  <a:moveTo>
                    <a:pt x="1168" y="0"/>
                  </a:moveTo>
                  <a:lnTo>
                    <a:pt x="1168" y="707"/>
                  </a:lnTo>
                  <a:cubicBezTo>
                    <a:pt x="1168" y="916"/>
                    <a:pt x="1168" y="959"/>
                    <a:pt x="894" y="959"/>
                  </a:cubicBezTo>
                  <a:lnTo>
                    <a:pt x="779" y="959"/>
                  </a:lnTo>
                  <a:lnTo>
                    <a:pt x="837" y="916"/>
                  </a:lnTo>
                  <a:cubicBezTo>
                    <a:pt x="957" y="785"/>
                    <a:pt x="842" y="608"/>
                    <a:pt x="703" y="608"/>
                  </a:cubicBezTo>
                  <a:cubicBezTo>
                    <a:pt x="666" y="608"/>
                    <a:pt x="628" y="621"/>
                    <a:pt x="591" y="649"/>
                  </a:cubicBezTo>
                  <a:lnTo>
                    <a:pt x="51" y="1154"/>
                  </a:lnTo>
                  <a:lnTo>
                    <a:pt x="43" y="1154"/>
                  </a:lnTo>
                  <a:lnTo>
                    <a:pt x="43" y="1161"/>
                  </a:lnTo>
                  <a:lnTo>
                    <a:pt x="36" y="1169"/>
                  </a:lnTo>
                  <a:cubicBezTo>
                    <a:pt x="36" y="1169"/>
                    <a:pt x="29" y="1176"/>
                    <a:pt x="29" y="1183"/>
                  </a:cubicBezTo>
                  <a:cubicBezTo>
                    <a:pt x="22" y="1190"/>
                    <a:pt x="22" y="1190"/>
                    <a:pt x="14" y="1197"/>
                  </a:cubicBezTo>
                  <a:cubicBezTo>
                    <a:pt x="14" y="1205"/>
                    <a:pt x="14" y="1205"/>
                    <a:pt x="7" y="1212"/>
                  </a:cubicBezTo>
                  <a:cubicBezTo>
                    <a:pt x="7" y="1219"/>
                    <a:pt x="7" y="1226"/>
                    <a:pt x="0" y="1234"/>
                  </a:cubicBezTo>
                  <a:lnTo>
                    <a:pt x="0" y="1248"/>
                  </a:lnTo>
                  <a:lnTo>
                    <a:pt x="0" y="1262"/>
                  </a:lnTo>
                  <a:lnTo>
                    <a:pt x="0" y="1284"/>
                  </a:lnTo>
                  <a:lnTo>
                    <a:pt x="0" y="1298"/>
                  </a:lnTo>
                  <a:cubicBezTo>
                    <a:pt x="0" y="1306"/>
                    <a:pt x="0" y="1306"/>
                    <a:pt x="0" y="1313"/>
                  </a:cubicBezTo>
                  <a:lnTo>
                    <a:pt x="0" y="1334"/>
                  </a:lnTo>
                  <a:cubicBezTo>
                    <a:pt x="7" y="1334"/>
                    <a:pt x="7" y="1342"/>
                    <a:pt x="7" y="1349"/>
                  </a:cubicBezTo>
                  <a:cubicBezTo>
                    <a:pt x="14" y="1356"/>
                    <a:pt x="14" y="1356"/>
                    <a:pt x="14" y="1363"/>
                  </a:cubicBezTo>
                  <a:cubicBezTo>
                    <a:pt x="22" y="1371"/>
                    <a:pt x="22" y="1378"/>
                    <a:pt x="29" y="1378"/>
                  </a:cubicBezTo>
                  <a:lnTo>
                    <a:pt x="36" y="1392"/>
                  </a:lnTo>
                  <a:lnTo>
                    <a:pt x="43" y="1407"/>
                  </a:lnTo>
                  <a:lnTo>
                    <a:pt x="51" y="1407"/>
                  </a:lnTo>
                  <a:lnTo>
                    <a:pt x="591" y="1911"/>
                  </a:lnTo>
                  <a:cubicBezTo>
                    <a:pt x="624" y="1948"/>
                    <a:pt x="669" y="1966"/>
                    <a:pt x="715" y="1966"/>
                  </a:cubicBezTo>
                  <a:cubicBezTo>
                    <a:pt x="761" y="1966"/>
                    <a:pt x="808" y="1948"/>
                    <a:pt x="844" y="1911"/>
                  </a:cubicBezTo>
                  <a:cubicBezTo>
                    <a:pt x="909" y="1839"/>
                    <a:pt x="909" y="1724"/>
                    <a:pt x="837" y="1659"/>
                  </a:cubicBezTo>
                  <a:lnTo>
                    <a:pt x="765" y="1594"/>
                  </a:lnTo>
                  <a:lnTo>
                    <a:pt x="894" y="1594"/>
                  </a:lnTo>
                  <a:cubicBezTo>
                    <a:pt x="1305" y="1594"/>
                    <a:pt x="1803" y="1443"/>
                    <a:pt x="1803" y="707"/>
                  </a:cubicBezTo>
                  <a:lnTo>
                    <a:pt x="180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5" name="Google Shape;6065;p64"/>
          <p:cNvGrpSpPr/>
          <p:nvPr/>
        </p:nvGrpSpPr>
        <p:grpSpPr>
          <a:xfrm>
            <a:off x="1667926" y="4265283"/>
            <a:ext cx="175927" cy="152252"/>
            <a:chOff x="4088738" y="4379875"/>
            <a:chExt cx="176900" cy="153125"/>
          </a:xfrm>
        </p:grpSpPr>
        <p:sp>
          <p:nvSpPr>
            <p:cNvPr id="6066" name="Google Shape;6066;p64"/>
            <p:cNvSpPr/>
            <p:nvPr/>
          </p:nvSpPr>
          <p:spPr>
            <a:xfrm>
              <a:off x="4088738" y="4379875"/>
              <a:ext cx="176900" cy="153125"/>
            </a:xfrm>
            <a:custGeom>
              <a:avLst/>
              <a:gdLst/>
              <a:ahLst/>
              <a:cxnLst/>
              <a:rect l="l" t="t" r="r" b="b"/>
              <a:pathLst>
                <a:path w="7076" h="6125" extrusionOk="0">
                  <a:moveTo>
                    <a:pt x="1768" y="1"/>
                  </a:moveTo>
                  <a:lnTo>
                    <a:pt x="1" y="3066"/>
                  </a:lnTo>
                  <a:lnTo>
                    <a:pt x="1768" y="6124"/>
                  </a:lnTo>
                  <a:lnTo>
                    <a:pt x="5309" y="6124"/>
                  </a:lnTo>
                  <a:lnTo>
                    <a:pt x="7076" y="3066"/>
                  </a:lnTo>
                  <a:lnTo>
                    <a:pt x="53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64"/>
            <p:cNvSpPr/>
            <p:nvPr/>
          </p:nvSpPr>
          <p:spPr>
            <a:xfrm>
              <a:off x="4088738" y="4379875"/>
              <a:ext cx="132725" cy="153125"/>
            </a:xfrm>
            <a:custGeom>
              <a:avLst/>
              <a:gdLst/>
              <a:ahLst/>
              <a:cxnLst/>
              <a:rect l="l" t="t" r="r" b="b"/>
              <a:pathLst>
                <a:path w="5309" h="6125" extrusionOk="0">
                  <a:moveTo>
                    <a:pt x="1768" y="1"/>
                  </a:moveTo>
                  <a:lnTo>
                    <a:pt x="1" y="3066"/>
                  </a:lnTo>
                  <a:lnTo>
                    <a:pt x="1768" y="6124"/>
                  </a:lnTo>
                  <a:lnTo>
                    <a:pt x="5309" y="6124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8" name="Google Shape;6068;p64"/>
          <p:cNvGrpSpPr/>
          <p:nvPr/>
        </p:nvGrpSpPr>
        <p:grpSpPr>
          <a:xfrm rot="10800000" flipH="1">
            <a:off x="1086570" y="4291428"/>
            <a:ext cx="486625" cy="126984"/>
            <a:chOff x="4173650" y="2515975"/>
            <a:chExt cx="216413" cy="56475"/>
          </a:xfrm>
        </p:grpSpPr>
        <p:sp>
          <p:nvSpPr>
            <p:cNvPr id="6069" name="Google Shape;6069;p64"/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64"/>
            <p:cNvSpPr/>
            <p:nvPr/>
          </p:nvSpPr>
          <p:spPr>
            <a:xfrm>
              <a:off x="4173650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1" name="Google Shape;6071;p64"/>
          <p:cNvGrpSpPr/>
          <p:nvPr/>
        </p:nvGrpSpPr>
        <p:grpSpPr>
          <a:xfrm>
            <a:off x="1088757" y="1726562"/>
            <a:ext cx="743797" cy="171366"/>
            <a:chOff x="4109513" y="1964562"/>
            <a:chExt cx="501313" cy="117575"/>
          </a:xfrm>
        </p:grpSpPr>
        <p:sp>
          <p:nvSpPr>
            <p:cNvPr id="6072" name="Google Shape;6072;p64"/>
            <p:cNvSpPr/>
            <p:nvPr/>
          </p:nvSpPr>
          <p:spPr>
            <a:xfrm>
              <a:off x="4230425" y="1964850"/>
              <a:ext cx="380400" cy="11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3" name="Google Shape;6073;p64"/>
            <p:cNvGrpSpPr/>
            <p:nvPr/>
          </p:nvGrpSpPr>
          <p:grpSpPr>
            <a:xfrm rot="-5400000">
              <a:off x="4154963" y="1919112"/>
              <a:ext cx="117575" cy="208475"/>
              <a:chOff x="3314125" y="1799775"/>
              <a:chExt cx="117575" cy="208475"/>
            </a:xfrm>
          </p:grpSpPr>
          <p:sp>
            <p:nvSpPr>
              <p:cNvPr id="6074" name="Google Shape;6074;p64"/>
              <p:cNvSpPr/>
              <p:nvPr/>
            </p:nvSpPr>
            <p:spPr>
              <a:xfrm>
                <a:off x="3314125" y="1799775"/>
                <a:ext cx="117575" cy="208475"/>
              </a:xfrm>
              <a:custGeom>
                <a:avLst/>
                <a:gdLst/>
                <a:ahLst/>
                <a:cxnLst/>
                <a:rect l="l" t="t" r="r" b="b"/>
                <a:pathLst>
                  <a:path w="4703" h="8339" extrusionOk="0">
                    <a:moveTo>
                      <a:pt x="2352" y="1"/>
                    </a:moveTo>
                    <a:cubicBezTo>
                      <a:pt x="1053" y="1"/>
                      <a:pt x="0" y="1047"/>
                      <a:pt x="0" y="2345"/>
                    </a:cubicBezTo>
                    <a:lnTo>
                      <a:pt x="0" y="8338"/>
                    </a:lnTo>
                    <a:lnTo>
                      <a:pt x="4703" y="8338"/>
                    </a:lnTo>
                    <a:lnTo>
                      <a:pt x="4703" y="2345"/>
                    </a:lnTo>
                    <a:cubicBezTo>
                      <a:pt x="4703" y="1047"/>
                      <a:pt x="3650" y="1"/>
                      <a:pt x="235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64"/>
              <p:cNvSpPr/>
              <p:nvPr/>
            </p:nvSpPr>
            <p:spPr>
              <a:xfrm>
                <a:off x="3342600" y="1826300"/>
                <a:ext cx="60625" cy="60600"/>
              </a:xfrm>
              <a:custGeom>
                <a:avLst/>
                <a:gdLst/>
                <a:ahLst/>
                <a:cxnLst/>
                <a:rect l="l" t="t" r="r" b="b"/>
                <a:pathLst>
                  <a:path w="2425" h="2424" extrusionOk="0">
                    <a:moveTo>
                      <a:pt x="1213" y="0"/>
                    </a:moveTo>
                    <a:cubicBezTo>
                      <a:pt x="542" y="0"/>
                      <a:pt x="1" y="541"/>
                      <a:pt x="1" y="1212"/>
                    </a:cubicBezTo>
                    <a:cubicBezTo>
                      <a:pt x="1" y="1883"/>
                      <a:pt x="542" y="2423"/>
                      <a:pt x="1213" y="2423"/>
                    </a:cubicBezTo>
                    <a:cubicBezTo>
                      <a:pt x="1883" y="2423"/>
                      <a:pt x="2424" y="1883"/>
                      <a:pt x="2424" y="1212"/>
                    </a:cubicBezTo>
                    <a:cubicBezTo>
                      <a:pt x="2424" y="541"/>
                      <a:pt x="1883" y="0"/>
                      <a:pt x="1213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64"/>
              <p:cNvSpPr/>
              <p:nvPr/>
            </p:nvSpPr>
            <p:spPr>
              <a:xfrm>
                <a:off x="3353975" y="1837650"/>
                <a:ext cx="37875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516" extrusionOk="0">
                    <a:moveTo>
                      <a:pt x="758" y="0"/>
                    </a:moveTo>
                    <a:cubicBezTo>
                      <a:pt x="339" y="0"/>
                      <a:pt x="0" y="339"/>
                      <a:pt x="0" y="758"/>
                    </a:cubicBezTo>
                    <a:cubicBezTo>
                      <a:pt x="0" y="1176"/>
                      <a:pt x="339" y="1515"/>
                      <a:pt x="758" y="1515"/>
                    </a:cubicBezTo>
                    <a:cubicBezTo>
                      <a:pt x="1176" y="1515"/>
                      <a:pt x="1515" y="1176"/>
                      <a:pt x="1515" y="758"/>
                    </a:cubicBezTo>
                    <a:cubicBezTo>
                      <a:pt x="1515" y="339"/>
                      <a:pt x="1176" y="0"/>
                      <a:pt x="75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77" name="Google Shape;6077;p64"/>
          <p:cNvGrpSpPr/>
          <p:nvPr/>
        </p:nvGrpSpPr>
        <p:grpSpPr>
          <a:xfrm>
            <a:off x="1101069" y="2718525"/>
            <a:ext cx="719511" cy="278389"/>
            <a:chOff x="3515000" y="3200728"/>
            <a:chExt cx="338100" cy="130822"/>
          </a:xfrm>
        </p:grpSpPr>
        <p:sp>
          <p:nvSpPr>
            <p:cNvPr id="6078" name="Google Shape;6078;p64"/>
            <p:cNvSpPr/>
            <p:nvPr/>
          </p:nvSpPr>
          <p:spPr>
            <a:xfrm>
              <a:off x="3548525" y="3234525"/>
              <a:ext cx="304575" cy="97025"/>
            </a:xfrm>
            <a:custGeom>
              <a:avLst/>
              <a:gdLst/>
              <a:ahLst/>
              <a:cxnLst/>
              <a:rect l="l" t="t" r="r" b="b"/>
              <a:pathLst>
                <a:path w="12183" h="3881" extrusionOk="0">
                  <a:moveTo>
                    <a:pt x="1140" y="0"/>
                  </a:moveTo>
                  <a:cubicBezTo>
                    <a:pt x="513" y="0"/>
                    <a:pt x="1" y="512"/>
                    <a:pt x="1" y="1147"/>
                  </a:cubicBezTo>
                  <a:lnTo>
                    <a:pt x="1" y="2734"/>
                  </a:lnTo>
                  <a:cubicBezTo>
                    <a:pt x="1" y="3368"/>
                    <a:pt x="513" y="3880"/>
                    <a:pt x="1140" y="3880"/>
                  </a:cubicBezTo>
                  <a:lnTo>
                    <a:pt x="11035" y="3880"/>
                  </a:lnTo>
                  <a:cubicBezTo>
                    <a:pt x="11670" y="3880"/>
                    <a:pt x="12182" y="3368"/>
                    <a:pt x="12182" y="2734"/>
                  </a:cubicBezTo>
                  <a:lnTo>
                    <a:pt x="12182" y="1147"/>
                  </a:lnTo>
                  <a:cubicBezTo>
                    <a:pt x="12182" y="512"/>
                    <a:pt x="11670" y="0"/>
                    <a:pt x="1103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9" name="Google Shape;6079;p64"/>
            <p:cNvGrpSpPr/>
            <p:nvPr/>
          </p:nvGrpSpPr>
          <p:grpSpPr>
            <a:xfrm>
              <a:off x="3515000" y="3200728"/>
              <a:ext cx="282025" cy="67650"/>
              <a:chOff x="3515000" y="3112625"/>
              <a:chExt cx="282025" cy="67650"/>
            </a:xfrm>
          </p:grpSpPr>
          <p:sp>
            <p:nvSpPr>
              <p:cNvPr id="6080" name="Google Shape;6080;p64"/>
              <p:cNvSpPr/>
              <p:nvPr/>
            </p:nvSpPr>
            <p:spPr>
              <a:xfrm>
                <a:off x="3515000" y="3112625"/>
                <a:ext cx="282025" cy="67650"/>
              </a:xfrm>
              <a:custGeom>
                <a:avLst/>
                <a:gdLst/>
                <a:ahLst/>
                <a:cxnLst/>
                <a:rect l="l" t="t" r="r" b="b"/>
                <a:pathLst>
                  <a:path w="11281" h="2706" extrusionOk="0">
                    <a:moveTo>
                      <a:pt x="1349" y="0"/>
                    </a:moveTo>
                    <a:cubicBezTo>
                      <a:pt x="606" y="0"/>
                      <a:pt x="0" y="606"/>
                      <a:pt x="0" y="1356"/>
                    </a:cubicBezTo>
                    <a:cubicBezTo>
                      <a:pt x="0" y="2099"/>
                      <a:pt x="606" y="2705"/>
                      <a:pt x="1349" y="2705"/>
                    </a:cubicBezTo>
                    <a:lnTo>
                      <a:pt x="9924" y="2705"/>
                    </a:lnTo>
                    <a:cubicBezTo>
                      <a:pt x="10674" y="2705"/>
                      <a:pt x="11280" y="2099"/>
                      <a:pt x="11280" y="1356"/>
                    </a:cubicBezTo>
                    <a:cubicBezTo>
                      <a:pt x="11280" y="606"/>
                      <a:pt x="10674" y="0"/>
                      <a:pt x="992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64"/>
              <p:cNvSpPr/>
              <p:nvPr/>
            </p:nvSpPr>
            <p:spPr>
              <a:xfrm>
                <a:off x="3521850" y="3118313"/>
                <a:ext cx="56275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1" extrusionOk="0">
                    <a:moveTo>
                      <a:pt x="1125" y="1"/>
                    </a:moveTo>
                    <a:cubicBezTo>
                      <a:pt x="505" y="1"/>
                      <a:pt x="0" y="506"/>
                      <a:pt x="0" y="1126"/>
                    </a:cubicBezTo>
                    <a:cubicBezTo>
                      <a:pt x="0" y="1746"/>
                      <a:pt x="505" y="2251"/>
                      <a:pt x="1125" y="2251"/>
                    </a:cubicBezTo>
                    <a:cubicBezTo>
                      <a:pt x="1745" y="2251"/>
                      <a:pt x="2250" y="1746"/>
                      <a:pt x="2250" y="1126"/>
                    </a:cubicBezTo>
                    <a:cubicBezTo>
                      <a:pt x="2250" y="506"/>
                      <a:pt x="1745" y="1"/>
                      <a:pt x="112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82" name="Google Shape;6082;p64"/>
          <p:cNvGrpSpPr/>
          <p:nvPr/>
        </p:nvGrpSpPr>
        <p:grpSpPr>
          <a:xfrm rot="10800000" flipH="1">
            <a:off x="1082554" y="927918"/>
            <a:ext cx="756748" cy="188711"/>
            <a:chOff x="3199075" y="3739025"/>
            <a:chExt cx="448629" cy="111875"/>
          </a:xfrm>
        </p:grpSpPr>
        <p:sp>
          <p:nvSpPr>
            <p:cNvPr id="6083" name="Google Shape;6083;p64"/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64"/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5" name="Google Shape;6085;p64"/>
          <p:cNvGrpSpPr/>
          <p:nvPr/>
        </p:nvGrpSpPr>
        <p:grpSpPr>
          <a:xfrm>
            <a:off x="1093334" y="3077369"/>
            <a:ext cx="734909" cy="282704"/>
            <a:chOff x="4047975" y="3769179"/>
            <a:chExt cx="343175" cy="132000"/>
          </a:xfrm>
        </p:grpSpPr>
        <p:grpSp>
          <p:nvGrpSpPr>
            <p:cNvPr id="6086" name="Google Shape;6086;p64"/>
            <p:cNvGrpSpPr/>
            <p:nvPr/>
          </p:nvGrpSpPr>
          <p:grpSpPr>
            <a:xfrm>
              <a:off x="4047975" y="3769179"/>
              <a:ext cx="343175" cy="132000"/>
              <a:chOff x="4047975" y="3769179"/>
              <a:chExt cx="343175" cy="132000"/>
            </a:xfrm>
          </p:grpSpPr>
          <p:sp>
            <p:nvSpPr>
              <p:cNvPr id="6087" name="Google Shape;6087;p64"/>
              <p:cNvSpPr/>
              <p:nvPr/>
            </p:nvSpPr>
            <p:spPr>
              <a:xfrm>
                <a:off x="4119925" y="3790775"/>
                <a:ext cx="271225" cy="86025"/>
              </a:xfrm>
              <a:custGeom>
                <a:avLst/>
                <a:gdLst/>
                <a:ahLst/>
                <a:cxnLst/>
                <a:rect l="l" t="t" r="r" b="b"/>
                <a:pathLst>
                  <a:path w="10849" h="3441" extrusionOk="0">
                    <a:moveTo>
                      <a:pt x="1" y="1"/>
                    </a:moveTo>
                    <a:lnTo>
                      <a:pt x="1" y="3441"/>
                    </a:lnTo>
                    <a:lnTo>
                      <a:pt x="9752" y="3441"/>
                    </a:lnTo>
                    <a:lnTo>
                      <a:pt x="10848" y="1703"/>
                    </a:lnTo>
                    <a:lnTo>
                      <a:pt x="9752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88" name="Google Shape;6088;p64"/>
              <p:cNvGrpSpPr/>
              <p:nvPr/>
            </p:nvGrpSpPr>
            <p:grpSpPr>
              <a:xfrm>
                <a:off x="4047975" y="3769179"/>
                <a:ext cx="288175" cy="132000"/>
                <a:chOff x="4047975" y="3635175"/>
                <a:chExt cx="288175" cy="132000"/>
              </a:xfrm>
            </p:grpSpPr>
            <p:sp>
              <p:nvSpPr>
                <p:cNvPr id="6089" name="Google Shape;6089;p64"/>
                <p:cNvSpPr/>
                <p:nvPr/>
              </p:nvSpPr>
              <p:spPr>
                <a:xfrm>
                  <a:off x="4113425" y="3635175"/>
                  <a:ext cx="222725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9" h="1876" extrusionOk="0">
                      <a:moveTo>
                        <a:pt x="1" y="0"/>
                      </a:moveTo>
                      <a:lnTo>
                        <a:pt x="1" y="1875"/>
                      </a:lnTo>
                      <a:lnTo>
                        <a:pt x="8209" y="1875"/>
                      </a:lnTo>
                      <a:lnTo>
                        <a:pt x="8908" y="931"/>
                      </a:lnTo>
                      <a:lnTo>
                        <a:pt x="820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0" name="Google Shape;6090;p64"/>
                <p:cNvSpPr/>
                <p:nvPr/>
              </p:nvSpPr>
              <p:spPr>
                <a:xfrm>
                  <a:off x="4047975" y="3635175"/>
                  <a:ext cx="132025" cy="1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1" h="5280" extrusionOk="0">
                      <a:moveTo>
                        <a:pt x="2641" y="0"/>
                      </a:moveTo>
                      <a:cubicBezTo>
                        <a:pt x="1176" y="0"/>
                        <a:pt x="1" y="1183"/>
                        <a:pt x="1" y="2640"/>
                      </a:cubicBezTo>
                      <a:cubicBezTo>
                        <a:pt x="1" y="4097"/>
                        <a:pt x="1176" y="5280"/>
                        <a:pt x="2641" y="5280"/>
                      </a:cubicBezTo>
                      <a:cubicBezTo>
                        <a:pt x="4098" y="5280"/>
                        <a:pt x="5280" y="4097"/>
                        <a:pt x="5280" y="2640"/>
                      </a:cubicBezTo>
                      <a:cubicBezTo>
                        <a:pt x="5280" y="1183"/>
                        <a:pt x="4098" y="0"/>
                        <a:pt x="264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091" name="Google Shape;6091;p64"/>
            <p:cNvSpPr/>
            <p:nvPr/>
          </p:nvSpPr>
          <p:spPr>
            <a:xfrm>
              <a:off x="4065475" y="3787800"/>
              <a:ext cx="96850" cy="96850"/>
            </a:xfrm>
            <a:custGeom>
              <a:avLst/>
              <a:gdLst/>
              <a:ahLst/>
              <a:cxnLst/>
              <a:rect l="l" t="t" r="r" b="b"/>
              <a:pathLst>
                <a:path w="3874" h="3874" extrusionOk="0">
                  <a:moveTo>
                    <a:pt x="1941" y="0"/>
                  </a:moveTo>
                  <a:cubicBezTo>
                    <a:pt x="866" y="0"/>
                    <a:pt x="0" y="866"/>
                    <a:pt x="0" y="1933"/>
                  </a:cubicBezTo>
                  <a:cubicBezTo>
                    <a:pt x="0" y="3008"/>
                    <a:pt x="866" y="3873"/>
                    <a:pt x="1941" y="3873"/>
                  </a:cubicBezTo>
                  <a:cubicBezTo>
                    <a:pt x="3008" y="3873"/>
                    <a:pt x="3874" y="3008"/>
                    <a:pt x="3874" y="1933"/>
                  </a:cubicBezTo>
                  <a:cubicBezTo>
                    <a:pt x="3874" y="866"/>
                    <a:pt x="3008" y="0"/>
                    <a:pt x="1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2" name="Google Shape;6092;p64"/>
          <p:cNvGrpSpPr/>
          <p:nvPr/>
        </p:nvGrpSpPr>
        <p:grpSpPr>
          <a:xfrm>
            <a:off x="1082376" y="2474401"/>
            <a:ext cx="756740" cy="209778"/>
            <a:chOff x="3176563" y="1380375"/>
            <a:chExt cx="844388" cy="234075"/>
          </a:xfrm>
        </p:grpSpPr>
        <p:sp>
          <p:nvSpPr>
            <p:cNvPr id="6093" name="Google Shape;6093;p64"/>
            <p:cNvSpPr/>
            <p:nvPr/>
          </p:nvSpPr>
          <p:spPr>
            <a:xfrm>
              <a:off x="3289775" y="1394800"/>
              <a:ext cx="731175" cy="158175"/>
            </a:xfrm>
            <a:custGeom>
              <a:avLst/>
              <a:gdLst/>
              <a:ahLst/>
              <a:cxnLst/>
              <a:rect l="l" t="t" r="r" b="b"/>
              <a:pathLst>
                <a:path w="29247" h="6327" extrusionOk="0">
                  <a:moveTo>
                    <a:pt x="1" y="1"/>
                  </a:moveTo>
                  <a:lnTo>
                    <a:pt x="1" y="6326"/>
                  </a:lnTo>
                  <a:lnTo>
                    <a:pt x="26088" y="6326"/>
                  </a:lnTo>
                  <a:cubicBezTo>
                    <a:pt x="27833" y="6326"/>
                    <a:pt x="29247" y="4912"/>
                    <a:pt x="29247" y="3167"/>
                  </a:cubicBezTo>
                  <a:cubicBezTo>
                    <a:pt x="29247" y="1414"/>
                    <a:pt x="27833" y="1"/>
                    <a:pt x="26088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64"/>
            <p:cNvSpPr/>
            <p:nvPr/>
          </p:nvSpPr>
          <p:spPr>
            <a:xfrm>
              <a:off x="3849475" y="1413550"/>
              <a:ext cx="152725" cy="120650"/>
            </a:xfrm>
            <a:custGeom>
              <a:avLst/>
              <a:gdLst/>
              <a:ahLst/>
              <a:cxnLst/>
              <a:rect l="l" t="t" r="r" b="b"/>
              <a:pathLst>
                <a:path w="6109" h="4826" extrusionOk="0">
                  <a:moveTo>
                    <a:pt x="2366" y="1"/>
                  </a:moveTo>
                  <a:cubicBezTo>
                    <a:pt x="1053" y="30"/>
                    <a:pt x="0" y="1097"/>
                    <a:pt x="0" y="2410"/>
                  </a:cubicBezTo>
                  <a:cubicBezTo>
                    <a:pt x="0" y="3722"/>
                    <a:pt x="1053" y="4797"/>
                    <a:pt x="2366" y="4826"/>
                  </a:cubicBezTo>
                  <a:lnTo>
                    <a:pt x="3700" y="4826"/>
                  </a:lnTo>
                  <a:cubicBezTo>
                    <a:pt x="5027" y="4819"/>
                    <a:pt x="6102" y="3744"/>
                    <a:pt x="6109" y="2417"/>
                  </a:cubicBezTo>
                  <a:cubicBezTo>
                    <a:pt x="6102" y="1083"/>
                    <a:pt x="5027" y="1"/>
                    <a:pt x="3700" y="1"/>
                  </a:cubicBezTo>
                  <a:close/>
                </a:path>
              </a:pathLst>
            </a:custGeom>
            <a:solidFill>
              <a:srgbClr val="E7A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64"/>
            <p:cNvSpPr/>
            <p:nvPr/>
          </p:nvSpPr>
          <p:spPr>
            <a:xfrm>
              <a:off x="3849475" y="1413550"/>
              <a:ext cx="152725" cy="120650"/>
            </a:xfrm>
            <a:custGeom>
              <a:avLst/>
              <a:gdLst/>
              <a:ahLst/>
              <a:cxnLst/>
              <a:rect l="l" t="t" r="r" b="b"/>
              <a:pathLst>
                <a:path w="6109" h="4826" extrusionOk="0">
                  <a:moveTo>
                    <a:pt x="2366" y="1"/>
                  </a:moveTo>
                  <a:cubicBezTo>
                    <a:pt x="1053" y="30"/>
                    <a:pt x="0" y="1097"/>
                    <a:pt x="0" y="2410"/>
                  </a:cubicBezTo>
                  <a:cubicBezTo>
                    <a:pt x="0" y="3722"/>
                    <a:pt x="1053" y="4797"/>
                    <a:pt x="2366" y="4826"/>
                  </a:cubicBezTo>
                  <a:lnTo>
                    <a:pt x="3700" y="4826"/>
                  </a:lnTo>
                  <a:cubicBezTo>
                    <a:pt x="5027" y="4819"/>
                    <a:pt x="6102" y="3744"/>
                    <a:pt x="6109" y="2417"/>
                  </a:cubicBezTo>
                  <a:cubicBezTo>
                    <a:pt x="6102" y="1083"/>
                    <a:pt x="5027" y="1"/>
                    <a:pt x="370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64"/>
            <p:cNvSpPr/>
            <p:nvPr/>
          </p:nvSpPr>
          <p:spPr>
            <a:xfrm>
              <a:off x="3843325" y="1413550"/>
              <a:ext cx="135450" cy="112375"/>
            </a:xfrm>
            <a:custGeom>
              <a:avLst/>
              <a:gdLst/>
              <a:ahLst/>
              <a:cxnLst/>
              <a:rect l="l" t="t" r="r" b="b"/>
              <a:pathLst>
                <a:path w="5418" h="4495" extrusionOk="0">
                  <a:moveTo>
                    <a:pt x="2612" y="1"/>
                  </a:moveTo>
                  <a:cubicBezTo>
                    <a:pt x="1523" y="1"/>
                    <a:pt x="571" y="729"/>
                    <a:pt x="289" y="1782"/>
                  </a:cubicBezTo>
                  <a:cubicBezTo>
                    <a:pt x="1" y="2835"/>
                    <a:pt x="455" y="3946"/>
                    <a:pt x="1400" y="4494"/>
                  </a:cubicBezTo>
                  <a:cubicBezTo>
                    <a:pt x="809" y="4040"/>
                    <a:pt x="462" y="3333"/>
                    <a:pt x="462" y="2590"/>
                  </a:cubicBezTo>
                  <a:cubicBezTo>
                    <a:pt x="462" y="1263"/>
                    <a:pt x="1544" y="181"/>
                    <a:pt x="2871" y="181"/>
                  </a:cubicBezTo>
                  <a:lnTo>
                    <a:pt x="4206" y="181"/>
                  </a:lnTo>
                  <a:cubicBezTo>
                    <a:pt x="4631" y="181"/>
                    <a:pt x="5049" y="297"/>
                    <a:pt x="5417" y="513"/>
                  </a:cubicBezTo>
                  <a:cubicBezTo>
                    <a:pt x="4999" y="181"/>
                    <a:pt x="4480" y="1"/>
                    <a:pt x="3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97" name="Google Shape;6097;p64"/>
            <p:cNvGrpSpPr/>
            <p:nvPr/>
          </p:nvGrpSpPr>
          <p:grpSpPr>
            <a:xfrm>
              <a:off x="3176563" y="1380375"/>
              <a:ext cx="196550" cy="234075"/>
              <a:chOff x="3077200" y="1380375"/>
              <a:chExt cx="196550" cy="234075"/>
            </a:xfrm>
          </p:grpSpPr>
          <p:sp>
            <p:nvSpPr>
              <p:cNvPr id="6098" name="Google Shape;6098;p64"/>
              <p:cNvSpPr/>
              <p:nvPr/>
            </p:nvSpPr>
            <p:spPr>
              <a:xfrm>
                <a:off x="3077200" y="1380375"/>
                <a:ext cx="196550" cy="189000"/>
              </a:xfrm>
              <a:custGeom>
                <a:avLst/>
                <a:gdLst/>
                <a:ahLst/>
                <a:cxnLst/>
                <a:rect l="l" t="t" r="r" b="b"/>
                <a:pathLst>
                  <a:path w="7862" h="7560" extrusionOk="0">
                    <a:moveTo>
                      <a:pt x="4083" y="1"/>
                    </a:moveTo>
                    <a:cubicBezTo>
                      <a:pt x="2554" y="1"/>
                      <a:pt x="1176" y="924"/>
                      <a:pt x="592" y="2338"/>
                    </a:cubicBezTo>
                    <a:cubicBezTo>
                      <a:pt x="0" y="3744"/>
                      <a:pt x="325" y="5374"/>
                      <a:pt x="1407" y="6456"/>
                    </a:cubicBezTo>
                    <a:cubicBezTo>
                      <a:pt x="2129" y="7178"/>
                      <a:pt x="3092" y="7560"/>
                      <a:pt x="4074" y="7560"/>
                    </a:cubicBezTo>
                    <a:cubicBezTo>
                      <a:pt x="4562" y="7560"/>
                      <a:pt x="5055" y="7465"/>
                      <a:pt x="5525" y="7271"/>
                    </a:cubicBezTo>
                    <a:cubicBezTo>
                      <a:pt x="6939" y="6687"/>
                      <a:pt x="7862" y="5309"/>
                      <a:pt x="7862" y="3780"/>
                    </a:cubicBezTo>
                    <a:cubicBezTo>
                      <a:pt x="7855" y="1696"/>
                      <a:pt x="6167" y="8"/>
                      <a:pt x="408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64"/>
              <p:cNvSpPr/>
              <p:nvPr/>
            </p:nvSpPr>
            <p:spPr>
              <a:xfrm>
                <a:off x="3145900" y="1498475"/>
                <a:ext cx="68350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2734" h="2837" extrusionOk="0">
                    <a:moveTo>
                      <a:pt x="1082" y="1"/>
                    </a:moveTo>
                    <a:cubicBezTo>
                      <a:pt x="613" y="1"/>
                      <a:pt x="159" y="686"/>
                      <a:pt x="0" y="2035"/>
                    </a:cubicBezTo>
                    <a:lnTo>
                      <a:pt x="0" y="2590"/>
                    </a:lnTo>
                    <a:cubicBezTo>
                      <a:pt x="429" y="2755"/>
                      <a:pt x="879" y="2836"/>
                      <a:pt x="1330" y="2836"/>
                    </a:cubicBezTo>
                    <a:cubicBezTo>
                      <a:pt x="1806" y="2836"/>
                      <a:pt x="2282" y="2746"/>
                      <a:pt x="2734" y="2569"/>
                    </a:cubicBezTo>
                    <a:lnTo>
                      <a:pt x="2734" y="2006"/>
                    </a:lnTo>
                    <a:cubicBezTo>
                      <a:pt x="2561" y="362"/>
                      <a:pt x="1587" y="1"/>
                      <a:pt x="10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64"/>
              <p:cNvSpPr/>
              <p:nvPr/>
            </p:nvSpPr>
            <p:spPr>
              <a:xfrm>
                <a:off x="3089275" y="1392288"/>
                <a:ext cx="179975" cy="16315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6526" extrusionOk="0">
                    <a:moveTo>
                      <a:pt x="3601" y="0"/>
                    </a:moveTo>
                    <a:cubicBezTo>
                      <a:pt x="3341" y="0"/>
                      <a:pt x="3077" y="31"/>
                      <a:pt x="2813" y="96"/>
                    </a:cubicBezTo>
                    <a:cubicBezTo>
                      <a:pt x="1068" y="529"/>
                      <a:pt x="1" y="2296"/>
                      <a:pt x="433" y="4042"/>
                    </a:cubicBezTo>
                    <a:cubicBezTo>
                      <a:pt x="801" y="5531"/>
                      <a:pt x="2132" y="6525"/>
                      <a:pt x="3594" y="6525"/>
                    </a:cubicBezTo>
                    <a:cubicBezTo>
                      <a:pt x="3853" y="6525"/>
                      <a:pt x="4116" y="6494"/>
                      <a:pt x="4378" y="6429"/>
                    </a:cubicBezTo>
                    <a:cubicBezTo>
                      <a:pt x="6131" y="5996"/>
                      <a:pt x="7199" y="4229"/>
                      <a:pt x="6766" y="2477"/>
                    </a:cubicBezTo>
                    <a:cubicBezTo>
                      <a:pt x="6398" y="994"/>
                      <a:pt x="5067" y="0"/>
                      <a:pt x="3601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64"/>
              <p:cNvSpPr/>
              <p:nvPr/>
            </p:nvSpPr>
            <p:spPr>
              <a:xfrm>
                <a:off x="3099881" y="1407525"/>
                <a:ext cx="146425" cy="206925"/>
              </a:xfrm>
              <a:custGeom>
                <a:avLst/>
                <a:gdLst/>
                <a:ahLst/>
                <a:cxnLst/>
                <a:rect l="l" t="t" r="r" b="b"/>
                <a:pathLst>
                  <a:path w="5857" h="8277" extrusionOk="0">
                    <a:moveTo>
                      <a:pt x="3163" y="0"/>
                    </a:moveTo>
                    <a:cubicBezTo>
                      <a:pt x="2706" y="0"/>
                      <a:pt x="2237" y="119"/>
                      <a:pt x="1796" y="379"/>
                    </a:cubicBezTo>
                    <a:cubicBezTo>
                      <a:pt x="0" y="1439"/>
                      <a:pt x="44" y="4050"/>
                      <a:pt x="1869" y="5053"/>
                    </a:cubicBezTo>
                    <a:cubicBezTo>
                      <a:pt x="2135" y="5204"/>
                      <a:pt x="2308" y="5485"/>
                      <a:pt x="2308" y="5803"/>
                    </a:cubicBezTo>
                    <a:lnTo>
                      <a:pt x="2308" y="6654"/>
                    </a:lnTo>
                    <a:lnTo>
                      <a:pt x="1876" y="6654"/>
                    </a:lnTo>
                    <a:cubicBezTo>
                      <a:pt x="1753" y="6654"/>
                      <a:pt x="1695" y="6798"/>
                      <a:pt x="1782" y="6884"/>
                    </a:cubicBezTo>
                    <a:lnTo>
                      <a:pt x="3109" y="8233"/>
                    </a:lnTo>
                    <a:cubicBezTo>
                      <a:pt x="3134" y="8262"/>
                      <a:pt x="3169" y="8276"/>
                      <a:pt x="3203" y="8276"/>
                    </a:cubicBezTo>
                    <a:cubicBezTo>
                      <a:pt x="3237" y="8276"/>
                      <a:pt x="3271" y="8262"/>
                      <a:pt x="3297" y="8233"/>
                    </a:cubicBezTo>
                    <a:lnTo>
                      <a:pt x="4624" y="6884"/>
                    </a:lnTo>
                    <a:cubicBezTo>
                      <a:pt x="4710" y="6798"/>
                      <a:pt x="4645" y="6654"/>
                      <a:pt x="4530" y="6654"/>
                    </a:cubicBezTo>
                    <a:lnTo>
                      <a:pt x="4097" y="6654"/>
                    </a:lnTo>
                    <a:lnTo>
                      <a:pt x="4097" y="5752"/>
                    </a:lnTo>
                    <a:cubicBezTo>
                      <a:pt x="4097" y="5449"/>
                      <a:pt x="4256" y="5168"/>
                      <a:pt x="4523" y="5016"/>
                    </a:cubicBezTo>
                    <a:cubicBezTo>
                      <a:pt x="5345" y="4533"/>
                      <a:pt x="5857" y="3653"/>
                      <a:pt x="5857" y="2694"/>
                    </a:cubicBezTo>
                    <a:cubicBezTo>
                      <a:pt x="5857" y="1121"/>
                      <a:pt x="4567" y="0"/>
                      <a:pt x="316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02" name="Google Shape;6102;p64"/>
          <p:cNvGrpSpPr/>
          <p:nvPr/>
        </p:nvGrpSpPr>
        <p:grpSpPr>
          <a:xfrm>
            <a:off x="1168966" y="3428283"/>
            <a:ext cx="583683" cy="515041"/>
            <a:chOff x="4150855" y="3304766"/>
            <a:chExt cx="400468" cy="353373"/>
          </a:xfrm>
        </p:grpSpPr>
        <p:grpSp>
          <p:nvGrpSpPr>
            <p:cNvPr id="6103" name="Google Shape;6103;p64"/>
            <p:cNvGrpSpPr/>
            <p:nvPr/>
          </p:nvGrpSpPr>
          <p:grpSpPr>
            <a:xfrm rot="5400000">
              <a:off x="4069042" y="3402899"/>
              <a:ext cx="320732" cy="157107"/>
              <a:chOff x="2578246" y="3661125"/>
              <a:chExt cx="226794" cy="111100"/>
            </a:xfrm>
          </p:grpSpPr>
          <p:grpSp>
            <p:nvGrpSpPr>
              <p:cNvPr id="6104" name="Google Shape;6104;p64"/>
              <p:cNvGrpSpPr/>
              <p:nvPr/>
            </p:nvGrpSpPr>
            <p:grpSpPr>
              <a:xfrm>
                <a:off x="2610652" y="3685297"/>
                <a:ext cx="194387" cy="60778"/>
                <a:chOff x="2610652" y="3685297"/>
                <a:chExt cx="194387" cy="60778"/>
              </a:xfrm>
            </p:grpSpPr>
            <p:sp>
              <p:nvSpPr>
                <p:cNvPr id="6105" name="Google Shape;6105;p64"/>
                <p:cNvSpPr/>
                <p:nvPr/>
              </p:nvSpPr>
              <p:spPr>
                <a:xfrm>
                  <a:off x="2682590" y="3685297"/>
                  <a:ext cx="122450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8" h="2431" extrusionOk="0">
                      <a:moveTo>
                        <a:pt x="1" y="0"/>
                      </a:moveTo>
                      <a:lnTo>
                        <a:pt x="1" y="2431"/>
                      </a:lnTo>
                      <a:lnTo>
                        <a:pt x="4198" y="2431"/>
                      </a:lnTo>
                      <a:lnTo>
                        <a:pt x="4898" y="1219"/>
                      </a:lnTo>
                      <a:lnTo>
                        <a:pt x="4198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6" name="Google Shape;6106;p64"/>
                <p:cNvSpPr/>
                <p:nvPr/>
              </p:nvSpPr>
              <p:spPr>
                <a:xfrm>
                  <a:off x="2610652" y="3685300"/>
                  <a:ext cx="111270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8" h="2431" extrusionOk="0">
                      <a:moveTo>
                        <a:pt x="1" y="0"/>
                      </a:moveTo>
                      <a:lnTo>
                        <a:pt x="1" y="2431"/>
                      </a:lnTo>
                      <a:lnTo>
                        <a:pt x="4198" y="2431"/>
                      </a:lnTo>
                      <a:lnTo>
                        <a:pt x="4898" y="1219"/>
                      </a:lnTo>
                      <a:lnTo>
                        <a:pt x="4198" y="0"/>
                      </a:lnTo>
                      <a:close/>
                    </a:path>
                  </a:pathLst>
                </a:custGeom>
                <a:solidFill>
                  <a:srgbClr val="3749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07" name="Google Shape;6107;p64"/>
              <p:cNvGrpSpPr/>
              <p:nvPr/>
            </p:nvGrpSpPr>
            <p:grpSpPr>
              <a:xfrm>
                <a:off x="2578246" y="3661125"/>
                <a:ext cx="128225" cy="111100"/>
                <a:chOff x="2578246" y="3661125"/>
                <a:chExt cx="128225" cy="111100"/>
              </a:xfrm>
            </p:grpSpPr>
            <p:sp>
              <p:nvSpPr>
                <p:cNvPr id="6108" name="Google Shape;6108;p64"/>
                <p:cNvSpPr/>
                <p:nvPr/>
              </p:nvSpPr>
              <p:spPr>
                <a:xfrm>
                  <a:off x="2578246" y="3661125"/>
                  <a:ext cx="128225" cy="1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9" h="4444" extrusionOk="0">
                      <a:moveTo>
                        <a:pt x="1277" y="1"/>
                      </a:moveTo>
                      <a:lnTo>
                        <a:pt x="0" y="2222"/>
                      </a:lnTo>
                      <a:lnTo>
                        <a:pt x="1277" y="4444"/>
                      </a:lnTo>
                      <a:lnTo>
                        <a:pt x="3845" y="4444"/>
                      </a:lnTo>
                      <a:lnTo>
                        <a:pt x="5128" y="2222"/>
                      </a:lnTo>
                      <a:lnTo>
                        <a:pt x="3845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109" name="Google Shape;6109;p64"/>
                <p:cNvGrpSpPr/>
                <p:nvPr/>
              </p:nvGrpSpPr>
              <p:grpSpPr>
                <a:xfrm>
                  <a:off x="2596850" y="3677550"/>
                  <a:ext cx="102450" cy="94675"/>
                  <a:chOff x="2596850" y="3677550"/>
                  <a:chExt cx="102450" cy="94675"/>
                </a:xfrm>
              </p:grpSpPr>
              <p:sp>
                <p:nvSpPr>
                  <p:cNvPr id="6110" name="Google Shape;6110;p64"/>
                  <p:cNvSpPr/>
                  <p:nvPr/>
                </p:nvSpPr>
                <p:spPr>
                  <a:xfrm>
                    <a:off x="2596850" y="3677550"/>
                    <a:ext cx="90350" cy="7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4" h="3131" extrusionOk="0">
                        <a:moveTo>
                          <a:pt x="909" y="0"/>
                        </a:moveTo>
                        <a:lnTo>
                          <a:pt x="0" y="1565"/>
                        </a:lnTo>
                        <a:lnTo>
                          <a:pt x="909" y="3130"/>
                        </a:lnTo>
                        <a:lnTo>
                          <a:pt x="2712" y="3130"/>
                        </a:lnTo>
                        <a:lnTo>
                          <a:pt x="3614" y="1565"/>
                        </a:lnTo>
                        <a:lnTo>
                          <a:pt x="271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11" name="Google Shape;6111;p64"/>
                  <p:cNvSpPr/>
                  <p:nvPr/>
                </p:nvSpPr>
                <p:spPr>
                  <a:xfrm>
                    <a:off x="2619575" y="3716675"/>
                    <a:ext cx="79725" cy="55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9" h="2222" extrusionOk="0">
                        <a:moveTo>
                          <a:pt x="2705" y="0"/>
                        </a:moveTo>
                        <a:lnTo>
                          <a:pt x="1803" y="1565"/>
                        </a:lnTo>
                        <a:lnTo>
                          <a:pt x="0" y="1565"/>
                        </a:lnTo>
                        <a:lnTo>
                          <a:pt x="657" y="2222"/>
                        </a:lnTo>
                        <a:lnTo>
                          <a:pt x="2186" y="2222"/>
                        </a:lnTo>
                        <a:lnTo>
                          <a:pt x="3188" y="483"/>
                        </a:lnTo>
                        <a:lnTo>
                          <a:pt x="2705" y="0"/>
                        </a:lnTo>
                        <a:close/>
                      </a:path>
                    </a:pathLst>
                  </a:custGeom>
                  <a:solidFill>
                    <a:srgbClr val="3749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112" name="Google Shape;6112;p64"/>
            <p:cNvGrpSpPr/>
            <p:nvPr/>
          </p:nvGrpSpPr>
          <p:grpSpPr>
            <a:xfrm rot="5400000">
              <a:off x="4302139" y="3408954"/>
              <a:ext cx="353373" cy="144996"/>
              <a:chOff x="5075685" y="2271925"/>
              <a:chExt cx="492712" cy="202254"/>
            </a:xfrm>
          </p:grpSpPr>
          <p:sp>
            <p:nvSpPr>
              <p:cNvPr id="6113" name="Google Shape;6113;p64"/>
              <p:cNvSpPr/>
              <p:nvPr/>
            </p:nvSpPr>
            <p:spPr>
              <a:xfrm>
                <a:off x="5123284" y="2299433"/>
                <a:ext cx="147586" cy="147624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1" extrusionOk="0">
                    <a:moveTo>
                      <a:pt x="1910" y="1"/>
                    </a:moveTo>
                    <a:cubicBezTo>
                      <a:pt x="863" y="1"/>
                      <a:pt x="0" y="851"/>
                      <a:pt x="0" y="1911"/>
                    </a:cubicBezTo>
                    <a:cubicBezTo>
                      <a:pt x="0" y="2958"/>
                      <a:pt x="863" y="3821"/>
                      <a:pt x="1910" y="3821"/>
                    </a:cubicBezTo>
                    <a:cubicBezTo>
                      <a:pt x="2970" y="3821"/>
                      <a:pt x="3820" y="2958"/>
                      <a:pt x="3820" y="1911"/>
                    </a:cubicBezTo>
                    <a:cubicBezTo>
                      <a:pt x="3820" y="851"/>
                      <a:pt x="2970" y="1"/>
                      <a:pt x="19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64"/>
              <p:cNvSpPr/>
              <p:nvPr/>
            </p:nvSpPr>
            <p:spPr>
              <a:xfrm>
                <a:off x="5075685" y="2271925"/>
                <a:ext cx="492712" cy="202254"/>
              </a:xfrm>
              <a:custGeom>
                <a:avLst/>
                <a:gdLst/>
                <a:ahLst/>
                <a:cxnLst/>
                <a:rect l="l" t="t" r="r" b="b"/>
                <a:pathLst>
                  <a:path w="12753" h="5235" extrusionOk="0">
                    <a:moveTo>
                      <a:pt x="3157" y="713"/>
                    </a:moveTo>
                    <a:cubicBezTo>
                      <a:pt x="4848" y="713"/>
                      <a:pt x="5689" y="2762"/>
                      <a:pt x="4497" y="3966"/>
                    </a:cubicBezTo>
                    <a:cubicBezTo>
                      <a:pt x="4107" y="4352"/>
                      <a:pt x="3629" y="4524"/>
                      <a:pt x="3159" y="4524"/>
                    </a:cubicBezTo>
                    <a:cubicBezTo>
                      <a:pt x="2176" y="4524"/>
                      <a:pt x="1232" y="3766"/>
                      <a:pt x="1232" y="2623"/>
                    </a:cubicBezTo>
                    <a:cubicBezTo>
                      <a:pt x="1245" y="1563"/>
                      <a:pt x="2095" y="713"/>
                      <a:pt x="3142" y="713"/>
                    </a:cubicBezTo>
                    <a:cubicBezTo>
                      <a:pt x="3147" y="713"/>
                      <a:pt x="3152" y="713"/>
                      <a:pt x="3157" y="713"/>
                    </a:cubicBezTo>
                    <a:close/>
                    <a:moveTo>
                      <a:pt x="3149" y="0"/>
                    </a:moveTo>
                    <a:cubicBezTo>
                      <a:pt x="2159" y="0"/>
                      <a:pt x="1184" y="555"/>
                      <a:pt x="739" y="1575"/>
                    </a:cubicBezTo>
                    <a:cubicBezTo>
                      <a:pt x="0" y="3300"/>
                      <a:pt x="1257" y="5235"/>
                      <a:pt x="3142" y="5235"/>
                    </a:cubicBezTo>
                    <a:cubicBezTo>
                      <a:pt x="3869" y="5235"/>
                      <a:pt x="4559" y="4939"/>
                      <a:pt x="5052" y="4422"/>
                    </a:cubicBezTo>
                    <a:lnTo>
                      <a:pt x="11213" y="4422"/>
                    </a:lnTo>
                    <a:lnTo>
                      <a:pt x="11213" y="5038"/>
                    </a:lnTo>
                    <a:lnTo>
                      <a:pt x="12753" y="2623"/>
                    </a:lnTo>
                    <a:lnTo>
                      <a:pt x="11200" y="208"/>
                    </a:lnTo>
                    <a:lnTo>
                      <a:pt x="11200" y="824"/>
                    </a:lnTo>
                    <a:lnTo>
                      <a:pt x="5052" y="824"/>
                    </a:lnTo>
                    <a:cubicBezTo>
                      <a:pt x="4523" y="265"/>
                      <a:pt x="3832" y="0"/>
                      <a:pt x="3149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15" name="Google Shape;6115;p64"/>
          <p:cNvGrpSpPr/>
          <p:nvPr/>
        </p:nvGrpSpPr>
        <p:grpSpPr>
          <a:xfrm>
            <a:off x="1089095" y="4015453"/>
            <a:ext cx="467479" cy="193481"/>
            <a:chOff x="4260510" y="2242993"/>
            <a:chExt cx="628501" cy="260125"/>
          </a:xfrm>
        </p:grpSpPr>
        <p:grpSp>
          <p:nvGrpSpPr>
            <p:cNvPr id="6116" name="Google Shape;6116;p64"/>
            <p:cNvGrpSpPr/>
            <p:nvPr/>
          </p:nvGrpSpPr>
          <p:grpSpPr>
            <a:xfrm>
              <a:off x="4260510" y="2286954"/>
              <a:ext cx="628501" cy="172421"/>
              <a:chOff x="4260510" y="2286954"/>
              <a:chExt cx="628501" cy="172421"/>
            </a:xfrm>
          </p:grpSpPr>
          <p:sp>
            <p:nvSpPr>
              <p:cNvPr id="6117" name="Google Shape;6117;p64"/>
              <p:cNvSpPr/>
              <p:nvPr/>
            </p:nvSpPr>
            <p:spPr>
              <a:xfrm>
                <a:off x="4643001" y="2286954"/>
                <a:ext cx="246010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6291" extrusionOk="0">
                    <a:moveTo>
                      <a:pt x="1" y="1"/>
                    </a:moveTo>
                    <a:cubicBezTo>
                      <a:pt x="1585" y="1791"/>
                      <a:pt x="1585" y="4500"/>
                      <a:pt x="1" y="6290"/>
                    </a:cubicBezTo>
                    <a:lnTo>
                      <a:pt x="7117" y="6290"/>
                    </a:lnTo>
                    <a:lnTo>
                      <a:pt x="8976" y="3306"/>
                    </a:lnTo>
                    <a:lnTo>
                      <a:pt x="7117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64"/>
              <p:cNvSpPr/>
              <p:nvPr/>
            </p:nvSpPr>
            <p:spPr>
              <a:xfrm>
                <a:off x="4260510" y="2286954"/>
                <a:ext cx="187495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6291" extrusionOk="0">
                    <a:moveTo>
                      <a:pt x="0" y="1"/>
                    </a:moveTo>
                    <a:lnTo>
                      <a:pt x="1619" y="3214"/>
                    </a:lnTo>
                    <a:lnTo>
                      <a:pt x="0" y="6290"/>
                    </a:lnTo>
                    <a:lnTo>
                      <a:pt x="6841" y="6290"/>
                    </a:lnTo>
                    <a:cubicBezTo>
                      <a:pt x="5245" y="4500"/>
                      <a:pt x="5245" y="1791"/>
                      <a:pt x="684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64"/>
              <p:cNvSpPr/>
              <p:nvPr/>
            </p:nvSpPr>
            <p:spPr>
              <a:xfrm>
                <a:off x="4375550" y="2288375"/>
                <a:ext cx="350625" cy="170850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6834" extrusionOk="0">
                    <a:moveTo>
                      <a:pt x="2857" y="0"/>
                    </a:moveTo>
                    <a:lnTo>
                      <a:pt x="0" y="2786"/>
                    </a:lnTo>
                    <a:lnTo>
                      <a:pt x="1476" y="5953"/>
                    </a:lnTo>
                    <a:lnTo>
                      <a:pt x="2857" y="6834"/>
                    </a:lnTo>
                    <a:lnTo>
                      <a:pt x="10739" y="6834"/>
                    </a:lnTo>
                    <a:lnTo>
                      <a:pt x="14025" y="3167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</p:sp>
        </p:grpSp>
        <p:sp>
          <p:nvSpPr>
            <p:cNvPr id="6120" name="Google Shape;6120;p64"/>
            <p:cNvSpPr/>
            <p:nvPr/>
          </p:nvSpPr>
          <p:spPr>
            <a:xfrm>
              <a:off x="4415277" y="2242993"/>
              <a:ext cx="273691" cy="260125"/>
            </a:xfrm>
            <a:custGeom>
              <a:avLst/>
              <a:gdLst/>
              <a:ahLst/>
              <a:cxnLst/>
              <a:rect l="l" t="t" r="r" b="b"/>
              <a:pathLst>
                <a:path w="9986" h="9491" extrusionOk="0">
                  <a:moveTo>
                    <a:pt x="4752" y="732"/>
                  </a:moveTo>
                  <a:cubicBezTo>
                    <a:pt x="6370" y="732"/>
                    <a:pt x="7839" y="1708"/>
                    <a:pt x="8459" y="3211"/>
                  </a:cubicBezTo>
                  <a:cubicBezTo>
                    <a:pt x="9079" y="4715"/>
                    <a:pt x="8734" y="6436"/>
                    <a:pt x="7587" y="7584"/>
                  </a:cubicBezTo>
                  <a:cubicBezTo>
                    <a:pt x="6821" y="8358"/>
                    <a:pt x="5799" y="8768"/>
                    <a:pt x="4757" y="8768"/>
                  </a:cubicBezTo>
                  <a:cubicBezTo>
                    <a:pt x="4238" y="8768"/>
                    <a:pt x="3714" y="8666"/>
                    <a:pt x="3214" y="8456"/>
                  </a:cubicBezTo>
                  <a:cubicBezTo>
                    <a:pt x="1710" y="7837"/>
                    <a:pt x="735" y="6379"/>
                    <a:pt x="735" y="4749"/>
                  </a:cubicBezTo>
                  <a:cubicBezTo>
                    <a:pt x="735" y="2534"/>
                    <a:pt x="2537" y="732"/>
                    <a:pt x="4752" y="732"/>
                  </a:cubicBezTo>
                  <a:close/>
                  <a:moveTo>
                    <a:pt x="4745" y="0"/>
                  </a:moveTo>
                  <a:cubicBezTo>
                    <a:pt x="4463" y="0"/>
                    <a:pt x="4177" y="25"/>
                    <a:pt x="3891" y="78"/>
                  </a:cubicBezTo>
                  <a:cubicBezTo>
                    <a:pt x="1641" y="491"/>
                    <a:pt x="0" y="2454"/>
                    <a:pt x="0" y="4749"/>
                  </a:cubicBezTo>
                  <a:cubicBezTo>
                    <a:pt x="0" y="5908"/>
                    <a:pt x="425" y="7022"/>
                    <a:pt x="1194" y="7894"/>
                  </a:cubicBezTo>
                  <a:cubicBezTo>
                    <a:pt x="2119" y="8938"/>
                    <a:pt x="3425" y="9490"/>
                    <a:pt x="4745" y="9490"/>
                  </a:cubicBezTo>
                  <a:cubicBezTo>
                    <a:pt x="5588" y="9490"/>
                    <a:pt x="6437" y="9266"/>
                    <a:pt x="7196" y="8801"/>
                  </a:cubicBezTo>
                  <a:cubicBezTo>
                    <a:pt x="9159" y="7619"/>
                    <a:pt x="9985" y="5208"/>
                    <a:pt x="9182" y="3062"/>
                  </a:cubicBezTo>
                  <a:cubicBezTo>
                    <a:pt x="8471" y="1199"/>
                    <a:pt x="6684" y="0"/>
                    <a:pt x="4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64"/>
            <p:cNvSpPr/>
            <p:nvPr/>
          </p:nvSpPr>
          <p:spPr>
            <a:xfrm>
              <a:off x="4435394" y="2263055"/>
              <a:ext cx="229044" cy="220274"/>
            </a:xfrm>
            <a:custGeom>
              <a:avLst/>
              <a:gdLst/>
              <a:ahLst/>
              <a:cxnLst/>
              <a:rect l="l" t="t" r="r" b="b"/>
              <a:pathLst>
                <a:path w="8357" h="8037" extrusionOk="0">
                  <a:moveTo>
                    <a:pt x="4035" y="1823"/>
                  </a:moveTo>
                  <a:cubicBezTo>
                    <a:pt x="4574" y="1823"/>
                    <a:pt x="5122" y="2023"/>
                    <a:pt x="5567" y="2468"/>
                  </a:cubicBezTo>
                  <a:cubicBezTo>
                    <a:pt x="6944" y="3845"/>
                    <a:pt x="5969" y="6209"/>
                    <a:pt x="4018" y="6209"/>
                  </a:cubicBezTo>
                  <a:cubicBezTo>
                    <a:pt x="2813" y="6209"/>
                    <a:pt x="1826" y="5222"/>
                    <a:pt x="1826" y="4017"/>
                  </a:cubicBezTo>
                  <a:cubicBezTo>
                    <a:pt x="1826" y="2697"/>
                    <a:pt x="2908" y="1823"/>
                    <a:pt x="4035" y="1823"/>
                  </a:cubicBezTo>
                  <a:close/>
                  <a:moveTo>
                    <a:pt x="4018" y="0"/>
                  </a:moveTo>
                  <a:cubicBezTo>
                    <a:pt x="1803" y="0"/>
                    <a:pt x="1" y="1802"/>
                    <a:pt x="1" y="4017"/>
                  </a:cubicBezTo>
                  <a:cubicBezTo>
                    <a:pt x="1" y="5647"/>
                    <a:pt x="976" y="7105"/>
                    <a:pt x="2480" y="7724"/>
                  </a:cubicBezTo>
                  <a:cubicBezTo>
                    <a:pt x="2980" y="7934"/>
                    <a:pt x="3505" y="8036"/>
                    <a:pt x="4026" y="8036"/>
                  </a:cubicBezTo>
                  <a:cubicBezTo>
                    <a:pt x="5072" y="8036"/>
                    <a:pt x="6098" y="7626"/>
                    <a:pt x="6864" y="6852"/>
                  </a:cubicBezTo>
                  <a:cubicBezTo>
                    <a:pt x="8012" y="5704"/>
                    <a:pt x="8356" y="3983"/>
                    <a:pt x="7725" y="2479"/>
                  </a:cubicBezTo>
                  <a:cubicBezTo>
                    <a:pt x="7105" y="976"/>
                    <a:pt x="5648" y="0"/>
                    <a:pt x="4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64"/>
            <p:cNvSpPr/>
            <p:nvPr/>
          </p:nvSpPr>
          <p:spPr>
            <a:xfrm>
              <a:off x="4480999" y="2312908"/>
              <a:ext cx="129007" cy="120182"/>
            </a:xfrm>
            <a:custGeom>
              <a:avLst/>
              <a:gdLst/>
              <a:ahLst/>
              <a:cxnLst/>
              <a:rect l="l" t="t" r="r" b="b"/>
              <a:pathLst>
                <a:path w="4707" h="4385" extrusionOk="0">
                  <a:moveTo>
                    <a:pt x="2352" y="0"/>
                  </a:moveTo>
                  <a:cubicBezTo>
                    <a:pt x="2235" y="0"/>
                    <a:pt x="2117" y="10"/>
                    <a:pt x="1998" y="29"/>
                  </a:cubicBezTo>
                  <a:cubicBezTo>
                    <a:pt x="804" y="224"/>
                    <a:pt x="1" y="1349"/>
                    <a:pt x="196" y="2543"/>
                  </a:cubicBezTo>
                  <a:cubicBezTo>
                    <a:pt x="361" y="3617"/>
                    <a:pt x="1290" y="4385"/>
                    <a:pt x="2344" y="4385"/>
                  </a:cubicBezTo>
                  <a:cubicBezTo>
                    <a:pt x="2461" y="4385"/>
                    <a:pt x="2579" y="4375"/>
                    <a:pt x="2698" y="4356"/>
                  </a:cubicBezTo>
                  <a:cubicBezTo>
                    <a:pt x="3892" y="4161"/>
                    <a:pt x="4707" y="3036"/>
                    <a:pt x="4512" y="1842"/>
                  </a:cubicBezTo>
                  <a:cubicBezTo>
                    <a:pt x="4336" y="768"/>
                    <a:pt x="3407" y="0"/>
                    <a:pt x="2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3" name="Google Shape;6123;p64"/>
          <p:cNvGrpSpPr/>
          <p:nvPr/>
        </p:nvGrpSpPr>
        <p:grpSpPr>
          <a:xfrm>
            <a:off x="1095178" y="1191975"/>
            <a:ext cx="730923" cy="195694"/>
            <a:chOff x="3099239" y="3615343"/>
            <a:chExt cx="689745" cy="184687"/>
          </a:xfrm>
        </p:grpSpPr>
        <p:sp>
          <p:nvSpPr>
            <p:cNvPr id="6124" name="Google Shape;6124;p64"/>
            <p:cNvSpPr/>
            <p:nvPr/>
          </p:nvSpPr>
          <p:spPr>
            <a:xfrm>
              <a:off x="3327296" y="3788725"/>
              <a:ext cx="22611" cy="11305"/>
            </a:xfrm>
            <a:custGeom>
              <a:avLst/>
              <a:gdLst/>
              <a:ahLst/>
              <a:cxnLst/>
              <a:rect l="l" t="t" r="r" b="b"/>
              <a:pathLst>
                <a:path w="1172" h="586" extrusionOk="0">
                  <a:moveTo>
                    <a:pt x="1" y="0"/>
                  </a:moveTo>
                  <a:lnTo>
                    <a:pt x="586" y="58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448C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64"/>
            <p:cNvSpPr/>
            <p:nvPr/>
          </p:nvSpPr>
          <p:spPr>
            <a:xfrm>
              <a:off x="3213258" y="3626629"/>
              <a:ext cx="575727" cy="162115"/>
            </a:xfrm>
            <a:custGeom>
              <a:avLst/>
              <a:gdLst/>
              <a:ahLst/>
              <a:cxnLst/>
              <a:rect l="l" t="t" r="r" b="b"/>
              <a:pathLst>
                <a:path w="29842" h="8403" extrusionOk="0">
                  <a:moveTo>
                    <a:pt x="1" y="1"/>
                  </a:moveTo>
                  <a:lnTo>
                    <a:pt x="6072" y="8402"/>
                  </a:lnTo>
                  <a:lnTo>
                    <a:pt x="28591" y="8402"/>
                  </a:lnTo>
                  <a:cubicBezTo>
                    <a:pt x="29280" y="8402"/>
                    <a:pt x="29842" y="7851"/>
                    <a:pt x="29842" y="7163"/>
                  </a:cubicBezTo>
                  <a:lnTo>
                    <a:pt x="29842" y="1252"/>
                  </a:lnTo>
                  <a:cubicBezTo>
                    <a:pt x="29842" y="563"/>
                    <a:pt x="29280" y="1"/>
                    <a:pt x="28591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64"/>
            <p:cNvSpPr/>
            <p:nvPr/>
          </p:nvSpPr>
          <p:spPr>
            <a:xfrm>
              <a:off x="3165220" y="3626629"/>
              <a:ext cx="165202" cy="162115"/>
            </a:xfrm>
            <a:custGeom>
              <a:avLst/>
              <a:gdLst/>
              <a:ahLst/>
              <a:cxnLst/>
              <a:rect l="l" t="t" r="r" b="b"/>
              <a:pathLst>
                <a:path w="8563" h="8403" extrusionOk="0">
                  <a:moveTo>
                    <a:pt x="0" y="1"/>
                  </a:moveTo>
                  <a:lnTo>
                    <a:pt x="8402" y="8402"/>
                  </a:lnTo>
                  <a:lnTo>
                    <a:pt x="8562" y="8402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64"/>
            <p:cNvSpPr/>
            <p:nvPr/>
          </p:nvSpPr>
          <p:spPr>
            <a:xfrm>
              <a:off x="3099239" y="3615343"/>
              <a:ext cx="239381" cy="184687"/>
            </a:xfrm>
            <a:custGeom>
              <a:avLst/>
              <a:gdLst/>
              <a:ahLst/>
              <a:cxnLst/>
              <a:rect l="l" t="t" r="r" b="b"/>
              <a:pathLst>
                <a:path w="12408" h="9573" extrusionOk="0">
                  <a:moveTo>
                    <a:pt x="1240" y="0"/>
                  </a:moveTo>
                  <a:cubicBezTo>
                    <a:pt x="563" y="0"/>
                    <a:pt x="0" y="551"/>
                    <a:pt x="12" y="1240"/>
                  </a:cubicBezTo>
                  <a:lnTo>
                    <a:pt x="12" y="8344"/>
                  </a:lnTo>
                  <a:cubicBezTo>
                    <a:pt x="12" y="9022"/>
                    <a:pt x="563" y="9572"/>
                    <a:pt x="1240" y="9572"/>
                  </a:cubicBezTo>
                  <a:lnTo>
                    <a:pt x="12407" y="9572"/>
                  </a:lnTo>
                  <a:lnTo>
                    <a:pt x="11822" y="8987"/>
                  </a:lnTo>
                  <a:lnTo>
                    <a:pt x="3420" y="586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8" name="Google Shape;6128;p64"/>
          <p:cNvGrpSpPr/>
          <p:nvPr/>
        </p:nvGrpSpPr>
        <p:grpSpPr>
          <a:xfrm rot="10800000" flipH="1">
            <a:off x="1082425" y="2006226"/>
            <a:ext cx="756740" cy="126985"/>
            <a:chOff x="1154425" y="3251263"/>
            <a:chExt cx="695150" cy="116650"/>
          </a:xfrm>
        </p:grpSpPr>
        <p:sp>
          <p:nvSpPr>
            <p:cNvPr id="6129" name="Google Shape;6129;p64"/>
            <p:cNvSpPr/>
            <p:nvPr/>
          </p:nvSpPr>
          <p:spPr>
            <a:xfrm>
              <a:off x="1156700" y="3253563"/>
              <a:ext cx="86925" cy="112075"/>
            </a:xfrm>
            <a:custGeom>
              <a:avLst/>
              <a:gdLst/>
              <a:ahLst/>
              <a:cxnLst/>
              <a:rect l="l" t="t" r="r" b="b"/>
              <a:pathLst>
                <a:path w="3477" h="4483" extrusionOk="0">
                  <a:moveTo>
                    <a:pt x="1671" y="1551"/>
                  </a:moveTo>
                  <a:cubicBezTo>
                    <a:pt x="2013" y="1551"/>
                    <a:pt x="2333" y="1856"/>
                    <a:pt x="2333" y="2241"/>
                  </a:cubicBezTo>
                  <a:lnTo>
                    <a:pt x="2287" y="2241"/>
                  </a:lnTo>
                  <a:cubicBezTo>
                    <a:pt x="2287" y="2673"/>
                    <a:pt x="1933" y="2960"/>
                    <a:pt x="1577" y="2960"/>
                  </a:cubicBezTo>
                  <a:cubicBezTo>
                    <a:pt x="1405" y="2960"/>
                    <a:pt x="1232" y="2893"/>
                    <a:pt x="1098" y="2744"/>
                  </a:cubicBezTo>
                  <a:cubicBezTo>
                    <a:pt x="641" y="2287"/>
                    <a:pt x="961" y="1555"/>
                    <a:pt x="1601" y="1555"/>
                  </a:cubicBezTo>
                  <a:cubicBezTo>
                    <a:pt x="1625" y="1552"/>
                    <a:pt x="1648" y="1551"/>
                    <a:pt x="1671" y="1551"/>
                  </a:cubicBezTo>
                  <a:close/>
                  <a:moveTo>
                    <a:pt x="1510" y="0"/>
                  </a:moveTo>
                  <a:cubicBezTo>
                    <a:pt x="687" y="0"/>
                    <a:pt x="1" y="686"/>
                    <a:pt x="1" y="1510"/>
                  </a:cubicBezTo>
                  <a:lnTo>
                    <a:pt x="1" y="3019"/>
                  </a:lnTo>
                  <a:cubicBezTo>
                    <a:pt x="1" y="3842"/>
                    <a:pt x="687" y="4482"/>
                    <a:pt x="1510" y="4482"/>
                  </a:cubicBezTo>
                  <a:lnTo>
                    <a:pt x="3476" y="4482"/>
                  </a:lnTo>
                  <a:lnTo>
                    <a:pt x="3476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64"/>
            <p:cNvSpPr/>
            <p:nvPr/>
          </p:nvSpPr>
          <p:spPr>
            <a:xfrm>
              <a:off x="1356775" y="3253563"/>
              <a:ext cx="490525" cy="112075"/>
            </a:xfrm>
            <a:custGeom>
              <a:avLst/>
              <a:gdLst/>
              <a:ahLst/>
              <a:cxnLst/>
              <a:rect l="l" t="t" r="r" b="b"/>
              <a:pathLst>
                <a:path w="19621" h="4483" extrusionOk="0">
                  <a:moveTo>
                    <a:pt x="1" y="0"/>
                  </a:moveTo>
                  <a:lnTo>
                    <a:pt x="1" y="4482"/>
                  </a:lnTo>
                  <a:lnTo>
                    <a:pt x="18157" y="4482"/>
                  </a:lnTo>
                  <a:cubicBezTo>
                    <a:pt x="18980" y="4482"/>
                    <a:pt x="19620" y="3842"/>
                    <a:pt x="19620" y="3019"/>
                  </a:cubicBezTo>
                  <a:lnTo>
                    <a:pt x="19620" y="1510"/>
                  </a:lnTo>
                  <a:cubicBezTo>
                    <a:pt x="19620" y="686"/>
                    <a:pt x="18980" y="0"/>
                    <a:pt x="181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64"/>
            <p:cNvSpPr/>
            <p:nvPr/>
          </p:nvSpPr>
          <p:spPr>
            <a:xfrm>
              <a:off x="1356775" y="3251263"/>
              <a:ext cx="492800" cy="116650"/>
            </a:xfrm>
            <a:custGeom>
              <a:avLst/>
              <a:gdLst/>
              <a:ahLst/>
              <a:cxnLst/>
              <a:rect l="l" t="t" r="r" b="b"/>
              <a:pathLst>
                <a:path w="19712" h="4666" extrusionOk="0">
                  <a:moveTo>
                    <a:pt x="1" y="1"/>
                  </a:moveTo>
                  <a:lnTo>
                    <a:pt x="1" y="92"/>
                  </a:lnTo>
                  <a:lnTo>
                    <a:pt x="18157" y="92"/>
                  </a:lnTo>
                  <a:cubicBezTo>
                    <a:pt x="18980" y="92"/>
                    <a:pt x="19620" y="778"/>
                    <a:pt x="19620" y="1602"/>
                  </a:cubicBezTo>
                  <a:lnTo>
                    <a:pt x="19620" y="3111"/>
                  </a:lnTo>
                  <a:cubicBezTo>
                    <a:pt x="19620" y="3934"/>
                    <a:pt x="18980" y="4574"/>
                    <a:pt x="18157" y="4574"/>
                  </a:cubicBezTo>
                  <a:lnTo>
                    <a:pt x="1" y="4574"/>
                  </a:lnTo>
                  <a:lnTo>
                    <a:pt x="1" y="4666"/>
                  </a:lnTo>
                  <a:lnTo>
                    <a:pt x="18157" y="4666"/>
                  </a:lnTo>
                  <a:cubicBezTo>
                    <a:pt x="18980" y="4666"/>
                    <a:pt x="19712" y="3934"/>
                    <a:pt x="19712" y="3111"/>
                  </a:cubicBezTo>
                  <a:lnTo>
                    <a:pt x="19712" y="1602"/>
                  </a:lnTo>
                  <a:cubicBezTo>
                    <a:pt x="19712" y="733"/>
                    <a:pt x="18980" y="1"/>
                    <a:pt x="18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64"/>
            <p:cNvSpPr/>
            <p:nvPr/>
          </p:nvSpPr>
          <p:spPr>
            <a:xfrm>
              <a:off x="1179575" y="3292438"/>
              <a:ext cx="41175" cy="35125"/>
            </a:xfrm>
            <a:custGeom>
              <a:avLst/>
              <a:gdLst/>
              <a:ahLst/>
              <a:cxnLst/>
              <a:rect l="l" t="t" r="r" b="b"/>
              <a:pathLst>
                <a:path w="1647" h="1405" extrusionOk="0">
                  <a:moveTo>
                    <a:pt x="624" y="87"/>
                  </a:moveTo>
                  <a:cubicBezTo>
                    <a:pt x="645" y="87"/>
                    <a:pt x="666" y="89"/>
                    <a:pt x="686" y="92"/>
                  </a:cubicBezTo>
                  <a:cubicBezTo>
                    <a:pt x="1235" y="92"/>
                    <a:pt x="1509" y="732"/>
                    <a:pt x="1144" y="1144"/>
                  </a:cubicBezTo>
                  <a:cubicBezTo>
                    <a:pt x="1014" y="1259"/>
                    <a:pt x="863" y="1310"/>
                    <a:pt x="715" y="1310"/>
                  </a:cubicBezTo>
                  <a:cubicBezTo>
                    <a:pt x="393" y="1310"/>
                    <a:pt x="92" y="1063"/>
                    <a:pt x="92" y="686"/>
                  </a:cubicBezTo>
                  <a:cubicBezTo>
                    <a:pt x="49" y="387"/>
                    <a:pt x="326" y="87"/>
                    <a:pt x="624" y="87"/>
                  </a:cubicBezTo>
                  <a:close/>
                  <a:moveTo>
                    <a:pt x="686" y="0"/>
                  </a:moveTo>
                  <a:cubicBezTo>
                    <a:pt x="320" y="0"/>
                    <a:pt x="0" y="321"/>
                    <a:pt x="0" y="686"/>
                  </a:cubicBezTo>
                  <a:cubicBezTo>
                    <a:pt x="0" y="1118"/>
                    <a:pt x="333" y="1405"/>
                    <a:pt x="691" y="1405"/>
                  </a:cubicBezTo>
                  <a:cubicBezTo>
                    <a:pt x="863" y="1405"/>
                    <a:pt x="1041" y="1338"/>
                    <a:pt x="1189" y="1189"/>
                  </a:cubicBezTo>
                  <a:cubicBezTo>
                    <a:pt x="1647" y="732"/>
                    <a:pt x="1327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64"/>
            <p:cNvSpPr/>
            <p:nvPr/>
          </p:nvSpPr>
          <p:spPr>
            <a:xfrm>
              <a:off x="1154425" y="3251263"/>
              <a:ext cx="89200" cy="116650"/>
            </a:xfrm>
            <a:custGeom>
              <a:avLst/>
              <a:gdLst/>
              <a:ahLst/>
              <a:cxnLst/>
              <a:rect l="l" t="t" r="r" b="b"/>
              <a:pathLst>
                <a:path w="3568" h="4666" extrusionOk="0">
                  <a:moveTo>
                    <a:pt x="1601" y="1"/>
                  </a:moveTo>
                  <a:cubicBezTo>
                    <a:pt x="732" y="1"/>
                    <a:pt x="0" y="733"/>
                    <a:pt x="0" y="1602"/>
                  </a:cubicBezTo>
                  <a:lnTo>
                    <a:pt x="0" y="3111"/>
                  </a:lnTo>
                  <a:cubicBezTo>
                    <a:pt x="0" y="3934"/>
                    <a:pt x="732" y="4666"/>
                    <a:pt x="1601" y="4666"/>
                  </a:cubicBezTo>
                  <a:lnTo>
                    <a:pt x="3567" y="4666"/>
                  </a:lnTo>
                  <a:lnTo>
                    <a:pt x="3567" y="4574"/>
                  </a:lnTo>
                  <a:lnTo>
                    <a:pt x="1601" y="4574"/>
                  </a:lnTo>
                  <a:cubicBezTo>
                    <a:pt x="778" y="4574"/>
                    <a:pt x="92" y="3934"/>
                    <a:pt x="92" y="3111"/>
                  </a:cubicBezTo>
                  <a:lnTo>
                    <a:pt x="92" y="1602"/>
                  </a:lnTo>
                  <a:cubicBezTo>
                    <a:pt x="92" y="778"/>
                    <a:pt x="778" y="92"/>
                    <a:pt x="1601" y="92"/>
                  </a:cubicBezTo>
                  <a:lnTo>
                    <a:pt x="3567" y="92"/>
                  </a:lnTo>
                  <a:lnTo>
                    <a:pt x="356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64"/>
            <p:cNvSpPr/>
            <p:nvPr/>
          </p:nvSpPr>
          <p:spPr>
            <a:xfrm>
              <a:off x="1243600" y="3251263"/>
              <a:ext cx="113200" cy="116650"/>
            </a:xfrm>
            <a:custGeom>
              <a:avLst/>
              <a:gdLst/>
              <a:ahLst/>
              <a:cxnLst/>
              <a:rect l="l" t="t" r="r" b="b"/>
              <a:pathLst>
                <a:path w="4528" h="4666" extrusionOk="0">
                  <a:moveTo>
                    <a:pt x="0" y="1"/>
                  </a:moveTo>
                  <a:lnTo>
                    <a:pt x="0" y="92"/>
                  </a:lnTo>
                  <a:lnTo>
                    <a:pt x="0" y="4574"/>
                  </a:lnTo>
                  <a:lnTo>
                    <a:pt x="0" y="4666"/>
                  </a:lnTo>
                  <a:lnTo>
                    <a:pt x="4528" y="4666"/>
                  </a:lnTo>
                  <a:lnTo>
                    <a:pt x="4528" y="4574"/>
                  </a:lnTo>
                  <a:lnTo>
                    <a:pt x="4528" y="92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5" name="Google Shape;6135;p64"/>
          <p:cNvGrpSpPr/>
          <p:nvPr/>
        </p:nvGrpSpPr>
        <p:grpSpPr>
          <a:xfrm>
            <a:off x="1088895" y="1460316"/>
            <a:ext cx="743825" cy="172498"/>
            <a:chOff x="4100207" y="2107304"/>
            <a:chExt cx="510343" cy="118352"/>
          </a:xfrm>
        </p:grpSpPr>
        <p:sp>
          <p:nvSpPr>
            <p:cNvPr id="6136" name="Google Shape;6136;p64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64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64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9" name="Google Shape;6139;p64"/>
          <p:cNvGrpSpPr/>
          <p:nvPr/>
        </p:nvGrpSpPr>
        <p:grpSpPr>
          <a:xfrm>
            <a:off x="2032740" y="1528975"/>
            <a:ext cx="623064" cy="406130"/>
            <a:chOff x="2525450" y="2505350"/>
            <a:chExt cx="373450" cy="243425"/>
          </a:xfrm>
        </p:grpSpPr>
        <p:grpSp>
          <p:nvGrpSpPr>
            <p:cNvPr id="6140" name="Google Shape;6140;p64"/>
            <p:cNvGrpSpPr/>
            <p:nvPr/>
          </p:nvGrpSpPr>
          <p:grpSpPr>
            <a:xfrm>
              <a:off x="2525450" y="2505350"/>
              <a:ext cx="373450" cy="107475"/>
              <a:chOff x="2525450" y="2505350"/>
              <a:chExt cx="373450" cy="107475"/>
            </a:xfrm>
          </p:grpSpPr>
          <p:sp>
            <p:nvSpPr>
              <p:cNvPr id="6141" name="Google Shape;6141;p64"/>
              <p:cNvSpPr/>
              <p:nvPr/>
            </p:nvSpPr>
            <p:spPr>
              <a:xfrm>
                <a:off x="2562225" y="2505350"/>
                <a:ext cx="51950" cy="10747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4299" extrusionOk="0">
                    <a:moveTo>
                      <a:pt x="2078" y="0"/>
                    </a:moveTo>
                    <a:lnTo>
                      <a:pt x="1" y="2106"/>
                    </a:lnTo>
                    <a:lnTo>
                      <a:pt x="1" y="4299"/>
                    </a:lnTo>
                    <a:lnTo>
                      <a:pt x="2078" y="3246"/>
                    </a:lnTo>
                    <a:lnTo>
                      <a:pt x="2078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64"/>
              <p:cNvSpPr/>
              <p:nvPr/>
            </p:nvSpPr>
            <p:spPr>
              <a:xfrm>
                <a:off x="2525450" y="2558000"/>
                <a:ext cx="36800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193" extrusionOk="0">
                    <a:moveTo>
                      <a:pt x="0" y="0"/>
                    </a:moveTo>
                    <a:lnTo>
                      <a:pt x="0" y="2193"/>
                    </a:lnTo>
                    <a:lnTo>
                      <a:pt x="1472" y="2193"/>
                    </a:lnTo>
                    <a:lnTo>
                      <a:pt x="147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64"/>
              <p:cNvSpPr/>
              <p:nvPr/>
            </p:nvSpPr>
            <p:spPr>
              <a:xfrm>
                <a:off x="2614150" y="2505350"/>
                <a:ext cx="28475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11390" h="3246" extrusionOk="0">
                    <a:moveTo>
                      <a:pt x="1" y="0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3"/>
                    </a:lnTo>
                    <a:lnTo>
                      <a:pt x="9824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44" name="Google Shape;6144;p64"/>
            <p:cNvGrpSpPr/>
            <p:nvPr/>
          </p:nvGrpSpPr>
          <p:grpSpPr>
            <a:xfrm>
              <a:off x="2525450" y="2586475"/>
              <a:ext cx="373450" cy="81175"/>
              <a:chOff x="2525450" y="2586475"/>
              <a:chExt cx="373450" cy="81175"/>
            </a:xfrm>
          </p:grpSpPr>
          <p:sp>
            <p:nvSpPr>
              <p:cNvPr id="6145" name="Google Shape;6145;p64"/>
              <p:cNvSpPr/>
              <p:nvPr/>
            </p:nvSpPr>
            <p:spPr>
              <a:xfrm>
                <a:off x="2562225" y="2586475"/>
                <a:ext cx="51950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3247" extrusionOk="0">
                    <a:moveTo>
                      <a:pt x="2078" y="1"/>
                    </a:moveTo>
                    <a:lnTo>
                      <a:pt x="1" y="1054"/>
                    </a:lnTo>
                    <a:lnTo>
                      <a:pt x="1" y="3246"/>
                    </a:lnTo>
                    <a:lnTo>
                      <a:pt x="2078" y="3246"/>
                    </a:lnTo>
                    <a:lnTo>
                      <a:pt x="20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64"/>
              <p:cNvSpPr/>
              <p:nvPr/>
            </p:nvSpPr>
            <p:spPr>
              <a:xfrm>
                <a:off x="2525450" y="2612800"/>
                <a:ext cx="36800" cy="5485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194" extrusionOk="0">
                    <a:moveTo>
                      <a:pt x="0" y="1"/>
                    </a:moveTo>
                    <a:lnTo>
                      <a:pt x="0" y="2193"/>
                    </a:lnTo>
                    <a:lnTo>
                      <a:pt x="1472" y="2193"/>
                    </a:lnTo>
                    <a:lnTo>
                      <a:pt x="1472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64"/>
              <p:cNvSpPr/>
              <p:nvPr/>
            </p:nvSpPr>
            <p:spPr>
              <a:xfrm>
                <a:off x="2614150" y="2586475"/>
                <a:ext cx="284750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11390" h="3247" extrusionOk="0">
                    <a:moveTo>
                      <a:pt x="1" y="1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4"/>
                    </a:lnTo>
                    <a:lnTo>
                      <a:pt x="9824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48" name="Google Shape;6148;p64"/>
            <p:cNvGrpSpPr/>
            <p:nvPr/>
          </p:nvGrpSpPr>
          <p:grpSpPr>
            <a:xfrm>
              <a:off x="2525450" y="2667625"/>
              <a:ext cx="373450" cy="81150"/>
              <a:chOff x="2525450" y="2667625"/>
              <a:chExt cx="373450" cy="81150"/>
            </a:xfrm>
          </p:grpSpPr>
          <p:sp>
            <p:nvSpPr>
              <p:cNvPr id="6149" name="Google Shape;6149;p64"/>
              <p:cNvSpPr/>
              <p:nvPr/>
            </p:nvSpPr>
            <p:spPr>
              <a:xfrm>
                <a:off x="2525450" y="2667625"/>
                <a:ext cx="3680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3246" extrusionOk="0">
                    <a:moveTo>
                      <a:pt x="0" y="0"/>
                    </a:moveTo>
                    <a:lnTo>
                      <a:pt x="0" y="3246"/>
                    </a:lnTo>
                    <a:lnTo>
                      <a:pt x="1472" y="3246"/>
                    </a:lnTo>
                    <a:lnTo>
                      <a:pt x="147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64"/>
              <p:cNvSpPr/>
              <p:nvPr/>
            </p:nvSpPr>
            <p:spPr>
              <a:xfrm>
                <a:off x="2562225" y="2667625"/>
                <a:ext cx="5250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3246" extrusionOk="0">
                    <a:moveTo>
                      <a:pt x="1" y="0"/>
                    </a:moveTo>
                    <a:lnTo>
                      <a:pt x="1" y="3246"/>
                    </a:lnTo>
                    <a:lnTo>
                      <a:pt x="2100" y="3246"/>
                    </a:lnTo>
                    <a:lnTo>
                      <a:pt x="210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64"/>
              <p:cNvSpPr/>
              <p:nvPr/>
            </p:nvSpPr>
            <p:spPr>
              <a:xfrm>
                <a:off x="2614150" y="2667625"/>
                <a:ext cx="28475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11390" h="3246" extrusionOk="0">
                    <a:moveTo>
                      <a:pt x="1" y="0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3"/>
                    </a:lnTo>
                    <a:lnTo>
                      <a:pt x="9824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52" name="Google Shape;6152;p64"/>
          <p:cNvGrpSpPr/>
          <p:nvPr/>
        </p:nvGrpSpPr>
        <p:grpSpPr>
          <a:xfrm>
            <a:off x="2021992" y="1229434"/>
            <a:ext cx="706335" cy="255548"/>
            <a:chOff x="2600813" y="2069700"/>
            <a:chExt cx="448638" cy="162325"/>
          </a:xfrm>
        </p:grpSpPr>
        <p:sp>
          <p:nvSpPr>
            <p:cNvPr id="6153" name="Google Shape;6153;p64"/>
            <p:cNvSpPr/>
            <p:nvPr/>
          </p:nvSpPr>
          <p:spPr>
            <a:xfrm>
              <a:off x="2803300" y="2069700"/>
              <a:ext cx="246150" cy="162325"/>
            </a:xfrm>
            <a:custGeom>
              <a:avLst/>
              <a:gdLst/>
              <a:ahLst/>
              <a:cxnLst/>
              <a:rect l="l" t="t" r="r" b="b"/>
              <a:pathLst>
                <a:path w="9846" h="6493" extrusionOk="0">
                  <a:moveTo>
                    <a:pt x="1" y="1"/>
                  </a:moveTo>
                  <a:lnTo>
                    <a:pt x="1" y="6492"/>
                  </a:lnTo>
                  <a:lnTo>
                    <a:pt x="9103" y="6492"/>
                  </a:lnTo>
                  <a:lnTo>
                    <a:pt x="9103" y="3066"/>
                  </a:lnTo>
                  <a:lnTo>
                    <a:pt x="9391" y="3066"/>
                  </a:lnTo>
                  <a:cubicBezTo>
                    <a:pt x="9644" y="3066"/>
                    <a:pt x="9846" y="2864"/>
                    <a:pt x="9846" y="2619"/>
                  </a:cubicBezTo>
                  <a:lnTo>
                    <a:pt x="9846" y="455"/>
                  </a:lnTo>
                  <a:cubicBezTo>
                    <a:pt x="9846" y="203"/>
                    <a:pt x="9644" y="1"/>
                    <a:pt x="93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64"/>
            <p:cNvSpPr/>
            <p:nvPr/>
          </p:nvSpPr>
          <p:spPr>
            <a:xfrm>
              <a:off x="2600813" y="2069700"/>
              <a:ext cx="246150" cy="162325"/>
            </a:xfrm>
            <a:custGeom>
              <a:avLst/>
              <a:gdLst/>
              <a:ahLst/>
              <a:cxnLst/>
              <a:rect l="l" t="t" r="r" b="b"/>
              <a:pathLst>
                <a:path w="9846" h="6493" extrusionOk="0">
                  <a:moveTo>
                    <a:pt x="0" y="1"/>
                  </a:moveTo>
                  <a:lnTo>
                    <a:pt x="0" y="6492"/>
                  </a:lnTo>
                  <a:lnTo>
                    <a:pt x="9391" y="6492"/>
                  </a:lnTo>
                  <a:cubicBezTo>
                    <a:pt x="9643" y="6492"/>
                    <a:pt x="9845" y="6290"/>
                    <a:pt x="9845" y="6045"/>
                  </a:cubicBezTo>
                  <a:lnTo>
                    <a:pt x="9845" y="3881"/>
                  </a:lnTo>
                  <a:cubicBezTo>
                    <a:pt x="9845" y="3629"/>
                    <a:pt x="9643" y="3427"/>
                    <a:pt x="9391" y="3427"/>
                  </a:cubicBezTo>
                  <a:lnTo>
                    <a:pt x="9109" y="3427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5" name="Google Shape;6155;p64"/>
          <p:cNvGrpSpPr/>
          <p:nvPr/>
        </p:nvGrpSpPr>
        <p:grpSpPr>
          <a:xfrm>
            <a:off x="2675987" y="1475531"/>
            <a:ext cx="355485" cy="330727"/>
            <a:chOff x="3631100" y="1774000"/>
            <a:chExt cx="380850" cy="354325"/>
          </a:xfrm>
        </p:grpSpPr>
        <p:grpSp>
          <p:nvGrpSpPr>
            <p:cNvPr id="6156" name="Google Shape;6156;p64"/>
            <p:cNvGrpSpPr/>
            <p:nvPr/>
          </p:nvGrpSpPr>
          <p:grpSpPr>
            <a:xfrm>
              <a:off x="3750225" y="1774000"/>
              <a:ext cx="149575" cy="145525"/>
              <a:chOff x="3750225" y="1774000"/>
              <a:chExt cx="149575" cy="145525"/>
            </a:xfrm>
          </p:grpSpPr>
          <p:sp>
            <p:nvSpPr>
              <p:cNvPr id="6157" name="Google Shape;6157;p64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64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59" name="Google Shape;6159;p64"/>
            <p:cNvGrpSpPr/>
            <p:nvPr/>
          </p:nvGrpSpPr>
          <p:grpSpPr>
            <a:xfrm>
              <a:off x="3847850" y="1889150"/>
              <a:ext cx="164100" cy="145600"/>
              <a:chOff x="3847850" y="1889150"/>
              <a:chExt cx="164100" cy="145600"/>
            </a:xfrm>
          </p:grpSpPr>
          <p:sp>
            <p:nvSpPr>
              <p:cNvPr id="6160" name="Google Shape;6160;p64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64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62" name="Google Shape;6162;p64"/>
            <p:cNvGrpSpPr/>
            <p:nvPr/>
          </p:nvGrpSpPr>
          <p:grpSpPr>
            <a:xfrm>
              <a:off x="3631100" y="1866150"/>
              <a:ext cx="149875" cy="144800"/>
              <a:chOff x="3631100" y="1866150"/>
              <a:chExt cx="149875" cy="144800"/>
            </a:xfrm>
          </p:grpSpPr>
          <p:sp>
            <p:nvSpPr>
              <p:cNvPr id="6163" name="Google Shape;6163;p64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64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65" name="Google Shape;6165;p64"/>
            <p:cNvGrpSpPr/>
            <p:nvPr/>
          </p:nvGrpSpPr>
          <p:grpSpPr>
            <a:xfrm>
              <a:off x="3730650" y="1982800"/>
              <a:ext cx="149550" cy="145525"/>
              <a:chOff x="3730650" y="1982800"/>
              <a:chExt cx="149550" cy="145525"/>
            </a:xfrm>
          </p:grpSpPr>
          <p:sp>
            <p:nvSpPr>
              <p:cNvPr id="6166" name="Google Shape;6166;p64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64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68" name="Google Shape;6168;p64"/>
          <p:cNvGrpSpPr/>
          <p:nvPr/>
        </p:nvGrpSpPr>
        <p:grpSpPr>
          <a:xfrm rot="5400000">
            <a:off x="2116886" y="809455"/>
            <a:ext cx="215289" cy="452582"/>
            <a:chOff x="2506150" y="1152650"/>
            <a:chExt cx="230650" cy="484875"/>
          </a:xfrm>
        </p:grpSpPr>
        <p:sp>
          <p:nvSpPr>
            <p:cNvPr id="6169" name="Google Shape;6169;p64"/>
            <p:cNvSpPr/>
            <p:nvPr/>
          </p:nvSpPr>
          <p:spPr>
            <a:xfrm>
              <a:off x="2506150" y="1152650"/>
              <a:ext cx="115975" cy="484875"/>
            </a:xfrm>
            <a:custGeom>
              <a:avLst/>
              <a:gdLst/>
              <a:ahLst/>
              <a:cxnLst/>
              <a:rect l="l" t="t" r="r" b="b"/>
              <a:pathLst>
                <a:path w="4639" h="19395" extrusionOk="0">
                  <a:moveTo>
                    <a:pt x="1" y="0"/>
                  </a:moveTo>
                  <a:lnTo>
                    <a:pt x="1" y="14757"/>
                  </a:lnTo>
                  <a:cubicBezTo>
                    <a:pt x="1" y="17318"/>
                    <a:pt x="2078" y="19395"/>
                    <a:pt x="4638" y="19395"/>
                  </a:cubicBezTo>
                  <a:lnTo>
                    <a:pt x="4638" y="4645"/>
                  </a:lnTo>
                  <a:cubicBezTo>
                    <a:pt x="4638" y="2078"/>
                    <a:pt x="2561" y="0"/>
                    <a:pt x="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64"/>
            <p:cNvSpPr/>
            <p:nvPr/>
          </p:nvSpPr>
          <p:spPr>
            <a:xfrm>
              <a:off x="2620825" y="1152650"/>
              <a:ext cx="115975" cy="484875"/>
            </a:xfrm>
            <a:custGeom>
              <a:avLst/>
              <a:gdLst/>
              <a:ahLst/>
              <a:cxnLst/>
              <a:rect l="l" t="t" r="r" b="b"/>
              <a:pathLst>
                <a:path w="4639" h="19395" extrusionOk="0">
                  <a:moveTo>
                    <a:pt x="4638" y="0"/>
                  </a:moveTo>
                  <a:cubicBezTo>
                    <a:pt x="2078" y="0"/>
                    <a:pt x="1" y="2078"/>
                    <a:pt x="1" y="4645"/>
                  </a:cubicBezTo>
                  <a:lnTo>
                    <a:pt x="1" y="19395"/>
                  </a:lnTo>
                  <a:cubicBezTo>
                    <a:pt x="2561" y="19395"/>
                    <a:pt x="4638" y="17318"/>
                    <a:pt x="4638" y="14757"/>
                  </a:cubicBezTo>
                  <a:lnTo>
                    <a:pt x="463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1" name="Google Shape;6171;p64"/>
          <p:cNvGrpSpPr/>
          <p:nvPr/>
        </p:nvGrpSpPr>
        <p:grpSpPr>
          <a:xfrm>
            <a:off x="6808184" y="966414"/>
            <a:ext cx="610130" cy="38431"/>
            <a:chOff x="2521850" y="1810250"/>
            <a:chExt cx="540225" cy="34025"/>
          </a:xfrm>
        </p:grpSpPr>
        <p:sp>
          <p:nvSpPr>
            <p:cNvPr id="6172" name="Google Shape;6172;p64"/>
            <p:cNvSpPr/>
            <p:nvPr/>
          </p:nvSpPr>
          <p:spPr>
            <a:xfrm>
              <a:off x="3022550" y="1810250"/>
              <a:ext cx="39525" cy="34025"/>
            </a:xfrm>
            <a:custGeom>
              <a:avLst/>
              <a:gdLst/>
              <a:ahLst/>
              <a:cxnLst/>
              <a:rect l="l" t="t" r="r" b="b"/>
              <a:pathLst>
                <a:path w="1581" h="1361" extrusionOk="0">
                  <a:moveTo>
                    <a:pt x="903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4" y="1299"/>
                    <a:pt x="732" y="1360"/>
                    <a:pt x="898" y="1360"/>
                  </a:cubicBezTo>
                  <a:cubicBezTo>
                    <a:pt x="1246" y="1360"/>
                    <a:pt x="1580" y="1089"/>
                    <a:pt x="1580" y="678"/>
                  </a:cubicBezTo>
                  <a:cubicBezTo>
                    <a:pt x="1580" y="303"/>
                    <a:pt x="1278" y="0"/>
                    <a:pt x="9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64"/>
            <p:cNvSpPr/>
            <p:nvPr/>
          </p:nvSpPr>
          <p:spPr>
            <a:xfrm>
              <a:off x="296685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84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64"/>
            <p:cNvSpPr/>
            <p:nvPr/>
          </p:nvSpPr>
          <p:spPr>
            <a:xfrm>
              <a:off x="29111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33" y="1161"/>
                  </a:cubicBezTo>
                  <a:cubicBezTo>
                    <a:pt x="571" y="1299"/>
                    <a:pt x="739" y="1360"/>
                    <a:pt x="905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03"/>
                    <a:pt x="1285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64"/>
            <p:cNvSpPr/>
            <p:nvPr/>
          </p:nvSpPr>
          <p:spPr>
            <a:xfrm>
              <a:off x="28556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64"/>
            <p:cNvSpPr/>
            <p:nvPr/>
          </p:nvSpPr>
          <p:spPr>
            <a:xfrm>
              <a:off x="27998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6" y="1299"/>
                    <a:pt x="736" y="1360"/>
                    <a:pt x="903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10"/>
                    <a:pt x="1284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64"/>
            <p:cNvSpPr/>
            <p:nvPr/>
          </p:nvSpPr>
          <p:spPr>
            <a:xfrm>
              <a:off x="2744350" y="1810250"/>
              <a:ext cx="39500" cy="34025"/>
            </a:xfrm>
            <a:custGeom>
              <a:avLst/>
              <a:gdLst/>
              <a:ahLst/>
              <a:cxnLst/>
              <a:rect l="l" t="t" r="r" b="b"/>
              <a:pathLst>
                <a:path w="1580" h="1361" extrusionOk="0">
                  <a:moveTo>
                    <a:pt x="902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7" y="1360"/>
                  </a:cubicBezTo>
                  <a:cubicBezTo>
                    <a:pt x="1245" y="1360"/>
                    <a:pt x="1580" y="1089"/>
                    <a:pt x="1580" y="678"/>
                  </a:cubicBezTo>
                  <a:cubicBezTo>
                    <a:pt x="1580" y="310"/>
                    <a:pt x="1277" y="0"/>
                    <a:pt x="90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64"/>
            <p:cNvSpPr/>
            <p:nvPr/>
          </p:nvSpPr>
          <p:spPr>
            <a:xfrm>
              <a:off x="26886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64"/>
            <p:cNvSpPr/>
            <p:nvPr/>
          </p:nvSpPr>
          <p:spPr>
            <a:xfrm>
              <a:off x="26329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10" y="0"/>
                  </a:moveTo>
                  <a:cubicBezTo>
                    <a:pt x="304" y="0"/>
                    <a:pt x="1" y="736"/>
                    <a:pt x="434" y="1161"/>
                  </a:cubicBezTo>
                  <a:cubicBezTo>
                    <a:pt x="571" y="1299"/>
                    <a:pt x="740" y="1360"/>
                    <a:pt x="905" y="1360"/>
                  </a:cubicBezTo>
                  <a:cubicBezTo>
                    <a:pt x="1253" y="1360"/>
                    <a:pt x="1588" y="1089"/>
                    <a:pt x="1588" y="678"/>
                  </a:cubicBezTo>
                  <a:cubicBezTo>
                    <a:pt x="1588" y="303"/>
                    <a:pt x="1285" y="0"/>
                    <a:pt x="91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64"/>
            <p:cNvSpPr/>
            <p:nvPr/>
          </p:nvSpPr>
          <p:spPr>
            <a:xfrm>
              <a:off x="25773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64"/>
            <p:cNvSpPr/>
            <p:nvPr/>
          </p:nvSpPr>
          <p:spPr>
            <a:xfrm>
              <a:off x="2521850" y="1810250"/>
              <a:ext cx="39675" cy="34025"/>
            </a:xfrm>
            <a:custGeom>
              <a:avLst/>
              <a:gdLst/>
              <a:ahLst/>
              <a:cxnLst/>
              <a:rect l="l" t="t" r="r" b="b"/>
              <a:pathLst>
                <a:path w="1587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2" name="Google Shape;6182;p64"/>
          <p:cNvGrpSpPr/>
          <p:nvPr/>
        </p:nvGrpSpPr>
        <p:grpSpPr>
          <a:xfrm>
            <a:off x="2863397" y="1225875"/>
            <a:ext cx="623130" cy="439024"/>
            <a:chOff x="2196556" y="2995700"/>
            <a:chExt cx="636756" cy="448625"/>
          </a:xfrm>
        </p:grpSpPr>
        <p:grpSp>
          <p:nvGrpSpPr>
            <p:cNvPr id="6183" name="Google Shape;6183;p64"/>
            <p:cNvGrpSpPr/>
            <p:nvPr/>
          </p:nvGrpSpPr>
          <p:grpSpPr>
            <a:xfrm flipH="1">
              <a:off x="2437481" y="3288975"/>
              <a:ext cx="226125" cy="154175"/>
              <a:chOff x="4472075" y="2905100"/>
              <a:chExt cx="226125" cy="154175"/>
            </a:xfrm>
          </p:grpSpPr>
          <p:sp>
            <p:nvSpPr>
              <p:cNvPr id="6184" name="Google Shape;6184;p64"/>
              <p:cNvSpPr/>
              <p:nvPr/>
            </p:nvSpPr>
            <p:spPr>
              <a:xfrm>
                <a:off x="4472075" y="2905100"/>
                <a:ext cx="226125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9045" h="6167" extrusionOk="0">
                    <a:moveTo>
                      <a:pt x="7076" y="0"/>
                    </a:moveTo>
                    <a:lnTo>
                      <a:pt x="7076" y="1298"/>
                    </a:lnTo>
                    <a:lnTo>
                      <a:pt x="0" y="1298"/>
                    </a:lnTo>
                    <a:lnTo>
                      <a:pt x="0" y="4861"/>
                    </a:lnTo>
                    <a:lnTo>
                      <a:pt x="7076" y="4861"/>
                    </a:lnTo>
                    <a:lnTo>
                      <a:pt x="7076" y="6167"/>
                    </a:lnTo>
                    <a:lnTo>
                      <a:pt x="9045" y="3080"/>
                    </a:lnTo>
                    <a:lnTo>
                      <a:pt x="707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64"/>
              <p:cNvSpPr/>
              <p:nvPr/>
            </p:nvSpPr>
            <p:spPr>
              <a:xfrm>
                <a:off x="4477144" y="2937638"/>
                <a:ext cx="69625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3564" extrusionOk="0">
                    <a:moveTo>
                      <a:pt x="1" y="0"/>
                    </a:moveTo>
                    <a:lnTo>
                      <a:pt x="1" y="3563"/>
                    </a:lnTo>
                    <a:lnTo>
                      <a:pt x="1176" y="3563"/>
                    </a:lnTo>
                    <a:lnTo>
                      <a:pt x="2785" y="1782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86" name="Google Shape;6186;p64"/>
            <p:cNvGrpSpPr/>
            <p:nvPr/>
          </p:nvGrpSpPr>
          <p:grpSpPr>
            <a:xfrm>
              <a:off x="2196556" y="2995700"/>
              <a:ext cx="636756" cy="448625"/>
              <a:chOff x="4407819" y="2905100"/>
              <a:chExt cx="636756" cy="448625"/>
            </a:xfrm>
          </p:grpSpPr>
          <p:grpSp>
            <p:nvGrpSpPr>
              <p:cNvPr id="6187" name="Google Shape;6187;p64"/>
              <p:cNvGrpSpPr/>
              <p:nvPr/>
            </p:nvGrpSpPr>
            <p:grpSpPr>
              <a:xfrm>
                <a:off x="4825475" y="3136075"/>
                <a:ext cx="187000" cy="217650"/>
                <a:chOff x="4825475" y="3136075"/>
                <a:chExt cx="187000" cy="217650"/>
              </a:xfrm>
            </p:grpSpPr>
            <p:sp>
              <p:nvSpPr>
                <p:cNvPr id="6188" name="Google Shape;6188;p64"/>
                <p:cNvSpPr/>
                <p:nvPr/>
              </p:nvSpPr>
              <p:spPr>
                <a:xfrm>
                  <a:off x="4825475" y="3136075"/>
                  <a:ext cx="187000" cy="21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0" h="8706" extrusionOk="0">
                      <a:moveTo>
                        <a:pt x="3917" y="0"/>
                      </a:moveTo>
                      <a:cubicBezTo>
                        <a:pt x="3917" y="1630"/>
                        <a:pt x="3008" y="3123"/>
                        <a:pt x="1566" y="3880"/>
                      </a:cubicBezTo>
                      <a:lnTo>
                        <a:pt x="1321" y="2662"/>
                      </a:lnTo>
                      <a:lnTo>
                        <a:pt x="1" y="6073"/>
                      </a:lnTo>
                      <a:lnTo>
                        <a:pt x="2532" y="8706"/>
                      </a:lnTo>
                      <a:lnTo>
                        <a:pt x="2532" y="8706"/>
                      </a:lnTo>
                      <a:lnTo>
                        <a:pt x="2287" y="7451"/>
                      </a:lnTo>
                      <a:cubicBezTo>
                        <a:pt x="5403" y="6304"/>
                        <a:pt x="7473" y="3325"/>
                        <a:pt x="748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9" name="Google Shape;6189;p64"/>
                <p:cNvSpPr/>
                <p:nvPr/>
              </p:nvSpPr>
              <p:spPr>
                <a:xfrm>
                  <a:off x="4920150" y="3136075"/>
                  <a:ext cx="92325" cy="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3" h="2777" extrusionOk="0">
                      <a:moveTo>
                        <a:pt x="130" y="0"/>
                      </a:moveTo>
                      <a:cubicBezTo>
                        <a:pt x="130" y="361"/>
                        <a:pt x="87" y="721"/>
                        <a:pt x="0" y="1068"/>
                      </a:cubicBezTo>
                      <a:lnTo>
                        <a:pt x="1897" y="2777"/>
                      </a:lnTo>
                      <a:lnTo>
                        <a:pt x="3592" y="1248"/>
                      </a:lnTo>
                      <a:cubicBezTo>
                        <a:pt x="3657" y="837"/>
                        <a:pt x="3693" y="419"/>
                        <a:pt x="3693" y="0"/>
                      </a:cubicBezTo>
                      <a:close/>
                    </a:path>
                  </a:pathLst>
                </a:custGeom>
                <a:solidFill>
                  <a:srgbClr val="3749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90" name="Google Shape;6190;p64"/>
              <p:cNvGrpSpPr/>
              <p:nvPr/>
            </p:nvGrpSpPr>
            <p:grpSpPr>
              <a:xfrm>
                <a:off x="4882275" y="2949625"/>
                <a:ext cx="162300" cy="235875"/>
                <a:chOff x="4882275" y="2949625"/>
                <a:chExt cx="162300" cy="235875"/>
              </a:xfrm>
            </p:grpSpPr>
            <p:sp>
              <p:nvSpPr>
                <p:cNvPr id="6191" name="Google Shape;6191;p64"/>
                <p:cNvSpPr/>
                <p:nvPr/>
              </p:nvSpPr>
              <p:spPr>
                <a:xfrm>
                  <a:off x="4882275" y="2949625"/>
                  <a:ext cx="162300" cy="23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2" h="9435" extrusionOk="0">
                      <a:moveTo>
                        <a:pt x="1" y="1"/>
                      </a:moveTo>
                      <a:lnTo>
                        <a:pt x="1" y="4040"/>
                      </a:lnTo>
                      <a:cubicBezTo>
                        <a:pt x="1039" y="4869"/>
                        <a:pt x="1652" y="6131"/>
                        <a:pt x="1645" y="7465"/>
                      </a:cubicBezTo>
                      <a:lnTo>
                        <a:pt x="325" y="7465"/>
                      </a:lnTo>
                      <a:lnTo>
                        <a:pt x="3412" y="9434"/>
                      </a:lnTo>
                      <a:lnTo>
                        <a:pt x="6492" y="7465"/>
                      </a:lnTo>
                      <a:lnTo>
                        <a:pt x="5208" y="7458"/>
                      </a:lnTo>
                      <a:cubicBezTo>
                        <a:pt x="5201" y="4126"/>
                        <a:pt x="3124" y="1155"/>
                        <a:pt x="1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2" name="Google Shape;6192;p64"/>
                <p:cNvSpPr/>
                <p:nvPr/>
              </p:nvSpPr>
              <p:spPr>
                <a:xfrm>
                  <a:off x="4882275" y="2963875"/>
                  <a:ext cx="59525" cy="9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" h="3780" extrusionOk="0">
                      <a:moveTo>
                        <a:pt x="1212" y="0"/>
                      </a:moveTo>
                      <a:lnTo>
                        <a:pt x="1" y="1825"/>
                      </a:lnTo>
                      <a:lnTo>
                        <a:pt x="1" y="3470"/>
                      </a:lnTo>
                      <a:cubicBezTo>
                        <a:pt x="123" y="3563"/>
                        <a:pt x="239" y="3671"/>
                        <a:pt x="347" y="3780"/>
                      </a:cubicBezTo>
                      <a:lnTo>
                        <a:pt x="2381" y="3253"/>
                      </a:lnTo>
                      <a:lnTo>
                        <a:pt x="1977" y="498"/>
                      </a:lnTo>
                      <a:cubicBezTo>
                        <a:pt x="1732" y="318"/>
                        <a:pt x="1479" y="152"/>
                        <a:pt x="121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93" name="Google Shape;6193;p64"/>
              <p:cNvGrpSpPr/>
              <p:nvPr/>
            </p:nvGrpSpPr>
            <p:grpSpPr>
              <a:xfrm>
                <a:off x="4705225" y="2937550"/>
                <a:ext cx="221425" cy="133450"/>
                <a:chOff x="4705225" y="2937550"/>
                <a:chExt cx="221425" cy="133450"/>
              </a:xfrm>
            </p:grpSpPr>
            <p:sp>
              <p:nvSpPr>
                <p:cNvPr id="6194" name="Google Shape;6194;p64"/>
                <p:cNvSpPr/>
                <p:nvPr/>
              </p:nvSpPr>
              <p:spPr>
                <a:xfrm>
                  <a:off x="4705225" y="2937550"/>
                  <a:ext cx="221425" cy="1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7" h="5338" extrusionOk="0">
                      <a:moveTo>
                        <a:pt x="0" y="0"/>
                      </a:moveTo>
                      <a:lnTo>
                        <a:pt x="0" y="3563"/>
                      </a:lnTo>
                      <a:lnTo>
                        <a:pt x="4349" y="3563"/>
                      </a:lnTo>
                      <a:cubicBezTo>
                        <a:pt x="5027" y="3563"/>
                        <a:pt x="5705" y="3722"/>
                        <a:pt x="6311" y="4032"/>
                      </a:cubicBezTo>
                      <a:lnTo>
                        <a:pt x="5438" y="5338"/>
                      </a:lnTo>
                      <a:lnTo>
                        <a:pt x="8792" y="3866"/>
                      </a:lnTo>
                      <a:lnTo>
                        <a:pt x="8857" y="202"/>
                      </a:lnTo>
                      <a:lnTo>
                        <a:pt x="8287" y="1053"/>
                      </a:lnTo>
                      <a:cubicBezTo>
                        <a:pt x="7905" y="830"/>
                        <a:pt x="7494" y="642"/>
                        <a:pt x="7075" y="484"/>
                      </a:cubicBezTo>
                      <a:cubicBezTo>
                        <a:pt x="6203" y="166"/>
                        <a:pt x="5280" y="0"/>
                        <a:pt x="4349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5" name="Google Shape;6195;p64"/>
                <p:cNvSpPr/>
                <p:nvPr/>
              </p:nvSpPr>
              <p:spPr>
                <a:xfrm>
                  <a:off x="4705225" y="2937638"/>
                  <a:ext cx="69625" cy="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3564" extrusionOk="0">
                      <a:moveTo>
                        <a:pt x="0" y="0"/>
                      </a:moveTo>
                      <a:lnTo>
                        <a:pt x="0" y="3563"/>
                      </a:lnTo>
                      <a:lnTo>
                        <a:pt x="1176" y="3563"/>
                      </a:lnTo>
                      <a:lnTo>
                        <a:pt x="2784" y="1782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96" name="Google Shape;6196;p64"/>
              <p:cNvGrpSpPr/>
              <p:nvPr/>
            </p:nvGrpSpPr>
            <p:grpSpPr>
              <a:xfrm>
                <a:off x="4528269" y="2905100"/>
                <a:ext cx="226125" cy="154175"/>
                <a:chOff x="4472075" y="2905100"/>
                <a:chExt cx="226125" cy="154175"/>
              </a:xfrm>
            </p:grpSpPr>
            <p:sp>
              <p:nvSpPr>
                <p:cNvPr id="6197" name="Google Shape;6197;p64"/>
                <p:cNvSpPr/>
                <p:nvPr/>
              </p:nvSpPr>
              <p:spPr>
                <a:xfrm>
                  <a:off x="4472075" y="2905100"/>
                  <a:ext cx="226125" cy="15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5" h="6167" extrusionOk="0">
                      <a:moveTo>
                        <a:pt x="7076" y="0"/>
                      </a:moveTo>
                      <a:lnTo>
                        <a:pt x="7076" y="1298"/>
                      </a:lnTo>
                      <a:lnTo>
                        <a:pt x="0" y="1298"/>
                      </a:lnTo>
                      <a:lnTo>
                        <a:pt x="0" y="4861"/>
                      </a:lnTo>
                      <a:lnTo>
                        <a:pt x="7076" y="4861"/>
                      </a:lnTo>
                      <a:lnTo>
                        <a:pt x="7076" y="6167"/>
                      </a:lnTo>
                      <a:lnTo>
                        <a:pt x="9045" y="3080"/>
                      </a:lnTo>
                      <a:lnTo>
                        <a:pt x="7076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8" name="Google Shape;6198;p64"/>
                <p:cNvSpPr/>
                <p:nvPr/>
              </p:nvSpPr>
              <p:spPr>
                <a:xfrm>
                  <a:off x="4528325" y="2937638"/>
                  <a:ext cx="69625" cy="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3564" extrusionOk="0">
                      <a:moveTo>
                        <a:pt x="1" y="0"/>
                      </a:moveTo>
                      <a:lnTo>
                        <a:pt x="1" y="3563"/>
                      </a:lnTo>
                      <a:lnTo>
                        <a:pt x="1176" y="3563"/>
                      </a:lnTo>
                      <a:lnTo>
                        <a:pt x="2785" y="1782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199" name="Google Shape;6199;p64"/>
              <p:cNvSpPr/>
              <p:nvPr/>
            </p:nvSpPr>
            <p:spPr>
              <a:xfrm>
                <a:off x="4407819" y="2905113"/>
                <a:ext cx="226125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9045" h="6167" extrusionOk="0">
                    <a:moveTo>
                      <a:pt x="7069" y="0"/>
                    </a:moveTo>
                    <a:lnTo>
                      <a:pt x="7069" y="1306"/>
                    </a:lnTo>
                    <a:lnTo>
                      <a:pt x="1118" y="1306"/>
                    </a:lnTo>
                    <a:cubicBezTo>
                      <a:pt x="498" y="1306"/>
                      <a:pt x="1" y="1810"/>
                      <a:pt x="1" y="2431"/>
                    </a:cubicBezTo>
                    <a:lnTo>
                      <a:pt x="1" y="3743"/>
                    </a:lnTo>
                    <a:cubicBezTo>
                      <a:pt x="1" y="4364"/>
                      <a:pt x="498" y="4868"/>
                      <a:pt x="1118" y="4868"/>
                    </a:cubicBezTo>
                    <a:lnTo>
                      <a:pt x="7069" y="4868"/>
                    </a:lnTo>
                    <a:lnTo>
                      <a:pt x="7069" y="6167"/>
                    </a:lnTo>
                    <a:lnTo>
                      <a:pt x="9045" y="3087"/>
                    </a:lnTo>
                    <a:lnTo>
                      <a:pt x="706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00" name="Google Shape;6200;p64"/>
          <p:cNvGrpSpPr/>
          <p:nvPr/>
        </p:nvGrpSpPr>
        <p:grpSpPr>
          <a:xfrm>
            <a:off x="2901518" y="1717062"/>
            <a:ext cx="559226" cy="227878"/>
            <a:chOff x="5793270" y="3739034"/>
            <a:chExt cx="1174105" cy="478433"/>
          </a:xfrm>
        </p:grpSpPr>
        <p:grpSp>
          <p:nvGrpSpPr>
            <p:cNvPr id="6201" name="Google Shape;6201;p64"/>
            <p:cNvGrpSpPr/>
            <p:nvPr/>
          </p:nvGrpSpPr>
          <p:grpSpPr>
            <a:xfrm>
              <a:off x="5793269" y="3739034"/>
              <a:ext cx="368725" cy="478433"/>
              <a:chOff x="5793270" y="3739034"/>
              <a:chExt cx="368725" cy="478433"/>
            </a:xfrm>
          </p:grpSpPr>
          <p:sp>
            <p:nvSpPr>
              <p:cNvPr id="6202" name="Google Shape;6202;p64"/>
              <p:cNvSpPr/>
              <p:nvPr/>
            </p:nvSpPr>
            <p:spPr>
              <a:xfrm>
                <a:off x="6056582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3" name="Google Shape;6203;p64"/>
              <p:cNvSpPr/>
              <p:nvPr/>
            </p:nvSpPr>
            <p:spPr>
              <a:xfrm>
                <a:off x="5793270" y="3946398"/>
                <a:ext cx="368725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7550" h="5017" extrusionOk="0">
                    <a:moveTo>
                      <a:pt x="12534" y="1"/>
                    </a:moveTo>
                    <a:lnTo>
                      <a:pt x="1" y="5016"/>
                    </a:lnTo>
                    <a:lnTo>
                      <a:pt x="10032" y="5016"/>
                    </a:lnTo>
                    <a:lnTo>
                      <a:pt x="1755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64"/>
              <p:cNvSpPr/>
              <p:nvPr/>
            </p:nvSpPr>
            <p:spPr>
              <a:xfrm>
                <a:off x="5793269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05" name="Google Shape;6205;p64"/>
            <p:cNvGrpSpPr/>
            <p:nvPr/>
          </p:nvGrpSpPr>
          <p:grpSpPr>
            <a:xfrm>
              <a:off x="6034165" y="3739034"/>
              <a:ext cx="263339" cy="478433"/>
              <a:chOff x="6034165" y="3739034"/>
              <a:chExt cx="263339" cy="478433"/>
            </a:xfrm>
          </p:grpSpPr>
          <p:sp>
            <p:nvSpPr>
              <p:cNvPr id="6206" name="Google Shape;6206;p64"/>
              <p:cNvSpPr/>
              <p:nvPr/>
            </p:nvSpPr>
            <p:spPr>
              <a:xfrm>
                <a:off x="6034165" y="3946398"/>
                <a:ext cx="263339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2534" h="5017" extrusionOk="0">
                    <a:moveTo>
                      <a:pt x="7518" y="1"/>
                    </a:moveTo>
                    <a:lnTo>
                      <a:pt x="1" y="5016"/>
                    </a:lnTo>
                    <a:lnTo>
                      <a:pt x="10020" y="5016"/>
                    </a:lnTo>
                    <a:lnTo>
                      <a:pt x="12534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64"/>
              <p:cNvSpPr/>
              <p:nvPr/>
            </p:nvSpPr>
            <p:spPr>
              <a:xfrm>
                <a:off x="6034165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64"/>
              <p:cNvSpPr/>
              <p:nvPr/>
            </p:nvSpPr>
            <p:spPr>
              <a:xfrm>
                <a:off x="6192094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09" name="Google Shape;6209;p64"/>
            <p:cNvGrpSpPr/>
            <p:nvPr/>
          </p:nvGrpSpPr>
          <p:grpSpPr>
            <a:xfrm>
              <a:off x="6274808" y="3739034"/>
              <a:ext cx="210793" cy="478433"/>
              <a:chOff x="6274808" y="3739034"/>
              <a:chExt cx="210793" cy="478433"/>
            </a:xfrm>
          </p:grpSpPr>
          <p:sp>
            <p:nvSpPr>
              <p:cNvPr id="6210" name="Google Shape;6210;p64"/>
              <p:cNvSpPr/>
              <p:nvPr/>
            </p:nvSpPr>
            <p:spPr>
              <a:xfrm>
                <a:off x="6274808" y="3946398"/>
                <a:ext cx="210793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0033" h="5017" extrusionOk="0">
                    <a:moveTo>
                      <a:pt x="2514" y="1"/>
                    </a:moveTo>
                    <a:lnTo>
                      <a:pt x="1" y="5016"/>
                    </a:lnTo>
                    <a:lnTo>
                      <a:pt x="10032" y="5016"/>
                    </a:lnTo>
                    <a:lnTo>
                      <a:pt x="753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64"/>
              <p:cNvSpPr/>
              <p:nvPr/>
            </p:nvSpPr>
            <p:spPr>
              <a:xfrm>
                <a:off x="6274808" y="4051782"/>
                <a:ext cx="210793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3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64"/>
              <p:cNvSpPr/>
              <p:nvPr/>
            </p:nvSpPr>
            <p:spPr>
              <a:xfrm>
                <a:off x="6327607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13" name="Google Shape;6213;p64"/>
            <p:cNvGrpSpPr/>
            <p:nvPr/>
          </p:nvGrpSpPr>
          <p:grpSpPr>
            <a:xfrm>
              <a:off x="6463133" y="3739034"/>
              <a:ext cx="263344" cy="478433"/>
              <a:chOff x="6463133" y="3739034"/>
              <a:chExt cx="263344" cy="478433"/>
            </a:xfrm>
          </p:grpSpPr>
          <p:sp>
            <p:nvSpPr>
              <p:cNvPr id="6214" name="Google Shape;6214;p64"/>
              <p:cNvSpPr/>
              <p:nvPr/>
            </p:nvSpPr>
            <p:spPr>
              <a:xfrm>
                <a:off x="6463137" y="3946398"/>
                <a:ext cx="263339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2534" h="5017" extrusionOk="0">
                    <a:moveTo>
                      <a:pt x="1" y="1"/>
                    </a:moveTo>
                    <a:lnTo>
                      <a:pt x="2503" y="5016"/>
                    </a:lnTo>
                    <a:lnTo>
                      <a:pt x="12534" y="5016"/>
                    </a:lnTo>
                    <a:lnTo>
                      <a:pt x="5016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64"/>
              <p:cNvSpPr/>
              <p:nvPr/>
            </p:nvSpPr>
            <p:spPr>
              <a:xfrm>
                <a:off x="6515703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64"/>
              <p:cNvSpPr/>
              <p:nvPr/>
            </p:nvSpPr>
            <p:spPr>
              <a:xfrm>
                <a:off x="6463133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17" name="Google Shape;6217;p64"/>
            <p:cNvGrpSpPr/>
            <p:nvPr/>
          </p:nvGrpSpPr>
          <p:grpSpPr>
            <a:xfrm>
              <a:off x="6598649" y="3739034"/>
              <a:ext cx="368726" cy="478433"/>
              <a:chOff x="6598649" y="3739034"/>
              <a:chExt cx="368726" cy="478433"/>
            </a:xfrm>
          </p:grpSpPr>
          <p:sp>
            <p:nvSpPr>
              <p:cNvPr id="6218" name="Google Shape;6218;p64"/>
              <p:cNvSpPr/>
              <p:nvPr/>
            </p:nvSpPr>
            <p:spPr>
              <a:xfrm>
                <a:off x="6598649" y="3946398"/>
                <a:ext cx="368726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7550" h="5017" extrusionOk="0">
                    <a:moveTo>
                      <a:pt x="1" y="1"/>
                    </a:moveTo>
                    <a:lnTo>
                      <a:pt x="7519" y="5016"/>
                    </a:lnTo>
                    <a:lnTo>
                      <a:pt x="17550" y="5016"/>
                    </a:lnTo>
                    <a:lnTo>
                      <a:pt x="501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64"/>
              <p:cNvSpPr/>
              <p:nvPr/>
            </p:nvSpPr>
            <p:spPr>
              <a:xfrm>
                <a:off x="6756599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64"/>
              <p:cNvSpPr/>
              <p:nvPr/>
            </p:nvSpPr>
            <p:spPr>
              <a:xfrm>
                <a:off x="6598659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21" name="Google Shape;6221;p64"/>
          <p:cNvGrpSpPr/>
          <p:nvPr/>
        </p:nvGrpSpPr>
        <p:grpSpPr>
          <a:xfrm>
            <a:off x="2031243" y="3779808"/>
            <a:ext cx="1453661" cy="366049"/>
            <a:chOff x="5778536" y="3183751"/>
            <a:chExt cx="1203561" cy="303071"/>
          </a:xfrm>
        </p:grpSpPr>
        <p:sp>
          <p:nvSpPr>
            <p:cNvPr id="6222" name="Google Shape;6222;p64"/>
            <p:cNvSpPr/>
            <p:nvPr/>
          </p:nvSpPr>
          <p:spPr>
            <a:xfrm>
              <a:off x="6866007" y="3457539"/>
              <a:ext cx="116090" cy="12876"/>
            </a:xfrm>
            <a:custGeom>
              <a:avLst/>
              <a:gdLst/>
              <a:ahLst/>
              <a:cxnLst/>
              <a:rect l="l" t="t" r="r" b="b"/>
              <a:pathLst>
                <a:path w="1677" h="186" extrusionOk="0">
                  <a:moveTo>
                    <a:pt x="1" y="0"/>
                  </a:moveTo>
                  <a:cubicBezTo>
                    <a:pt x="13" y="25"/>
                    <a:pt x="13" y="62"/>
                    <a:pt x="13" y="87"/>
                  </a:cubicBezTo>
                  <a:cubicBezTo>
                    <a:pt x="13" y="124"/>
                    <a:pt x="13" y="148"/>
                    <a:pt x="1" y="185"/>
                  </a:cubicBezTo>
                  <a:lnTo>
                    <a:pt x="1677" y="185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64"/>
            <p:cNvSpPr/>
            <p:nvPr/>
          </p:nvSpPr>
          <p:spPr>
            <a:xfrm>
              <a:off x="5943156" y="3457539"/>
              <a:ext cx="263609" cy="11976"/>
            </a:xfrm>
            <a:custGeom>
              <a:avLst/>
              <a:gdLst/>
              <a:ahLst/>
              <a:cxnLst/>
              <a:rect l="l" t="t" r="r" b="b"/>
              <a:pathLst>
                <a:path w="3808" h="173" extrusionOk="0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64"/>
            <p:cNvSpPr/>
            <p:nvPr/>
          </p:nvSpPr>
          <p:spPr>
            <a:xfrm>
              <a:off x="6558090" y="3457539"/>
              <a:ext cx="261947" cy="11976"/>
            </a:xfrm>
            <a:custGeom>
              <a:avLst/>
              <a:gdLst/>
              <a:ahLst/>
              <a:cxnLst/>
              <a:rect l="l" t="t" r="r" b="b"/>
              <a:pathLst>
                <a:path w="3784" h="173" extrusionOk="0">
                  <a:moveTo>
                    <a:pt x="13" y="0"/>
                  </a:moveTo>
                  <a:cubicBezTo>
                    <a:pt x="13" y="25"/>
                    <a:pt x="13" y="50"/>
                    <a:pt x="26" y="74"/>
                  </a:cubicBezTo>
                  <a:cubicBezTo>
                    <a:pt x="13" y="111"/>
                    <a:pt x="13" y="148"/>
                    <a:pt x="1" y="173"/>
                  </a:cubicBezTo>
                  <a:lnTo>
                    <a:pt x="3784" y="173"/>
                  </a:lnTo>
                  <a:cubicBezTo>
                    <a:pt x="3771" y="148"/>
                    <a:pt x="3771" y="111"/>
                    <a:pt x="3771" y="74"/>
                  </a:cubicBezTo>
                  <a:cubicBezTo>
                    <a:pt x="3771" y="50"/>
                    <a:pt x="3771" y="25"/>
                    <a:pt x="3784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64"/>
            <p:cNvSpPr/>
            <p:nvPr/>
          </p:nvSpPr>
          <p:spPr>
            <a:xfrm>
              <a:off x="5778536" y="3457539"/>
              <a:ext cx="119482" cy="11976"/>
            </a:xfrm>
            <a:custGeom>
              <a:avLst/>
              <a:gdLst/>
              <a:ahLst/>
              <a:cxnLst/>
              <a:rect l="l" t="t" r="r" b="b"/>
              <a:pathLst>
                <a:path w="1726" h="173" extrusionOk="0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64"/>
            <p:cNvSpPr/>
            <p:nvPr/>
          </p:nvSpPr>
          <p:spPr>
            <a:xfrm>
              <a:off x="6251904" y="3457539"/>
              <a:ext cx="261047" cy="11976"/>
            </a:xfrm>
            <a:custGeom>
              <a:avLst/>
              <a:gdLst/>
              <a:ahLst/>
              <a:cxnLst/>
              <a:rect l="l" t="t" r="r" b="b"/>
              <a:pathLst>
                <a:path w="3771" h="173" extrusionOk="0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64"/>
            <p:cNvSpPr/>
            <p:nvPr/>
          </p:nvSpPr>
          <p:spPr>
            <a:xfrm>
              <a:off x="5827133" y="3187143"/>
              <a:ext cx="194522" cy="252533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64"/>
            <p:cNvSpPr/>
            <p:nvPr/>
          </p:nvSpPr>
          <p:spPr>
            <a:xfrm>
              <a:off x="6132489" y="3183751"/>
              <a:ext cx="197084" cy="255925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64"/>
            <p:cNvSpPr/>
            <p:nvPr/>
          </p:nvSpPr>
          <p:spPr>
            <a:xfrm>
              <a:off x="6441237" y="3187143"/>
              <a:ext cx="195145" cy="252533"/>
            </a:xfrm>
            <a:custGeom>
              <a:avLst/>
              <a:gdLst/>
              <a:ahLst/>
              <a:cxnLst/>
              <a:rect l="l" t="t" r="r" b="b"/>
              <a:pathLst>
                <a:path w="2819" h="3648" extrusionOk="0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64"/>
            <p:cNvSpPr/>
            <p:nvPr/>
          </p:nvSpPr>
          <p:spPr>
            <a:xfrm>
              <a:off x="6749154" y="3187143"/>
              <a:ext cx="194591" cy="252533"/>
            </a:xfrm>
            <a:custGeom>
              <a:avLst/>
              <a:gdLst/>
              <a:ahLst/>
              <a:cxnLst/>
              <a:rect l="l" t="t" r="r" b="b"/>
              <a:pathLst>
                <a:path w="2811" h="3648" extrusionOk="0">
                  <a:moveTo>
                    <a:pt x="1366" y="241"/>
                  </a:moveTo>
                  <a:cubicBezTo>
                    <a:pt x="1630" y="241"/>
                    <a:pt x="1900" y="338"/>
                    <a:pt x="2120" y="555"/>
                  </a:cubicBezTo>
                  <a:cubicBezTo>
                    <a:pt x="2810" y="1245"/>
                    <a:pt x="2330" y="2416"/>
                    <a:pt x="1356" y="2416"/>
                  </a:cubicBezTo>
                  <a:cubicBezTo>
                    <a:pt x="765" y="2416"/>
                    <a:pt x="272" y="1935"/>
                    <a:pt x="272" y="1344"/>
                  </a:cubicBezTo>
                  <a:cubicBezTo>
                    <a:pt x="264" y="681"/>
                    <a:pt x="803" y="241"/>
                    <a:pt x="1366" y="241"/>
                  </a:cubicBezTo>
                  <a:close/>
                  <a:moveTo>
                    <a:pt x="1356" y="1"/>
                  </a:moveTo>
                  <a:cubicBezTo>
                    <a:pt x="605" y="1"/>
                    <a:pt x="1" y="604"/>
                    <a:pt x="1" y="1356"/>
                  </a:cubicBezTo>
                  <a:cubicBezTo>
                    <a:pt x="1" y="2391"/>
                    <a:pt x="1184" y="3512"/>
                    <a:pt x="1344" y="3648"/>
                  </a:cubicBezTo>
                  <a:lnTo>
                    <a:pt x="1369" y="3648"/>
                  </a:lnTo>
                  <a:cubicBezTo>
                    <a:pt x="1529" y="3512"/>
                    <a:pt x="2712" y="2453"/>
                    <a:pt x="2712" y="1356"/>
                  </a:cubicBezTo>
                  <a:cubicBezTo>
                    <a:pt x="2712" y="604"/>
                    <a:pt x="2108" y="1"/>
                    <a:pt x="135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64"/>
            <p:cNvSpPr/>
            <p:nvPr/>
          </p:nvSpPr>
          <p:spPr>
            <a:xfrm>
              <a:off x="5904735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33" y="1"/>
                  </a:moveTo>
                  <a:cubicBezTo>
                    <a:pt x="196" y="1"/>
                    <a:pt x="157" y="15"/>
                    <a:pt x="124" y="48"/>
                  </a:cubicBezTo>
                  <a:cubicBezTo>
                    <a:pt x="1" y="147"/>
                    <a:pt x="75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4" y="80"/>
                    <a:pt x="321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64"/>
            <p:cNvSpPr/>
            <p:nvPr/>
          </p:nvSpPr>
          <p:spPr>
            <a:xfrm>
              <a:off x="589705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64"/>
            <p:cNvSpPr/>
            <p:nvPr/>
          </p:nvSpPr>
          <p:spPr>
            <a:xfrm>
              <a:off x="6212929" y="3450686"/>
              <a:ext cx="28521" cy="24021"/>
            </a:xfrm>
            <a:custGeom>
              <a:avLst/>
              <a:gdLst/>
              <a:ahLst/>
              <a:cxnLst/>
              <a:rect l="l" t="t" r="r" b="b"/>
              <a:pathLst>
                <a:path w="412" h="347" extrusionOk="0">
                  <a:moveTo>
                    <a:pt x="227" y="0"/>
                  </a:moveTo>
                  <a:cubicBezTo>
                    <a:pt x="185" y="0"/>
                    <a:pt x="142" y="16"/>
                    <a:pt x="108" y="50"/>
                  </a:cubicBezTo>
                  <a:cubicBezTo>
                    <a:pt x="0" y="158"/>
                    <a:pt x="78" y="346"/>
                    <a:pt x="229" y="346"/>
                  </a:cubicBezTo>
                  <a:cubicBezTo>
                    <a:pt x="234" y="346"/>
                    <a:pt x="238" y="346"/>
                    <a:pt x="243" y="346"/>
                  </a:cubicBezTo>
                  <a:cubicBezTo>
                    <a:pt x="329" y="334"/>
                    <a:pt x="391" y="272"/>
                    <a:pt x="403" y="186"/>
                  </a:cubicBezTo>
                  <a:cubicBezTo>
                    <a:pt x="412" y="75"/>
                    <a:pt x="321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64"/>
            <p:cNvSpPr/>
            <p:nvPr/>
          </p:nvSpPr>
          <p:spPr>
            <a:xfrm>
              <a:off x="6204968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64"/>
            <p:cNvSpPr/>
            <p:nvPr/>
          </p:nvSpPr>
          <p:spPr>
            <a:xfrm>
              <a:off x="6519739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64"/>
            <p:cNvSpPr/>
            <p:nvPr/>
          </p:nvSpPr>
          <p:spPr>
            <a:xfrm>
              <a:off x="6512055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34" y="163"/>
                  </a:moveTo>
                  <a:cubicBezTo>
                    <a:pt x="426" y="163"/>
                    <a:pt x="514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5" y="494"/>
                    <a:pt x="111" y="309"/>
                    <a:pt x="222" y="210"/>
                  </a:cubicBezTo>
                  <a:cubicBezTo>
                    <a:pt x="255" y="177"/>
                    <a:pt x="295" y="163"/>
                    <a:pt x="33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7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39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78" y="370"/>
                    <a:pt x="691" y="333"/>
                  </a:cubicBezTo>
                  <a:cubicBezTo>
                    <a:pt x="678" y="309"/>
                    <a:pt x="678" y="284"/>
                    <a:pt x="678" y="259"/>
                  </a:cubicBezTo>
                  <a:cubicBezTo>
                    <a:pt x="641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64"/>
            <p:cNvSpPr/>
            <p:nvPr/>
          </p:nvSpPr>
          <p:spPr>
            <a:xfrm>
              <a:off x="6827656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22" y="344"/>
                  </a:cubicBezTo>
                  <a:cubicBezTo>
                    <a:pt x="308" y="344"/>
                    <a:pt x="382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64"/>
            <p:cNvSpPr/>
            <p:nvPr/>
          </p:nvSpPr>
          <p:spPr>
            <a:xfrm>
              <a:off x="681914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0" y="165"/>
                  </a:moveTo>
                  <a:cubicBezTo>
                    <a:pt x="431" y="165"/>
                    <a:pt x="518" y="232"/>
                    <a:pt x="518" y="333"/>
                  </a:cubicBezTo>
                  <a:cubicBezTo>
                    <a:pt x="518" y="420"/>
                    <a:pt x="444" y="506"/>
                    <a:pt x="345" y="506"/>
                  </a:cubicBezTo>
                  <a:cubicBezTo>
                    <a:pt x="197" y="494"/>
                    <a:pt x="123" y="321"/>
                    <a:pt x="222" y="210"/>
                  </a:cubicBezTo>
                  <a:cubicBezTo>
                    <a:pt x="257" y="179"/>
                    <a:pt x="299" y="165"/>
                    <a:pt x="340" y="165"/>
                  </a:cubicBezTo>
                  <a:close/>
                  <a:moveTo>
                    <a:pt x="333" y="1"/>
                  </a:moveTo>
                  <a:cubicBezTo>
                    <a:pt x="173" y="1"/>
                    <a:pt x="49" y="112"/>
                    <a:pt x="13" y="259"/>
                  </a:cubicBezTo>
                  <a:cubicBezTo>
                    <a:pt x="0" y="284"/>
                    <a:pt x="0" y="309"/>
                    <a:pt x="0" y="333"/>
                  </a:cubicBezTo>
                  <a:cubicBezTo>
                    <a:pt x="0" y="370"/>
                    <a:pt x="0" y="407"/>
                    <a:pt x="13" y="432"/>
                  </a:cubicBezTo>
                  <a:cubicBezTo>
                    <a:pt x="62" y="598"/>
                    <a:pt x="204" y="681"/>
                    <a:pt x="345" y="681"/>
                  </a:cubicBezTo>
                  <a:cubicBezTo>
                    <a:pt x="487" y="681"/>
                    <a:pt x="629" y="598"/>
                    <a:pt x="678" y="432"/>
                  </a:cubicBezTo>
                  <a:cubicBezTo>
                    <a:pt x="690" y="407"/>
                    <a:pt x="690" y="370"/>
                    <a:pt x="690" y="333"/>
                  </a:cubicBezTo>
                  <a:cubicBezTo>
                    <a:pt x="690" y="309"/>
                    <a:pt x="690" y="284"/>
                    <a:pt x="678" y="259"/>
                  </a:cubicBezTo>
                  <a:cubicBezTo>
                    <a:pt x="641" y="112"/>
                    <a:pt x="518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9" name="Google Shape;6239;p64"/>
          <p:cNvSpPr/>
          <p:nvPr/>
        </p:nvSpPr>
        <p:spPr>
          <a:xfrm rot="-5400000">
            <a:off x="3150853" y="872300"/>
            <a:ext cx="212169" cy="3236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40" name="Google Shape;6240;p64"/>
          <p:cNvGrpSpPr/>
          <p:nvPr/>
        </p:nvGrpSpPr>
        <p:grpSpPr>
          <a:xfrm rot="-5400000">
            <a:off x="2662944" y="825422"/>
            <a:ext cx="213595" cy="418866"/>
            <a:chOff x="4379261" y="3450715"/>
            <a:chExt cx="390984" cy="766732"/>
          </a:xfrm>
        </p:grpSpPr>
        <p:sp>
          <p:nvSpPr>
            <p:cNvPr id="6241" name="Google Shape;6241;p64"/>
            <p:cNvSpPr/>
            <p:nvPr/>
          </p:nvSpPr>
          <p:spPr>
            <a:xfrm>
              <a:off x="4379739" y="3450715"/>
              <a:ext cx="390506" cy="126338"/>
            </a:xfrm>
            <a:custGeom>
              <a:avLst/>
              <a:gdLst/>
              <a:ahLst/>
              <a:cxnLst/>
              <a:rect l="l" t="t" r="r" b="b"/>
              <a:pathLst>
                <a:path w="8988" h="2905" extrusionOk="0">
                  <a:moveTo>
                    <a:pt x="4488" y="1"/>
                  </a:moveTo>
                  <a:cubicBezTo>
                    <a:pt x="4086" y="712"/>
                    <a:pt x="3329" y="1149"/>
                    <a:pt x="2503" y="1149"/>
                  </a:cubicBezTo>
                  <a:lnTo>
                    <a:pt x="1470" y="1149"/>
                  </a:lnTo>
                  <a:cubicBezTo>
                    <a:pt x="953" y="1149"/>
                    <a:pt x="494" y="1481"/>
                    <a:pt x="322" y="1975"/>
                  </a:cubicBezTo>
                  <a:lnTo>
                    <a:pt x="1" y="2905"/>
                  </a:lnTo>
                  <a:lnTo>
                    <a:pt x="8987" y="2905"/>
                  </a:lnTo>
                  <a:lnTo>
                    <a:pt x="8666" y="1975"/>
                  </a:lnTo>
                  <a:cubicBezTo>
                    <a:pt x="8494" y="1481"/>
                    <a:pt x="8035" y="1160"/>
                    <a:pt x="7518" y="1149"/>
                  </a:cubicBezTo>
                  <a:lnTo>
                    <a:pt x="6474" y="1149"/>
                  </a:lnTo>
                  <a:cubicBezTo>
                    <a:pt x="5659" y="1149"/>
                    <a:pt x="4901" y="712"/>
                    <a:pt x="448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64"/>
            <p:cNvSpPr/>
            <p:nvPr/>
          </p:nvSpPr>
          <p:spPr>
            <a:xfrm>
              <a:off x="4379261" y="3577014"/>
              <a:ext cx="390463" cy="640434"/>
            </a:xfrm>
            <a:custGeom>
              <a:avLst/>
              <a:gdLst/>
              <a:ahLst/>
              <a:cxnLst/>
              <a:rect l="l" t="t" r="r" b="b"/>
              <a:pathLst>
                <a:path w="8987" h="14726" extrusionOk="0">
                  <a:moveTo>
                    <a:pt x="0" y="1"/>
                  </a:moveTo>
                  <a:lnTo>
                    <a:pt x="0" y="14726"/>
                  </a:lnTo>
                  <a:lnTo>
                    <a:pt x="8987" y="14726"/>
                  </a:lnTo>
                  <a:lnTo>
                    <a:pt x="898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3" name="Google Shape;6243;p64"/>
          <p:cNvGrpSpPr/>
          <p:nvPr/>
        </p:nvGrpSpPr>
        <p:grpSpPr>
          <a:xfrm>
            <a:off x="2009589" y="2859325"/>
            <a:ext cx="1496767" cy="802469"/>
            <a:chOff x="5793258" y="2247269"/>
            <a:chExt cx="1174119" cy="629486"/>
          </a:xfrm>
        </p:grpSpPr>
        <p:sp>
          <p:nvSpPr>
            <p:cNvPr id="6244" name="Google Shape;6244;p64"/>
            <p:cNvSpPr/>
            <p:nvPr/>
          </p:nvSpPr>
          <p:spPr>
            <a:xfrm>
              <a:off x="5793258" y="2247269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64"/>
            <p:cNvSpPr/>
            <p:nvPr/>
          </p:nvSpPr>
          <p:spPr>
            <a:xfrm>
              <a:off x="6248567" y="2247269"/>
              <a:ext cx="242584" cy="268539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64"/>
            <p:cNvSpPr/>
            <p:nvPr/>
          </p:nvSpPr>
          <p:spPr>
            <a:xfrm>
              <a:off x="6016775" y="2608216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64"/>
            <p:cNvSpPr/>
            <p:nvPr/>
          </p:nvSpPr>
          <p:spPr>
            <a:xfrm>
              <a:off x="6474653" y="2608216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64"/>
            <p:cNvSpPr/>
            <p:nvPr/>
          </p:nvSpPr>
          <p:spPr>
            <a:xfrm>
              <a:off x="6703875" y="2247269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64"/>
            <p:cNvSpPr/>
            <p:nvPr/>
          </p:nvSpPr>
          <p:spPr>
            <a:xfrm>
              <a:off x="5808471" y="2556590"/>
              <a:ext cx="1158906" cy="10844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64"/>
            <p:cNvSpPr/>
            <p:nvPr/>
          </p:nvSpPr>
          <p:spPr>
            <a:xfrm>
              <a:off x="5876210" y="2539861"/>
              <a:ext cx="58950" cy="50675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64"/>
            <p:cNvSpPr/>
            <p:nvPr/>
          </p:nvSpPr>
          <p:spPr>
            <a:xfrm>
              <a:off x="6104815" y="2539912"/>
              <a:ext cx="58950" cy="50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64"/>
            <p:cNvSpPr/>
            <p:nvPr/>
          </p:nvSpPr>
          <p:spPr>
            <a:xfrm>
              <a:off x="6333420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64"/>
            <p:cNvSpPr/>
            <p:nvPr/>
          </p:nvSpPr>
          <p:spPr>
            <a:xfrm>
              <a:off x="6562642" y="2539912"/>
              <a:ext cx="58333" cy="50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64"/>
            <p:cNvSpPr/>
            <p:nvPr/>
          </p:nvSpPr>
          <p:spPr>
            <a:xfrm>
              <a:off x="6799521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5" name="Google Shape;6255;p64"/>
          <p:cNvGrpSpPr/>
          <p:nvPr/>
        </p:nvGrpSpPr>
        <p:grpSpPr>
          <a:xfrm rot="5400000">
            <a:off x="2358460" y="1700057"/>
            <a:ext cx="799341" cy="1436131"/>
            <a:chOff x="3088670" y="1930338"/>
            <a:chExt cx="380983" cy="684491"/>
          </a:xfrm>
        </p:grpSpPr>
        <p:sp>
          <p:nvSpPr>
            <p:cNvPr id="6256" name="Google Shape;6256;p64"/>
            <p:cNvSpPr/>
            <p:nvPr/>
          </p:nvSpPr>
          <p:spPr>
            <a:xfrm>
              <a:off x="3200035" y="1938750"/>
              <a:ext cx="159427" cy="667667"/>
            </a:xfrm>
            <a:custGeom>
              <a:avLst/>
              <a:gdLst/>
              <a:ahLst/>
              <a:cxnLst/>
              <a:rect l="l" t="t" r="r" b="b"/>
              <a:pathLst>
                <a:path w="21750" h="91118" extrusionOk="0">
                  <a:moveTo>
                    <a:pt x="13027" y="0"/>
                  </a:moveTo>
                  <a:lnTo>
                    <a:pt x="13027" y="884"/>
                  </a:lnTo>
                  <a:cubicBezTo>
                    <a:pt x="13027" y="2077"/>
                    <a:pt x="12063" y="3042"/>
                    <a:pt x="10869" y="3042"/>
                  </a:cubicBezTo>
                  <a:lnTo>
                    <a:pt x="8000" y="3042"/>
                  </a:lnTo>
                  <a:cubicBezTo>
                    <a:pt x="3570" y="3042"/>
                    <a:pt x="0" y="6680"/>
                    <a:pt x="81" y="11110"/>
                  </a:cubicBezTo>
                  <a:cubicBezTo>
                    <a:pt x="150" y="15414"/>
                    <a:pt x="3753" y="18915"/>
                    <a:pt x="8126" y="18915"/>
                  </a:cubicBezTo>
                  <a:lnTo>
                    <a:pt x="13750" y="18915"/>
                  </a:lnTo>
                  <a:cubicBezTo>
                    <a:pt x="17377" y="18915"/>
                    <a:pt x="20315" y="21887"/>
                    <a:pt x="20246" y="25525"/>
                  </a:cubicBezTo>
                  <a:cubicBezTo>
                    <a:pt x="20189" y="29049"/>
                    <a:pt x="17216" y="31918"/>
                    <a:pt x="13635" y="31918"/>
                  </a:cubicBezTo>
                  <a:lnTo>
                    <a:pt x="8000" y="31918"/>
                  </a:lnTo>
                  <a:cubicBezTo>
                    <a:pt x="3570" y="31918"/>
                    <a:pt x="0" y="35557"/>
                    <a:pt x="81" y="39987"/>
                  </a:cubicBezTo>
                  <a:cubicBezTo>
                    <a:pt x="150" y="44291"/>
                    <a:pt x="3753" y="47791"/>
                    <a:pt x="8126" y="47791"/>
                  </a:cubicBezTo>
                  <a:lnTo>
                    <a:pt x="13750" y="47791"/>
                  </a:lnTo>
                  <a:cubicBezTo>
                    <a:pt x="17377" y="47791"/>
                    <a:pt x="20315" y="50775"/>
                    <a:pt x="20246" y="54402"/>
                  </a:cubicBezTo>
                  <a:cubicBezTo>
                    <a:pt x="20189" y="57926"/>
                    <a:pt x="17216" y="60795"/>
                    <a:pt x="13635" y="60795"/>
                  </a:cubicBezTo>
                  <a:lnTo>
                    <a:pt x="8000" y="60795"/>
                  </a:lnTo>
                  <a:cubicBezTo>
                    <a:pt x="3570" y="60795"/>
                    <a:pt x="0" y="64433"/>
                    <a:pt x="81" y="68875"/>
                  </a:cubicBezTo>
                  <a:cubicBezTo>
                    <a:pt x="150" y="73179"/>
                    <a:pt x="3753" y="76668"/>
                    <a:pt x="8126" y="76668"/>
                  </a:cubicBezTo>
                  <a:lnTo>
                    <a:pt x="13750" y="76668"/>
                  </a:lnTo>
                  <a:cubicBezTo>
                    <a:pt x="17377" y="76668"/>
                    <a:pt x="20315" y="79652"/>
                    <a:pt x="20246" y="83290"/>
                  </a:cubicBezTo>
                  <a:cubicBezTo>
                    <a:pt x="20189" y="86814"/>
                    <a:pt x="17216" y="89683"/>
                    <a:pt x="13635" y="89683"/>
                  </a:cubicBezTo>
                  <a:lnTo>
                    <a:pt x="8574" y="89683"/>
                  </a:lnTo>
                  <a:lnTo>
                    <a:pt x="8574" y="91118"/>
                  </a:lnTo>
                  <a:lnTo>
                    <a:pt x="13624" y="91118"/>
                  </a:lnTo>
                  <a:cubicBezTo>
                    <a:pt x="17997" y="91118"/>
                    <a:pt x="21601" y="87606"/>
                    <a:pt x="21681" y="83313"/>
                  </a:cubicBezTo>
                  <a:cubicBezTo>
                    <a:pt x="21750" y="78872"/>
                    <a:pt x="18180" y="75233"/>
                    <a:pt x="13739" y="75233"/>
                  </a:cubicBezTo>
                  <a:lnTo>
                    <a:pt x="8126" y="75233"/>
                  </a:lnTo>
                  <a:cubicBezTo>
                    <a:pt x="4534" y="75233"/>
                    <a:pt x="1561" y="72364"/>
                    <a:pt x="1504" y="68852"/>
                  </a:cubicBezTo>
                  <a:cubicBezTo>
                    <a:pt x="1435" y="65214"/>
                    <a:pt x="4373" y="62230"/>
                    <a:pt x="8000" y="62230"/>
                  </a:cubicBezTo>
                  <a:lnTo>
                    <a:pt x="13624" y="62230"/>
                  </a:lnTo>
                  <a:cubicBezTo>
                    <a:pt x="17997" y="62230"/>
                    <a:pt x="21601" y="58729"/>
                    <a:pt x="21681" y="54425"/>
                  </a:cubicBezTo>
                  <a:cubicBezTo>
                    <a:pt x="21750" y="49995"/>
                    <a:pt x="18180" y="46357"/>
                    <a:pt x="13739" y="46357"/>
                  </a:cubicBezTo>
                  <a:lnTo>
                    <a:pt x="8126" y="46357"/>
                  </a:lnTo>
                  <a:cubicBezTo>
                    <a:pt x="4534" y="46357"/>
                    <a:pt x="1561" y="43487"/>
                    <a:pt x="1504" y="39964"/>
                  </a:cubicBezTo>
                  <a:cubicBezTo>
                    <a:pt x="1435" y="36337"/>
                    <a:pt x="4373" y="33353"/>
                    <a:pt x="8000" y="33353"/>
                  </a:cubicBezTo>
                  <a:lnTo>
                    <a:pt x="13624" y="33353"/>
                  </a:lnTo>
                  <a:cubicBezTo>
                    <a:pt x="17997" y="33353"/>
                    <a:pt x="21601" y="29852"/>
                    <a:pt x="21681" y="25548"/>
                  </a:cubicBezTo>
                  <a:cubicBezTo>
                    <a:pt x="21750" y="21118"/>
                    <a:pt x="18180" y="17480"/>
                    <a:pt x="13739" y="17480"/>
                  </a:cubicBezTo>
                  <a:lnTo>
                    <a:pt x="8126" y="17480"/>
                  </a:lnTo>
                  <a:cubicBezTo>
                    <a:pt x="4534" y="17480"/>
                    <a:pt x="1561" y="14611"/>
                    <a:pt x="1504" y="11087"/>
                  </a:cubicBezTo>
                  <a:cubicBezTo>
                    <a:pt x="1435" y="7449"/>
                    <a:pt x="4373" y="4476"/>
                    <a:pt x="8000" y="4476"/>
                  </a:cubicBezTo>
                  <a:lnTo>
                    <a:pt x="10869" y="4476"/>
                  </a:lnTo>
                  <a:cubicBezTo>
                    <a:pt x="12855" y="4476"/>
                    <a:pt x="14462" y="2869"/>
                    <a:pt x="14462" y="884"/>
                  </a:cubicBezTo>
                  <a:lnTo>
                    <a:pt x="14462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64"/>
            <p:cNvSpPr/>
            <p:nvPr/>
          </p:nvSpPr>
          <p:spPr>
            <a:xfrm>
              <a:off x="3191453" y="1930338"/>
              <a:ext cx="176506" cy="684491"/>
            </a:xfrm>
            <a:custGeom>
              <a:avLst/>
              <a:gdLst/>
              <a:ahLst/>
              <a:cxnLst/>
              <a:rect l="l" t="t" r="r" b="b"/>
              <a:pathLst>
                <a:path w="24080" h="93414" extrusionOk="0">
                  <a:moveTo>
                    <a:pt x="16207" y="574"/>
                  </a:moveTo>
                  <a:lnTo>
                    <a:pt x="16207" y="2032"/>
                  </a:lnTo>
                  <a:cubicBezTo>
                    <a:pt x="16207" y="4327"/>
                    <a:pt x="14336" y="6198"/>
                    <a:pt x="12040" y="6198"/>
                  </a:cubicBezTo>
                  <a:lnTo>
                    <a:pt x="9171" y="6198"/>
                  </a:lnTo>
                  <a:cubicBezTo>
                    <a:pt x="5866" y="6198"/>
                    <a:pt x="3191" y="8907"/>
                    <a:pt x="3249" y="12224"/>
                  </a:cubicBezTo>
                  <a:cubicBezTo>
                    <a:pt x="3295" y="15437"/>
                    <a:pt x="6015" y="18043"/>
                    <a:pt x="9297" y="18043"/>
                  </a:cubicBezTo>
                  <a:lnTo>
                    <a:pt x="14910" y="18043"/>
                  </a:lnTo>
                  <a:cubicBezTo>
                    <a:pt x="19673" y="18043"/>
                    <a:pt x="23506" y="21945"/>
                    <a:pt x="23426" y="26708"/>
                  </a:cubicBezTo>
                  <a:cubicBezTo>
                    <a:pt x="23345" y="31322"/>
                    <a:pt x="19478" y="35075"/>
                    <a:pt x="14795" y="35075"/>
                  </a:cubicBezTo>
                  <a:lnTo>
                    <a:pt x="9171" y="35075"/>
                  </a:lnTo>
                  <a:cubicBezTo>
                    <a:pt x="5866" y="35075"/>
                    <a:pt x="3191" y="37783"/>
                    <a:pt x="3249" y="41100"/>
                  </a:cubicBezTo>
                  <a:cubicBezTo>
                    <a:pt x="3295" y="44314"/>
                    <a:pt x="6015" y="46919"/>
                    <a:pt x="9297" y="46919"/>
                  </a:cubicBezTo>
                  <a:lnTo>
                    <a:pt x="14910" y="46919"/>
                  </a:lnTo>
                  <a:cubicBezTo>
                    <a:pt x="19673" y="46919"/>
                    <a:pt x="23506" y="50822"/>
                    <a:pt x="23426" y="55573"/>
                  </a:cubicBezTo>
                  <a:cubicBezTo>
                    <a:pt x="23345" y="60187"/>
                    <a:pt x="19478" y="63940"/>
                    <a:pt x="14795" y="63940"/>
                  </a:cubicBezTo>
                  <a:lnTo>
                    <a:pt x="9171" y="63940"/>
                  </a:lnTo>
                  <a:cubicBezTo>
                    <a:pt x="5866" y="63940"/>
                    <a:pt x="3191" y="66660"/>
                    <a:pt x="3249" y="69966"/>
                  </a:cubicBezTo>
                  <a:cubicBezTo>
                    <a:pt x="3295" y="73179"/>
                    <a:pt x="6015" y="75796"/>
                    <a:pt x="9297" y="75796"/>
                  </a:cubicBezTo>
                  <a:lnTo>
                    <a:pt x="14910" y="75796"/>
                  </a:lnTo>
                  <a:cubicBezTo>
                    <a:pt x="19673" y="75796"/>
                    <a:pt x="23506" y="79698"/>
                    <a:pt x="23426" y="84450"/>
                  </a:cubicBezTo>
                  <a:cubicBezTo>
                    <a:pt x="23345" y="89075"/>
                    <a:pt x="19478" y="92840"/>
                    <a:pt x="14795" y="92840"/>
                  </a:cubicBezTo>
                  <a:lnTo>
                    <a:pt x="9171" y="92840"/>
                  </a:lnTo>
                  <a:lnTo>
                    <a:pt x="9171" y="90257"/>
                  </a:lnTo>
                  <a:lnTo>
                    <a:pt x="14795" y="90257"/>
                  </a:lnTo>
                  <a:cubicBezTo>
                    <a:pt x="18077" y="90257"/>
                    <a:pt x="20786" y="87640"/>
                    <a:pt x="20843" y="84427"/>
                  </a:cubicBezTo>
                  <a:cubicBezTo>
                    <a:pt x="20889" y="81110"/>
                    <a:pt x="18227" y="78401"/>
                    <a:pt x="14910" y="78401"/>
                  </a:cubicBezTo>
                  <a:lnTo>
                    <a:pt x="9297" y="78401"/>
                  </a:lnTo>
                  <a:cubicBezTo>
                    <a:pt x="4614" y="78401"/>
                    <a:pt x="747" y="74648"/>
                    <a:pt x="666" y="70034"/>
                  </a:cubicBezTo>
                  <a:cubicBezTo>
                    <a:pt x="586" y="65271"/>
                    <a:pt x="4419" y="61381"/>
                    <a:pt x="9171" y="61381"/>
                  </a:cubicBezTo>
                  <a:lnTo>
                    <a:pt x="14795" y="61381"/>
                  </a:lnTo>
                  <a:cubicBezTo>
                    <a:pt x="18077" y="61381"/>
                    <a:pt x="20786" y="58764"/>
                    <a:pt x="20843" y="55550"/>
                  </a:cubicBezTo>
                  <a:cubicBezTo>
                    <a:pt x="20889" y="52233"/>
                    <a:pt x="18227" y="49525"/>
                    <a:pt x="14910" y="49525"/>
                  </a:cubicBezTo>
                  <a:lnTo>
                    <a:pt x="9297" y="49525"/>
                  </a:lnTo>
                  <a:cubicBezTo>
                    <a:pt x="4614" y="49525"/>
                    <a:pt x="747" y="45772"/>
                    <a:pt x="666" y="41158"/>
                  </a:cubicBezTo>
                  <a:cubicBezTo>
                    <a:pt x="586" y="36395"/>
                    <a:pt x="4419" y="32504"/>
                    <a:pt x="9171" y="32504"/>
                  </a:cubicBezTo>
                  <a:lnTo>
                    <a:pt x="14795" y="32504"/>
                  </a:lnTo>
                  <a:cubicBezTo>
                    <a:pt x="18077" y="32504"/>
                    <a:pt x="20786" y="29887"/>
                    <a:pt x="20843" y="26673"/>
                  </a:cubicBezTo>
                  <a:cubicBezTo>
                    <a:pt x="20889" y="23357"/>
                    <a:pt x="18227" y="20648"/>
                    <a:pt x="14910" y="20648"/>
                  </a:cubicBezTo>
                  <a:lnTo>
                    <a:pt x="9297" y="20648"/>
                  </a:lnTo>
                  <a:cubicBezTo>
                    <a:pt x="4614" y="20648"/>
                    <a:pt x="747" y="16895"/>
                    <a:pt x="666" y="12281"/>
                  </a:cubicBezTo>
                  <a:cubicBezTo>
                    <a:pt x="586" y="7529"/>
                    <a:pt x="4419" y="3627"/>
                    <a:pt x="9171" y="3627"/>
                  </a:cubicBezTo>
                  <a:lnTo>
                    <a:pt x="12040" y="3627"/>
                  </a:lnTo>
                  <a:cubicBezTo>
                    <a:pt x="12913" y="3627"/>
                    <a:pt x="13624" y="2916"/>
                    <a:pt x="13624" y="2043"/>
                  </a:cubicBezTo>
                  <a:lnTo>
                    <a:pt x="13624" y="574"/>
                  </a:lnTo>
                  <a:close/>
                  <a:moveTo>
                    <a:pt x="13050" y="0"/>
                  </a:moveTo>
                  <a:lnTo>
                    <a:pt x="13050" y="2032"/>
                  </a:lnTo>
                  <a:cubicBezTo>
                    <a:pt x="13050" y="2594"/>
                    <a:pt x="12603" y="3042"/>
                    <a:pt x="12040" y="3042"/>
                  </a:cubicBezTo>
                  <a:lnTo>
                    <a:pt x="9171" y="3042"/>
                  </a:lnTo>
                  <a:cubicBezTo>
                    <a:pt x="4098" y="3042"/>
                    <a:pt x="12" y="7208"/>
                    <a:pt x="104" y="12281"/>
                  </a:cubicBezTo>
                  <a:cubicBezTo>
                    <a:pt x="184" y="17205"/>
                    <a:pt x="4305" y="21210"/>
                    <a:pt x="9297" y="21210"/>
                  </a:cubicBezTo>
                  <a:lnTo>
                    <a:pt x="14921" y="21210"/>
                  </a:lnTo>
                  <a:cubicBezTo>
                    <a:pt x="17917" y="21210"/>
                    <a:pt x="20327" y="23666"/>
                    <a:pt x="20270" y="26662"/>
                  </a:cubicBezTo>
                  <a:cubicBezTo>
                    <a:pt x="20224" y="29566"/>
                    <a:pt x="17767" y="31919"/>
                    <a:pt x="14806" y="31919"/>
                  </a:cubicBezTo>
                  <a:lnTo>
                    <a:pt x="9171" y="31919"/>
                  </a:lnTo>
                  <a:cubicBezTo>
                    <a:pt x="4098" y="31930"/>
                    <a:pt x="12" y="36085"/>
                    <a:pt x="104" y="41158"/>
                  </a:cubicBezTo>
                  <a:cubicBezTo>
                    <a:pt x="184" y="46081"/>
                    <a:pt x="4305" y="50087"/>
                    <a:pt x="9297" y="50087"/>
                  </a:cubicBezTo>
                  <a:lnTo>
                    <a:pt x="14921" y="50087"/>
                  </a:lnTo>
                  <a:cubicBezTo>
                    <a:pt x="17917" y="50087"/>
                    <a:pt x="20327" y="52543"/>
                    <a:pt x="20270" y="55539"/>
                  </a:cubicBezTo>
                  <a:cubicBezTo>
                    <a:pt x="20224" y="58442"/>
                    <a:pt x="17767" y="60807"/>
                    <a:pt x="14806" y="60807"/>
                  </a:cubicBezTo>
                  <a:lnTo>
                    <a:pt x="9171" y="60807"/>
                  </a:lnTo>
                  <a:cubicBezTo>
                    <a:pt x="4098" y="60807"/>
                    <a:pt x="1" y="64961"/>
                    <a:pt x="92" y="70046"/>
                  </a:cubicBezTo>
                  <a:cubicBezTo>
                    <a:pt x="173" y="74970"/>
                    <a:pt x="4305" y="78975"/>
                    <a:pt x="9297" y="78975"/>
                  </a:cubicBezTo>
                  <a:lnTo>
                    <a:pt x="14910" y="78975"/>
                  </a:lnTo>
                  <a:cubicBezTo>
                    <a:pt x="17905" y="78975"/>
                    <a:pt x="20315" y="81431"/>
                    <a:pt x="20270" y="84427"/>
                  </a:cubicBezTo>
                  <a:cubicBezTo>
                    <a:pt x="20224" y="87331"/>
                    <a:pt x="17767" y="89683"/>
                    <a:pt x="14795" y="89683"/>
                  </a:cubicBezTo>
                  <a:lnTo>
                    <a:pt x="8597" y="89683"/>
                  </a:lnTo>
                  <a:lnTo>
                    <a:pt x="8597" y="93414"/>
                  </a:lnTo>
                  <a:lnTo>
                    <a:pt x="14795" y="93414"/>
                  </a:lnTo>
                  <a:cubicBezTo>
                    <a:pt x="19787" y="93414"/>
                    <a:pt x="23919" y="89408"/>
                    <a:pt x="24000" y="84484"/>
                  </a:cubicBezTo>
                  <a:cubicBezTo>
                    <a:pt x="24080" y="79411"/>
                    <a:pt x="19994" y="75245"/>
                    <a:pt x="14910" y="75245"/>
                  </a:cubicBezTo>
                  <a:lnTo>
                    <a:pt x="14910" y="75234"/>
                  </a:lnTo>
                  <a:lnTo>
                    <a:pt x="9297" y="75234"/>
                  </a:lnTo>
                  <a:cubicBezTo>
                    <a:pt x="6325" y="75234"/>
                    <a:pt x="3868" y="72881"/>
                    <a:pt x="3823" y="69977"/>
                  </a:cubicBezTo>
                  <a:cubicBezTo>
                    <a:pt x="3765" y="66981"/>
                    <a:pt x="6175" y="64525"/>
                    <a:pt x="9171" y="64525"/>
                  </a:cubicBezTo>
                  <a:lnTo>
                    <a:pt x="14795" y="64525"/>
                  </a:lnTo>
                  <a:cubicBezTo>
                    <a:pt x="19787" y="64525"/>
                    <a:pt x="23919" y="60520"/>
                    <a:pt x="24000" y="55596"/>
                  </a:cubicBezTo>
                  <a:cubicBezTo>
                    <a:pt x="24080" y="50512"/>
                    <a:pt x="19994" y="46357"/>
                    <a:pt x="14910" y="46357"/>
                  </a:cubicBezTo>
                  <a:lnTo>
                    <a:pt x="9297" y="46357"/>
                  </a:lnTo>
                  <a:cubicBezTo>
                    <a:pt x="6325" y="46357"/>
                    <a:pt x="3868" y="43993"/>
                    <a:pt x="3823" y="41089"/>
                  </a:cubicBezTo>
                  <a:cubicBezTo>
                    <a:pt x="3765" y="38093"/>
                    <a:pt x="6175" y="35637"/>
                    <a:pt x="9171" y="35637"/>
                  </a:cubicBezTo>
                  <a:lnTo>
                    <a:pt x="14795" y="35637"/>
                  </a:lnTo>
                  <a:cubicBezTo>
                    <a:pt x="19787" y="35637"/>
                    <a:pt x="23919" y="31632"/>
                    <a:pt x="24000" y="26708"/>
                  </a:cubicBezTo>
                  <a:cubicBezTo>
                    <a:pt x="24080" y="21635"/>
                    <a:pt x="19994" y="17469"/>
                    <a:pt x="14910" y="17469"/>
                  </a:cubicBezTo>
                  <a:lnTo>
                    <a:pt x="9297" y="17469"/>
                  </a:lnTo>
                  <a:cubicBezTo>
                    <a:pt x="6325" y="17469"/>
                    <a:pt x="3868" y="15104"/>
                    <a:pt x="3823" y="12212"/>
                  </a:cubicBezTo>
                  <a:cubicBezTo>
                    <a:pt x="3765" y="9217"/>
                    <a:pt x="6175" y="6760"/>
                    <a:pt x="9171" y="6760"/>
                  </a:cubicBezTo>
                  <a:lnTo>
                    <a:pt x="12040" y="6760"/>
                  </a:lnTo>
                  <a:cubicBezTo>
                    <a:pt x="14657" y="6760"/>
                    <a:pt x="16780" y="4637"/>
                    <a:pt x="16780" y="2020"/>
                  </a:cubicBezTo>
                  <a:lnTo>
                    <a:pt x="16780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64"/>
            <p:cNvSpPr/>
            <p:nvPr/>
          </p:nvSpPr>
          <p:spPr>
            <a:xfrm>
              <a:off x="3195740" y="1934544"/>
              <a:ext cx="168018" cy="675999"/>
            </a:xfrm>
            <a:custGeom>
              <a:avLst/>
              <a:gdLst/>
              <a:ahLst/>
              <a:cxnLst/>
              <a:rect l="l" t="t" r="r" b="b"/>
              <a:pathLst>
                <a:path w="22922" h="92255" extrusionOk="0">
                  <a:moveTo>
                    <a:pt x="15048" y="574"/>
                  </a:moveTo>
                  <a:lnTo>
                    <a:pt x="15048" y="1458"/>
                  </a:lnTo>
                  <a:cubicBezTo>
                    <a:pt x="15048" y="3443"/>
                    <a:pt x="13441" y="5050"/>
                    <a:pt x="11455" y="5050"/>
                  </a:cubicBezTo>
                  <a:lnTo>
                    <a:pt x="8586" y="5050"/>
                  </a:lnTo>
                  <a:cubicBezTo>
                    <a:pt x="4948" y="5050"/>
                    <a:pt x="2021" y="8034"/>
                    <a:pt x="2090" y="11673"/>
                  </a:cubicBezTo>
                  <a:cubicBezTo>
                    <a:pt x="2147" y="15196"/>
                    <a:pt x="5120" y="18054"/>
                    <a:pt x="8712" y="18054"/>
                  </a:cubicBezTo>
                  <a:lnTo>
                    <a:pt x="14325" y="18054"/>
                  </a:lnTo>
                  <a:cubicBezTo>
                    <a:pt x="18766" y="18054"/>
                    <a:pt x="22336" y="21692"/>
                    <a:pt x="22267" y="26134"/>
                  </a:cubicBezTo>
                  <a:cubicBezTo>
                    <a:pt x="22187" y="30438"/>
                    <a:pt x="18583" y="33927"/>
                    <a:pt x="14210" y="33927"/>
                  </a:cubicBezTo>
                  <a:lnTo>
                    <a:pt x="8586" y="33927"/>
                  </a:lnTo>
                  <a:cubicBezTo>
                    <a:pt x="4959" y="33938"/>
                    <a:pt x="2021" y="36911"/>
                    <a:pt x="2090" y="40549"/>
                  </a:cubicBezTo>
                  <a:cubicBezTo>
                    <a:pt x="2147" y="44073"/>
                    <a:pt x="5120" y="46942"/>
                    <a:pt x="8712" y="46942"/>
                  </a:cubicBezTo>
                  <a:lnTo>
                    <a:pt x="14325" y="46942"/>
                  </a:lnTo>
                  <a:cubicBezTo>
                    <a:pt x="18766" y="46942"/>
                    <a:pt x="22336" y="50569"/>
                    <a:pt x="22267" y="55011"/>
                  </a:cubicBezTo>
                  <a:cubicBezTo>
                    <a:pt x="22187" y="59315"/>
                    <a:pt x="18571" y="62815"/>
                    <a:pt x="14210" y="62815"/>
                  </a:cubicBezTo>
                  <a:lnTo>
                    <a:pt x="8586" y="62815"/>
                  </a:lnTo>
                  <a:cubicBezTo>
                    <a:pt x="4959" y="62815"/>
                    <a:pt x="2021" y="65788"/>
                    <a:pt x="2090" y="69426"/>
                  </a:cubicBezTo>
                  <a:cubicBezTo>
                    <a:pt x="2147" y="72950"/>
                    <a:pt x="5120" y="75819"/>
                    <a:pt x="8712" y="75819"/>
                  </a:cubicBezTo>
                  <a:lnTo>
                    <a:pt x="14325" y="75819"/>
                  </a:lnTo>
                  <a:cubicBezTo>
                    <a:pt x="18766" y="75819"/>
                    <a:pt x="22336" y="79457"/>
                    <a:pt x="22267" y="83887"/>
                  </a:cubicBezTo>
                  <a:cubicBezTo>
                    <a:pt x="22187" y="88180"/>
                    <a:pt x="18583" y="91692"/>
                    <a:pt x="14210" y="91692"/>
                  </a:cubicBezTo>
                  <a:lnTo>
                    <a:pt x="9160" y="91692"/>
                  </a:lnTo>
                  <a:lnTo>
                    <a:pt x="9160" y="90257"/>
                  </a:lnTo>
                  <a:lnTo>
                    <a:pt x="14210" y="90257"/>
                  </a:lnTo>
                  <a:cubicBezTo>
                    <a:pt x="17791" y="90257"/>
                    <a:pt x="20775" y="87388"/>
                    <a:pt x="20832" y="83864"/>
                  </a:cubicBezTo>
                  <a:cubicBezTo>
                    <a:pt x="20890" y="80226"/>
                    <a:pt x="17963" y="77242"/>
                    <a:pt x="14325" y="77242"/>
                  </a:cubicBezTo>
                  <a:lnTo>
                    <a:pt x="8712" y="77242"/>
                  </a:lnTo>
                  <a:cubicBezTo>
                    <a:pt x="4339" y="77242"/>
                    <a:pt x="724" y="73741"/>
                    <a:pt x="655" y="69449"/>
                  </a:cubicBezTo>
                  <a:cubicBezTo>
                    <a:pt x="575" y="65007"/>
                    <a:pt x="4156" y="61369"/>
                    <a:pt x="8586" y="61369"/>
                  </a:cubicBezTo>
                  <a:lnTo>
                    <a:pt x="14210" y="61369"/>
                  </a:lnTo>
                  <a:cubicBezTo>
                    <a:pt x="17791" y="61369"/>
                    <a:pt x="20775" y="58500"/>
                    <a:pt x="20832" y="54976"/>
                  </a:cubicBezTo>
                  <a:cubicBezTo>
                    <a:pt x="20890" y="51349"/>
                    <a:pt x="17963" y="48365"/>
                    <a:pt x="14325" y="48365"/>
                  </a:cubicBezTo>
                  <a:lnTo>
                    <a:pt x="8712" y="48365"/>
                  </a:lnTo>
                  <a:cubicBezTo>
                    <a:pt x="4339" y="48365"/>
                    <a:pt x="724" y="44865"/>
                    <a:pt x="655" y="40561"/>
                  </a:cubicBezTo>
                  <a:cubicBezTo>
                    <a:pt x="575" y="36131"/>
                    <a:pt x="4156" y="32492"/>
                    <a:pt x="8586" y="32492"/>
                  </a:cubicBezTo>
                  <a:lnTo>
                    <a:pt x="14210" y="32492"/>
                  </a:lnTo>
                  <a:cubicBezTo>
                    <a:pt x="17791" y="32492"/>
                    <a:pt x="20775" y="29623"/>
                    <a:pt x="20832" y="26099"/>
                  </a:cubicBezTo>
                  <a:cubicBezTo>
                    <a:pt x="20890" y="22461"/>
                    <a:pt x="17963" y="19489"/>
                    <a:pt x="14325" y="19489"/>
                  </a:cubicBezTo>
                  <a:lnTo>
                    <a:pt x="8712" y="19489"/>
                  </a:lnTo>
                  <a:cubicBezTo>
                    <a:pt x="4339" y="19489"/>
                    <a:pt x="724" y="15988"/>
                    <a:pt x="655" y="11684"/>
                  </a:cubicBezTo>
                  <a:cubicBezTo>
                    <a:pt x="575" y="7254"/>
                    <a:pt x="4156" y="3616"/>
                    <a:pt x="8586" y="3616"/>
                  </a:cubicBezTo>
                  <a:lnTo>
                    <a:pt x="11455" y="3616"/>
                  </a:lnTo>
                  <a:cubicBezTo>
                    <a:pt x="12649" y="3616"/>
                    <a:pt x="13613" y="2651"/>
                    <a:pt x="13613" y="1458"/>
                  </a:cubicBezTo>
                  <a:lnTo>
                    <a:pt x="13613" y="574"/>
                  </a:lnTo>
                  <a:close/>
                  <a:moveTo>
                    <a:pt x="13039" y="0"/>
                  </a:moveTo>
                  <a:lnTo>
                    <a:pt x="13039" y="1458"/>
                  </a:lnTo>
                  <a:cubicBezTo>
                    <a:pt x="13039" y="2330"/>
                    <a:pt x="12328" y="3042"/>
                    <a:pt x="11455" y="3042"/>
                  </a:cubicBezTo>
                  <a:lnTo>
                    <a:pt x="8586" y="3042"/>
                  </a:lnTo>
                  <a:cubicBezTo>
                    <a:pt x="3834" y="3042"/>
                    <a:pt x="1" y="6944"/>
                    <a:pt x="93" y="11696"/>
                  </a:cubicBezTo>
                  <a:cubicBezTo>
                    <a:pt x="162" y="16309"/>
                    <a:pt x="4029" y="20062"/>
                    <a:pt x="8712" y="20062"/>
                  </a:cubicBezTo>
                  <a:lnTo>
                    <a:pt x="14336" y="20062"/>
                  </a:lnTo>
                  <a:cubicBezTo>
                    <a:pt x="17642" y="20062"/>
                    <a:pt x="20316" y="22771"/>
                    <a:pt x="20258" y="26088"/>
                  </a:cubicBezTo>
                  <a:cubicBezTo>
                    <a:pt x="20212" y="29302"/>
                    <a:pt x="17492" y="31907"/>
                    <a:pt x="14221" y="31907"/>
                  </a:cubicBezTo>
                  <a:lnTo>
                    <a:pt x="8586" y="31907"/>
                  </a:lnTo>
                  <a:cubicBezTo>
                    <a:pt x="3834" y="31918"/>
                    <a:pt x="1" y="35821"/>
                    <a:pt x="93" y="40572"/>
                  </a:cubicBezTo>
                  <a:cubicBezTo>
                    <a:pt x="162" y="45186"/>
                    <a:pt x="4029" y="48939"/>
                    <a:pt x="8712" y="48939"/>
                  </a:cubicBezTo>
                  <a:lnTo>
                    <a:pt x="14336" y="48939"/>
                  </a:lnTo>
                  <a:cubicBezTo>
                    <a:pt x="17642" y="48939"/>
                    <a:pt x="20316" y="51659"/>
                    <a:pt x="20258" y="54965"/>
                  </a:cubicBezTo>
                  <a:cubicBezTo>
                    <a:pt x="20212" y="58178"/>
                    <a:pt x="17492" y="60795"/>
                    <a:pt x="14221" y="60795"/>
                  </a:cubicBezTo>
                  <a:lnTo>
                    <a:pt x="8586" y="60795"/>
                  </a:lnTo>
                  <a:cubicBezTo>
                    <a:pt x="3834" y="60795"/>
                    <a:pt x="1" y="64697"/>
                    <a:pt x="93" y="69449"/>
                  </a:cubicBezTo>
                  <a:cubicBezTo>
                    <a:pt x="162" y="74063"/>
                    <a:pt x="4029" y="77816"/>
                    <a:pt x="8712" y="77816"/>
                  </a:cubicBezTo>
                  <a:lnTo>
                    <a:pt x="14336" y="77816"/>
                  </a:lnTo>
                  <a:cubicBezTo>
                    <a:pt x="17642" y="77816"/>
                    <a:pt x="20316" y="80536"/>
                    <a:pt x="20258" y="83841"/>
                  </a:cubicBezTo>
                  <a:cubicBezTo>
                    <a:pt x="20212" y="87055"/>
                    <a:pt x="17492" y="89672"/>
                    <a:pt x="14221" y="89672"/>
                  </a:cubicBezTo>
                  <a:lnTo>
                    <a:pt x="8586" y="89672"/>
                  </a:lnTo>
                  <a:lnTo>
                    <a:pt x="8586" y="92254"/>
                  </a:lnTo>
                  <a:lnTo>
                    <a:pt x="14210" y="92254"/>
                  </a:lnTo>
                  <a:cubicBezTo>
                    <a:pt x="18893" y="92254"/>
                    <a:pt x="22760" y="88501"/>
                    <a:pt x="22841" y="83887"/>
                  </a:cubicBezTo>
                  <a:cubicBezTo>
                    <a:pt x="22921" y="79136"/>
                    <a:pt x="19088" y="75233"/>
                    <a:pt x="14325" y="75233"/>
                  </a:cubicBezTo>
                  <a:lnTo>
                    <a:pt x="8712" y="75233"/>
                  </a:lnTo>
                  <a:cubicBezTo>
                    <a:pt x="5430" y="75233"/>
                    <a:pt x="2721" y="72628"/>
                    <a:pt x="2664" y="69415"/>
                  </a:cubicBezTo>
                  <a:cubicBezTo>
                    <a:pt x="2606" y="66098"/>
                    <a:pt x="5281" y="63389"/>
                    <a:pt x="8586" y="63389"/>
                  </a:cubicBezTo>
                  <a:lnTo>
                    <a:pt x="14210" y="63389"/>
                  </a:lnTo>
                  <a:cubicBezTo>
                    <a:pt x="18893" y="63389"/>
                    <a:pt x="22760" y="59636"/>
                    <a:pt x="22841" y="55022"/>
                  </a:cubicBezTo>
                  <a:cubicBezTo>
                    <a:pt x="22921" y="50266"/>
                    <a:pt x="19099" y="46368"/>
                    <a:pt x="14346" y="46368"/>
                  </a:cubicBezTo>
                  <a:cubicBezTo>
                    <a:pt x="14339" y="46368"/>
                    <a:pt x="14332" y="46368"/>
                    <a:pt x="14325" y="46368"/>
                  </a:cubicBezTo>
                  <a:lnTo>
                    <a:pt x="8712" y="46368"/>
                  </a:lnTo>
                  <a:cubicBezTo>
                    <a:pt x="5430" y="46368"/>
                    <a:pt x="2721" y="43751"/>
                    <a:pt x="2664" y="40538"/>
                  </a:cubicBezTo>
                  <a:cubicBezTo>
                    <a:pt x="2606" y="37221"/>
                    <a:pt x="5281" y="34512"/>
                    <a:pt x="8586" y="34512"/>
                  </a:cubicBezTo>
                  <a:lnTo>
                    <a:pt x="14210" y="34512"/>
                  </a:lnTo>
                  <a:cubicBezTo>
                    <a:pt x="18893" y="34512"/>
                    <a:pt x="22760" y="30759"/>
                    <a:pt x="22841" y="26145"/>
                  </a:cubicBezTo>
                  <a:cubicBezTo>
                    <a:pt x="22921" y="21382"/>
                    <a:pt x="19088" y="17492"/>
                    <a:pt x="14325" y="17492"/>
                  </a:cubicBezTo>
                  <a:lnTo>
                    <a:pt x="8712" y="17492"/>
                  </a:lnTo>
                  <a:cubicBezTo>
                    <a:pt x="5430" y="17492"/>
                    <a:pt x="2721" y="14875"/>
                    <a:pt x="2664" y="11661"/>
                  </a:cubicBezTo>
                  <a:cubicBezTo>
                    <a:pt x="2606" y="8344"/>
                    <a:pt x="5281" y="5636"/>
                    <a:pt x="8586" y="5636"/>
                  </a:cubicBezTo>
                  <a:lnTo>
                    <a:pt x="11455" y="5636"/>
                  </a:lnTo>
                  <a:cubicBezTo>
                    <a:pt x="13751" y="5636"/>
                    <a:pt x="15622" y="3776"/>
                    <a:pt x="15622" y="1481"/>
                  </a:cubicBezTo>
                  <a:lnTo>
                    <a:pt x="15622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64"/>
            <p:cNvSpPr/>
            <p:nvPr/>
          </p:nvSpPr>
          <p:spPr>
            <a:xfrm>
              <a:off x="3216795" y="2193083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0"/>
                  </a:moveTo>
                  <a:cubicBezTo>
                    <a:pt x="4125" y="0"/>
                    <a:pt x="2125" y="1195"/>
                    <a:pt x="1306" y="3338"/>
                  </a:cubicBezTo>
                  <a:cubicBezTo>
                    <a:pt x="1" y="6752"/>
                    <a:pt x="2545" y="10371"/>
                    <a:pt x="6134" y="10371"/>
                  </a:cubicBezTo>
                  <a:cubicBezTo>
                    <a:pt x="6238" y="10371"/>
                    <a:pt x="6342" y="10368"/>
                    <a:pt x="6448" y="10362"/>
                  </a:cubicBezTo>
                  <a:lnTo>
                    <a:pt x="3716" y="7631"/>
                  </a:lnTo>
                  <a:lnTo>
                    <a:pt x="3693" y="7608"/>
                  </a:lnTo>
                  <a:cubicBezTo>
                    <a:pt x="2396" y="6242"/>
                    <a:pt x="2419" y="4096"/>
                    <a:pt x="3762" y="2764"/>
                  </a:cubicBezTo>
                  <a:cubicBezTo>
                    <a:pt x="4430" y="2101"/>
                    <a:pt x="5307" y="1769"/>
                    <a:pt x="6185" y="1769"/>
                  </a:cubicBezTo>
                  <a:cubicBezTo>
                    <a:pt x="7055" y="1769"/>
                    <a:pt x="7925" y="2096"/>
                    <a:pt x="8594" y="2753"/>
                  </a:cubicBezTo>
                  <a:lnTo>
                    <a:pt x="11325" y="5484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0"/>
                  </a:lnTo>
                  <a:lnTo>
                    <a:pt x="11325" y="4830"/>
                  </a:lnTo>
                  <a:cubicBezTo>
                    <a:pt x="11245" y="3579"/>
                    <a:pt x="10706" y="2408"/>
                    <a:pt x="9822" y="1525"/>
                  </a:cubicBezTo>
                  <a:cubicBezTo>
                    <a:pt x="8784" y="487"/>
                    <a:pt x="7466" y="0"/>
                    <a:pt x="616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64"/>
            <p:cNvSpPr/>
            <p:nvPr/>
          </p:nvSpPr>
          <p:spPr>
            <a:xfrm>
              <a:off x="3316610" y="2217792"/>
              <a:ext cx="150177" cy="26672"/>
            </a:xfrm>
            <a:custGeom>
              <a:avLst/>
              <a:gdLst/>
              <a:ahLst/>
              <a:cxnLst/>
              <a:rect l="l" t="t" r="r" b="b"/>
              <a:pathLst>
                <a:path w="20488" h="3640" extrusionOk="0">
                  <a:moveTo>
                    <a:pt x="18650" y="0"/>
                  </a:moveTo>
                  <a:cubicBezTo>
                    <a:pt x="18643" y="0"/>
                    <a:pt x="18636" y="0"/>
                    <a:pt x="18628" y="1"/>
                  </a:cubicBezTo>
                  <a:cubicBezTo>
                    <a:pt x="18043" y="1"/>
                    <a:pt x="17481" y="287"/>
                    <a:pt x="17148" y="781"/>
                  </a:cubicBezTo>
                  <a:cubicBezTo>
                    <a:pt x="16861" y="1194"/>
                    <a:pt x="16390" y="1447"/>
                    <a:pt x="15885" y="1458"/>
                  </a:cubicBezTo>
                  <a:lnTo>
                    <a:pt x="1" y="1458"/>
                  </a:lnTo>
                  <a:lnTo>
                    <a:pt x="1" y="2170"/>
                  </a:lnTo>
                  <a:lnTo>
                    <a:pt x="15885" y="2170"/>
                  </a:lnTo>
                  <a:cubicBezTo>
                    <a:pt x="16379" y="2170"/>
                    <a:pt x="16849" y="2422"/>
                    <a:pt x="17125" y="2835"/>
                  </a:cubicBezTo>
                  <a:cubicBezTo>
                    <a:pt x="17463" y="3342"/>
                    <a:pt x="18044" y="3639"/>
                    <a:pt x="18651" y="3639"/>
                  </a:cubicBezTo>
                  <a:cubicBezTo>
                    <a:pt x="18663" y="3639"/>
                    <a:pt x="18674" y="3639"/>
                    <a:pt x="18686" y="3639"/>
                  </a:cubicBezTo>
                  <a:cubicBezTo>
                    <a:pt x="19684" y="3616"/>
                    <a:pt x="20488" y="2790"/>
                    <a:pt x="20476" y="1791"/>
                  </a:cubicBezTo>
                  <a:cubicBezTo>
                    <a:pt x="20465" y="788"/>
                    <a:pt x="19650" y="0"/>
                    <a:pt x="186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64"/>
            <p:cNvSpPr/>
            <p:nvPr/>
          </p:nvSpPr>
          <p:spPr>
            <a:xfrm>
              <a:off x="3244021" y="2213249"/>
              <a:ext cx="55869" cy="55770"/>
            </a:xfrm>
            <a:custGeom>
              <a:avLst/>
              <a:gdLst/>
              <a:ahLst/>
              <a:cxnLst/>
              <a:rect l="l" t="t" r="r" b="b"/>
              <a:pathLst>
                <a:path w="7622" h="7611" extrusionOk="0">
                  <a:moveTo>
                    <a:pt x="4879" y="1"/>
                  </a:moveTo>
                  <a:lnTo>
                    <a:pt x="5093" y="214"/>
                  </a:lnTo>
                  <a:lnTo>
                    <a:pt x="5093" y="214"/>
                  </a:lnTo>
                  <a:cubicBezTo>
                    <a:pt x="5025" y="140"/>
                    <a:pt x="4954" y="69"/>
                    <a:pt x="4879" y="1"/>
                  </a:cubicBezTo>
                  <a:close/>
                  <a:moveTo>
                    <a:pt x="1" y="4879"/>
                  </a:moveTo>
                  <a:lnTo>
                    <a:pt x="1" y="4879"/>
                  </a:lnTo>
                  <a:cubicBezTo>
                    <a:pt x="64" y="4947"/>
                    <a:pt x="130" y="5012"/>
                    <a:pt x="197" y="5074"/>
                  </a:cubicBezTo>
                  <a:lnTo>
                    <a:pt x="197" y="5074"/>
                  </a:lnTo>
                  <a:lnTo>
                    <a:pt x="1" y="4879"/>
                  </a:lnTo>
                  <a:close/>
                  <a:moveTo>
                    <a:pt x="5093" y="214"/>
                  </a:moveTo>
                  <a:lnTo>
                    <a:pt x="5093" y="214"/>
                  </a:lnTo>
                  <a:cubicBezTo>
                    <a:pt x="6325" y="1553"/>
                    <a:pt x="6288" y="3654"/>
                    <a:pt x="4982" y="4970"/>
                  </a:cubicBezTo>
                  <a:cubicBezTo>
                    <a:pt x="4305" y="5648"/>
                    <a:pt x="3420" y="5984"/>
                    <a:pt x="2536" y="5984"/>
                  </a:cubicBezTo>
                  <a:cubicBezTo>
                    <a:pt x="1695" y="5984"/>
                    <a:pt x="855" y="5679"/>
                    <a:pt x="197" y="5074"/>
                  </a:cubicBezTo>
                  <a:lnTo>
                    <a:pt x="197" y="5074"/>
                  </a:lnTo>
                  <a:lnTo>
                    <a:pt x="2744" y="7610"/>
                  </a:lnTo>
                  <a:cubicBezTo>
                    <a:pt x="5349" y="7461"/>
                    <a:pt x="7438" y="5395"/>
                    <a:pt x="7622" y="2790"/>
                  </a:cubicBezTo>
                  <a:lnTo>
                    <a:pt x="7622" y="2732"/>
                  </a:lnTo>
                  <a:lnTo>
                    <a:pt x="5093" y="214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64"/>
            <p:cNvSpPr/>
            <p:nvPr/>
          </p:nvSpPr>
          <p:spPr>
            <a:xfrm>
              <a:off x="3234354" y="2206046"/>
              <a:ext cx="55276" cy="50369"/>
            </a:xfrm>
            <a:custGeom>
              <a:avLst/>
              <a:gdLst/>
              <a:ahLst/>
              <a:cxnLst/>
              <a:rect l="l" t="t" r="r" b="b"/>
              <a:pathLst>
                <a:path w="7541" h="6874" extrusionOk="0">
                  <a:moveTo>
                    <a:pt x="3795" y="1"/>
                  </a:moveTo>
                  <a:cubicBezTo>
                    <a:pt x="2915" y="1"/>
                    <a:pt x="2036" y="337"/>
                    <a:pt x="1366" y="1007"/>
                  </a:cubicBezTo>
                  <a:cubicBezTo>
                    <a:pt x="23" y="2327"/>
                    <a:pt x="0" y="4473"/>
                    <a:pt x="1297" y="5839"/>
                  </a:cubicBezTo>
                  <a:lnTo>
                    <a:pt x="1320" y="5862"/>
                  </a:lnTo>
                  <a:cubicBezTo>
                    <a:pt x="1990" y="6537"/>
                    <a:pt x="2871" y="6873"/>
                    <a:pt x="3753" y="6873"/>
                  </a:cubicBezTo>
                  <a:cubicBezTo>
                    <a:pt x="4639" y="6873"/>
                    <a:pt x="5525" y="6534"/>
                    <a:pt x="6198" y="5862"/>
                  </a:cubicBezTo>
                  <a:cubicBezTo>
                    <a:pt x="7541" y="4507"/>
                    <a:pt x="7541" y="2327"/>
                    <a:pt x="6198" y="984"/>
                  </a:cubicBezTo>
                  <a:cubicBezTo>
                    <a:pt x="5531" y="328"/>
                    <a:pt x="4663" y="1"/>
                    <a:pt x="37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64"/>
            <p:cNvSpPr/>
            <p:nvPr/>
          </p:nvSpPr>
          <p:spPr>
            <a:xfrm>
              <a:off x="3216795" y="1980642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1"/>
                  </a:moveTo>
                  <a:cubicBezTo>
                    <a:pt x="4125" y="1"/>
                    <a:pt x="2125" y="1195"/>
                    <a:pt x="1306" y="3339"/>
                  </a:cubicBezTo>
                  <a:cubicBezTo>
                    <a:pt x="1" y="6752"/>
                    <a:pt x="2545" y="10372"/>
                    <a:pt x="6134" y="10372"/>
                  </a:cubicBezTo>
                  <a:cubicBezTo>
                    <a:pt x="6238" y="10372"/>
                    <a:pt x="6342" y="10369"/>
                    <a:pt x="6448" y="10363"/>
                  </a:cubicBezTo>
                  <a:lnTo>
                    <a:pt x="3716" y="7631"/>
                  </a:lnTo>
                  <a:cubicBezTo>
                    <a:pt x="3716" y="7620"/>
                    <a:pt x="3693" y="7608"/>
                    <a:pt x="3693" y="7608"/>
                  </a:cubicBezTo>
                  <a:cubicBezTo>
                    <a:pt x="2362" y="6242"/>
                    <a:pt x="2385" y="4073"/>
                    <a:pt x="3727" y="2730"/>
                  </a:cubicBezTo>
                  <a:cubicBezTo>
                    <a:pt x="4403" y="2066"/>
                    <a:pt x="5282" y="1733"/>
                    <a:pt x="6159" y="1733"/>
                  </a:cubicBezTo>
                  <a:cubicBezTo>
                    <a:pt x="7041" y="1733"/>
                    <a:pt x="7921" y="2069"/>
                    <a:pt x="8594" y="2742"/>
                  </a:cubicBezTo>
                  <a:lnTo>
                    <a:pt x="11325" y="5485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1"/>
                  </a:lnTo>
                  <a:lnTo>
                    <a:pt x="11325" y="4831"/>
                  </a:lnTo>
                  <a:cubicBezTo>
                    <a:pt x="11245" y="3580"/>
                    <a:pt x="10706" y="2397"/>
                    <a:pt x="9822" y="1525"/>
                  </a:cubicBezTo>
                  <a:cubicBezTo>
                    <a:pt x="8784" y="488"/>
                    <a:pt x="7466" y="1"/>
                    <a:pt x="616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64"/>
            <p:cNvSpPr/>
            <p:nvPr/>
          </p:nvSpPr>
          <p:spPr>
            <a:xfrm>
              <a:off x="3316610" y="2005358"/>
              <a:ext cx="153043" cy="26584"/>
            </a:xfrm>
            <a:custGeom>
              <a:avLst/>
              <a:gdLst/>
              <a:ahLst/>
              <a:cxnLst/>
              <a:rect l="l" t="t" r="r" b="b"/>
              <a:pathLst>
                <a:path w="20879" h="3628" extrusionOk="0">
                  <a:moveTo>
                    <a:pt x="18628" y="0"/>
                  </a:moveTo>
                  <a:cubicBezTo>
                    <a:pt x="18043" y="0"/>
                    <a:pt x="17481" y="287"/>
                    <a:pt x="17148" y="769"/>
                  </a:cubicBezTo>
                  <a:cubicBezTo>
                    <a:pt x="16861" y="1194"/>
                    <a:pt x="16390" y="1446"/>
                    <a:pt x="15885" y="1458"/>
                  </a:cubicBezTo>
                  <a:lnTo>
                    <a:pt x="1" y="1458"/>
                  </a:lnTo>
                  <a:lnTo>
                    <a:pt x="1" y="2169"/>
                  </a:lnTo>
                  <a:lnTo>
                    <a:pt x="15885" y="2169"/>
                  </a:lnTo>
                  <a:cubicBezTo>
                    <a:pt x="16379" y="2169"/>
                    <a:pt x="16849" y="2422"/>
                    <a:pt x="17125" y="2823"/>
                  </a:cubicBezTo>
                  <a:cubicBezTo>
                    <a:pt x="17490" y="3363"/>
                    <a:pt x="18064" y="3628"/>
                    <a:pt x="18635" y="3628"/>
                  </a:cubicBezTo>
                  <a:cubicBezTo>
                    <a:pt x="19268" y="3628"/>
                    <a:pt x="19897" y="3302"/>
                    <a:pt x="20235" y="2663"/>
                  </a:cubicBezTo>
                  <a:cubicBezTo>
                    <a:pt x="20878" y="1458"/>
                    <a:pt x="20006" y="0"/>
                    <a:pt x="1862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64"/>
            <p:cNvSpPr/>
            <p:nvPr/>
          </p:nvSpPr>
          <p:spPr>
            <a:xfrm>
              <a:off x="3244021" y="2000727"/>
              <a:ext cx="55869" cy="55850"/>
            </a:xfrm>
            <a:custGeom>
              <a:avLst/>
              <a:gdLst/>
              <a:ahLst/>
              <a:cxnLst/>
              <a:rect l="l" t="t" r="r" b="b"/>
              <a:pathLst>
                <a:path w="7622" h="7622" extrusionOk="0">
                  <a:moveTo>
                    <a:pt x="4879" y="1"/>
                  </a:moveTo>
                  <a:cubicBezTo>
                    <a:pt x="6141" y="1367"/>
                    <a:pt x="6095" y="3478"/>
                    <a:pt x="4787" y="4787"/>
                  </a:cubicBezTo>
                  <a:cubicBezTo>
                    <a:pt x="4115" y="5459"/>
                    <a:pt x="3232" y="5798"/>
                    <a:pt x="2346" y="5798"/>
                  </a:cubicBezTo>
                  <a:cubicBezTo>
                    <a:pt x="1507" y="5798"/>
                    <a:pt x="666" y="5493"/>
                    <a:pt x="1" y="4879"/>
                  </a:cubicBezTo>
                  <a:lnTo>
                    <a:pt x="1" y="4879"/>
                  </a:lnTo>
                  <a:lnTo>
                    <a:pt x="2744" y="7622"/>
                  </a:lnTo>
                  <a:cubicBezTo>
                    <a:pt x="5349" y="7472"/>
                    <a:pt x="7438" y="5407"/>
                    <a:pt x="7622" y="2801"/>
                  </a:cubicBezTo>
                  <a:lnTo>
                    <a:pt x="7622" y="2732"/>
                  </a:lnTo>
                  <a:lnTo>
                    <a:pt x="48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64"/>
            <p:cNvSpPr/>
            <p:nvPr/>
          </p:nvSpPr>
          <p:spPr>
            <a:xfrm>
              <a:off x="3234098" y="1993392"/>
              <a:ext cx="55532" cy="50552"/>
            </a:xfrm>
            <a:custGeom>
              <a:avLst/>
              <a:gdLst/>
              <a:ahLst/>
              <a:cxnLst/>
              <a:rect l="l" t="t" r="r" b="b"/>
              <a:pathLst>
                <a:path w="7576" h="6899" extrusionOk="0">
                  <a:moveTo>
                    <a:pt x="3793" y="0"/>
                  </a:moveTo>
                  <a:cubicBezTo>
                    <a:pt x="2917" y="0"/>
                    <a:pt x="2041" y="333"/>
                    <a:pt x="1366" y="1002"/>
                  </a:cubicBezTo>
                  <a:cubicBezTo>
                    <a:pt x="24" y="2333"/>
                    <a:pt x="1" y="4514"/>
                    <a:pt x="1332" y="5868"/>
                  </a:cubicBezTo>
                  <a:cubicBezTo>
                    <a:pt x="1343" y="5880"/>
                    <a:pt x="1343" y="5880"/>
                    <a:pt x="1355" y="5891"/>
                  </a:cubicBezTo>
                  <a:cubicBezTo>
                    <a:pt x="2026" y="6563"/>
                    <a:pt x="2910" y="6898"/>
                    <a:pt x="3794" y="6898"/>
                  </a:cubicBezTo>
                  <a:cubicBezTo>
                    <a:pt x="4678" y="6898"/>
                    <a:pt x="5561" y="6563"/>
                    <a:pt x="6233" y="5891"/>
                  </a:cubicBezTo>
                  <a:cubicBezTo>
                    <a:pt x="7576" y="4537"/>
                    <a:pt x="7576" y="2356"/>
                    <a:pt x="6233" y="1013"/>
                  </a:cubicBezTo>
                  <a:cubicBezTo>
                    <a:pt x="5558" y="339"/>
                    <a:pt x="4676" y="0"/>
                    <a:pt x="3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64"/>
            <p:cNvSpPr/>
            <p:nvPr/>
          </p:nvSpPr>
          <p:spPr>
            <a:xfrm>
              <a:off x="3088670" y="2111564"/>
              <a:ext cx="139746" cy="26679"/>
            </a:xfrm>
            <a:custGeom>
              <a:avLst/>
              <a:gdLst/>
              <a:ahLst/>
              <a:cxnLst/>
              <a:rect l="l" t="t" r="r" b="b"/>
              <a:pathLst>
                <a:path w="19065" h="3641" extrusionOk="0">
                  <a:moveTo>
                    <a:pt x="2249" y="1"/>
                  </a:moveTo>
                  <a:cubicBezTo>
                    <a:pt x="1614" y="1"/>
                    <a:pt x="981" y="326"/>
                    <a:pt x="643" y="966"/>
                  </a:cubicBezTo>
                  <a:cubicBezTo>
                    <a:pt x="0" y="2171"/>
                    <a:pt x="873" y="3640"/>
                    <a:pt x="2250" y="3640"/>
                  </a:cubicBezTo>
                  <a:cubicBezTo>
                    <a:pt x="2847" y="3640"/>
                    <a:pt x="3409" y="3353"/>
                    <a:pt x="3742" y="2860"/>
                  </a:cubicBezTo>
                  <a:cubicBezTo>
                    <a:pt x="4029" y="2435"/>
                    <a:pt x="4488" y="2182"/>
                    <a:pt x="5004" y="2182"/>
                  </a:cubicBezTo>
                  <a:lnTo>
                    <a:pt x="19064" y="2182"/>
                  </a:lnTo>
                  <a:lnTo>
                    <a:pt x="19064" y="1459"/>
                  </a:lnTo>
                  <a:lnTo>
                    <a:pt x="5004" y="1459"/>
                  </a:lnTo>
                  <a:cubicBezTo>
                    <a:pt x="4499" y="1459"/>
                    <a:pt x="4040" y="1218"/>
                    <a:pt x="3765" y="805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64"/>
            <p:cNvSpPr/>
            <p:nvPr/>
          </p:nvSpPr>
          <p:spPr>
            <a:xfrm>
              <a:off x="3234603" y="2086687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7"/>
                  </a:lnTo>
                  <a:lnTo>
                    <a:pt x="3283" y="5577"/>
                  </a:lnTo>
                  <a:cubicBezTo>
                    <a:pt x="3471" y="8312"/>
                    <a:pt x="5753" y="10406"/>
                    <a:pt x="8459" y="10406"/>
                  </a:cubicBezTo>
                  <a:cubicBezTo>
                    <a:pt x="8558" y="10406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43"/>
                  </a:lnTo>
                  <a:cubicBezTo>
                    <a:pt x="4672" y="6278"/>
                    <a:pt x="4683" y="4108"/>
                    <a:pt x="6038" y="2766"/>
                  </a:cubicBezTo>
                  <a:cubicBezTo>
                    <a:pt x="6708" y="2101"/>
                    <a:pt x="7586" y="1768"/>
                    <a:pt x="8465" y="1768"/>
                  </a:cubicBezTo>
                  <a:cubicBezTo>
                    <a:pt x="9348" y="1768"/>
                    <a:pt x="10231" y="2104"/>
                    <a:pt x="10904" y="2777"/>
                  </a:cubicBezTo>
                  <a:lnTo>
                    <a:pt x="13635" y="5520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64"/>
            <p:cNvSpPr/>
            <p:nvPr/>
          </p:nvSpPr>
          <p:spPr>
            <a:xfrm>
              <a:off x="3278765" y="2107116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1"/>
                  </a:move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5"/>
                    <a:pt x="2435" y="5885"/>
                  </a:cubicBezTo>
                  <a:cubicBezTo>
                    <a:pt x="1552" y="5885"/>
                    <a:pt x="672" y="5550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1"/>
                    <a:pt x="7460" y="5360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64"/>
            <p:cNvSpPr/>
            <p:nvPr/>
          </p:nvSpPr>
          <p:spPr>
            <a:xfrm>
              <a:off x="3268754" y="2099693"/>
              <a:ext cx="54938" cy="49864"/>
            </a:xfrm>
            <a:custGeom>
              <a:avLst/>
              <a:gdLst/>
              <a:ahLst/>
              <a:cxnLst/>
              <a:rect l="l" t="t" r="r" b="b"/>
              <a:pathLst>
                <a:path w="7495" h="6805" extrusionOk="0">
                  <a:moveTo>
                    <a:pt x="3792" y="1"/>
                  </a:moveTo>
                  <a:cubicBezTo>
                    <a:pt x="2917" y="1"/>
                    <a:pt x="2040" y="333"/>
                    <a:pt x="1366" y="1002"/>
                  </a:cubicBezTo>
                  <a:cubicBezTo>
                    <a:pt x="23" y="2333"/>
                    <a:pt x="0" y="4514"/>
                    <a:pt x="1332" y="5868"/>
                  </a:cubicBezTo>
                  <a:lnTo>
                    <a:pt x="1332" y="5857"/>
                  </a:lnTo>
                  <a:lnTo>
                    <a:pt x="1355" y="5891"/>
                  </a:lnTo>
                  <a:cubicBezTo>
                    <a:pt x="2019" y="6500"/>
                    <a:pt x="2860" y="6804"/>
                    <a:pt x="3700" y="6804"/>
                  </a:cubicBezTo>
                  <a:cubicBezTo>
                    <a:pt x="4585" y="6804"/>
                    <a:pt x="5469" y="6466"/>
                    <a:pt x="6141" y="5788"/>
                  </a:cubicBezTo>
                  <a:cubicBezTo>
                    <a:pt x="7449" y="4480"/>
                    <a:pt x="7495" y="2368"/>
                    <a:pt x="6232" y="1014"/>
                  </a:cubicBezTo>
                  <a:cubicBezTo>
                    <a:pt x="5558" y="339"/>
                    <a:pt x="4675" y="1"/>
                    <a:pt x="3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64"/>
            <p:cNvSpPr/>
            <p:nvPr/>
          </p:nvSpPr>
          <p:spPr>
            <a:xfrm>
              <a:off x="3088670" y="2323456"/>
              <a:ext cx="139746" cy="26716"/>
            </a:xfrm>
            <a:custGeom>
              <a:avLst/>
              <a:gdLst/>
              <a:ahLst/>
              <a:cxnLst/>
              <a:rect l="l" t="t" r="r" b="b"/>
              <a:pathLst>
                <a:path w="19065" h="3646" extrusionOk="0">
                  <a:moveTo>
                    <a:pt x="2249" y="1"/>
                  </a:moveTo>
                  <a:cubicBezTo>
                    <a:pt x="1614" y="1"/>
                    <a:pt x="981" y="327"/>
                    <a:pt x="643" y="960"/>
                  </a:cubicBezTo>
                  <a:cubicBezTo>
                    <a:pt x="0" y="2177"/>
                    <a:pt x="873" y="3646"/>
                    <a:pt x="2250" y="3646"/>
                  </a:cubicBezTo>
                  <a:cubicBezTo>
                    <a:pt x="2847" y="3646"/>
                    <a:pt x="3398" y="3347"/>
                    <a:pt x="3742" y="2865"/>
                  </a:cubicBezTo>
                  <a:cubicBezTo>
                    <a:pt x="4029" y="2441"/>
                    <a:pt x="4488" y="2188"/>
                    <a:pt x="5004" y="2177"/>
                  </a:cubicBezTo>
                  <a:lnTo>
                    <a:pt x="19064" y="2177"/>
                  </a:lnTo>
                  <a:lnTo>
                    <a:pt x="19064" y="1465"/>
                  </a:lnTo>
                  <a:lnTo>
                    <a:pt x="5004" y="1465"/>
                  </a:lnTo>
                  <a:cubicBezTo>
                    <a:pt x="4499" y="1465"/>
                    <a:pt x="4040" y="1224"/>
                    <a:pt x="3765" y="811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64"/>
            <p:cNvSpPr/>
            <p:nvPr/>
          </p:nvSpPr>
          <p:spPr>
            <a:xfrm>
              <a:off x="3234603" y="2298535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313"/>
                    <a:pt x="5753" y="10407"/>
                    <a:pt x="8459" y="10407"/>
                  </a:cubicBezTo>
                  <a:cubicBezTo>
                    <a:pt x="8558" y="10407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32"/>
                  </a:lnTo>
                  <a:cubicBezTo>
                    <a:pt x="4695" y="6278"/>
                    <a:pt x="4729" y="4120"/>
                    <a:pt x="6060" y="2800"/>
                  </a:cubicBezTo>
                  <a:cubicBezTo>
                    <a:pt x="6736" y="2136"/>
                    <a:pt x="7616" y="1803"/>
                    <a:pt x="8495" y="1803"/>
                  </a:cubicBezTo>
                  <a:cubicBezTo>
                    <a:pt x="9363" y="1803"/>
                    <a:pt x="10231" y="2127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64"/>
            <p:cNvSpPr/>
            <p:nvPr/>
          </p:nvSpPr>
          <p:spPr>
            <a:xfrm>
              <a:off x="3278765" y="2318964"/>
              <a:ext cx="55781" cy="55770"/>
            </a:xfrm>
            <a:custGeom>
              <a:avLst/>
              <a:gdLst/>
              <a:ahLst/>
              <a:cxnLst/>
              <a:rect l="l" t="t" r="r" b="b"/>
              <a:pathLst>
                <a:path w="7610" h="7611" extrusionOk="0">
                  <a:moveTo>
                    <a:pt x="4878" y="1"/>
                  </a:moveTo>
                  <a:lnTo>
                    <a:pt x="4878" y="1"/>
                  </a:ln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6"/>
                    <a:pt x="2435" y="5886"/>
                  </a:cubicBezTo>
                  <a:cubicBezTo>
                    <a:pt x="1552" y="5886"/>
                    <a:pt x="672" y="5550"/>
                    <a:pt x="0" y="4879"/>
                  </a:cubicBezTo>
                  <a:lnTo>
                    <a:pt x="0" y="4879"/>
                  </a:lnTo>
                  <a:lnTo>
                    <a:pt x="2732" y="7610"/>
                  </a:lnTo>
                  <a:cubicBezTo>
                    <a:pt x="5360" y="7461"/>
                    <a:pt x="7460" y="5361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64"/>
            <p:cNvSpPr/>
            <p:nvPr/>
          </p:nvSpPr>
          <p:spPr>
            <a:xfrm>
              <a:off x="3269004" y="2311754"/>
              <a:ext cx="56287" cy="51058"/>
            </a:xfrm>
            <a:custGeom>
              <a:avLst/>
              <a:gdLst/>
              <a:ahLst/>
              <a:cxnLst/>
              <a:rect l="l" t="t" r="r" b="b"/>
              <a:pathLst>
                <a:path w="7679" h="6968" extrusionOk="0">
                  <a:moveTo>
                    <a:pt x="3790" y="0"/>
                  </a:moveTo>
                  <a:cubicBezTo>
                    <a:pt x="2912" y="0"/>
                    <a:pt x="2035" y="333"/>
                    <a:pt x="1366" y="996"/>
                  </a:cubicBezTo>
                  <a:cubicBezTo>
                    <a:pt x="24" y="2327"/>
                    <a:pt x="1" y="4474"/>
                    <a:pt x="1298" y="5840"/>
                  </a:cubicBezTo>
                  <a:lnTo>
                    <a:pt x="1298" y="5828"/>
                  </a:lnTo>
                  <a:lnTo>
                    <a:pt x="1321" y="5862"/>
                  </a:lnTo>
                  <a:cubicBezTo>
                    <a:pt x="2002" y="6597"/>
                    <a:pt x="2928" y="6968"/>
                    <a:pt x="3856" y="6968"/>
                  </a:cubicBezTo>
                  <a:cubicBezTo>
                    <a:pt x="4739" y="6968"/>
                    <a:pt x="5624" y="6632"/>
                    <a:pt x="6302" y="5954"/>
                  </a:cubicBezTo>
                  <a:cubicBezTo>
                    <a:pt x="7679" y="4566"/>
                    <a:pt x="7645" y="2316"/>
                    <a:pt x="6198" y="985"/>
                  </a:cubicBezTo>
                  <a:cubicBezTo>
                    <a:pt x="5530" y="328"/>
                    <a:pt x="4659" y="0"/>
                    <a:pt x="3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64"/>
            <p:cNvSpPr/>
            <p:nvPr/>
          </p:nvSpPr>
          <p:spPr>
            <a:xfrm>
              <a:off x="3216780" y="2404433"/>
              <a:ext cx="90438" cy="76074"/>
            </a:xfrm>
            <a:custGeom>
              <a:avLst/>
              <a:gdLst/>
              <a:ahLst/>
              <a:cxnLst/>
              <a:rect l="l" t="t" r="r" b="b"/>
              <a:pathLst>
                <a:path w="12338" h="10382" extrusionOk="0">
                  <a:moveTo>
                    <a:pt x="6169" y="0"/>
                  </a:moveTo>
                  <a:cubicBezTo>
                    <a:pt x="4129" y="0"/>
                    <a:pt x="2128" y="1197"/>
                    <a:pt x="1308" y="3349"/>
                  </a:cubicBezTo>
                  <a:cubicBezTo>
                    <a:pt x="1" y="6767"/>
                    <a:pt x="2554" y="10381"/>
                    <a:pt x="6151" y="10381"/>
                  </a:cubicBezTo>
                  <a:cubicBezTo>
                    <a:pt x="6250" y="10381"/>
                    <a:pt x="6349" y="10378"/>
                    <a:pt x="6450" y="10373"/>
                  </a:cubicBezTo>
                  <a:lnTo>
                    <a:pt x="3718" y="7630"/>
                  </a:lnTo>
                  <a:cubicBezTo>
                    <a:pt x="3638" y="7550"/>
                    <a:pt x="3557" y="7458"/>
                    <a:pt x="3477" y="7377"/>
                  </a:cubicBezTo>
                  <a:cubicBezTo>
                    <a:pt x="2318" y="5943"/>
                    <a:pt x="2478" y="3854"/>
                    <a:pt x="3844" y="2626"/>
                  </a:cubicBezTo>
                  <a:cubicBezTo>
                    <a:pt x="4504" y="2033"/>
                    <a:pt x="5332" y="1737"/>
                    <a:pt x="6159" y="1737"/>
                  </a:cubicBezTo>
                  <a:cubicBezTo>
                    <a:pt x="7043" y="1737"/>
                    <a:pt x="7925" y="2076"/>
                    <a:pt x="8596" y="2752"/>
                  </a:cubicBezTo>
                  <a:lnTo>
                    <a:pt x="11327" y="5484"/>
                  </a:lnTo>
                  <a:lnTo>
                    <a:pt x="11327" y="5552"/>
                  </a:lnTo>
                  <a:lnTo>
                    <a:pt x="12337" y="5552"/>
                  </a:lnTo>
                  <a:lnTo>
                    <a:pt x="12337" y="4841"/>
                  </a:lnTo>
                  <a:lnTo>
                    <a:pt x="11327" y="4841"/>
                  </a:lnTo>
                  <a:cubicBezTo>
                    <a:pt x="11247" y="3590"/>
                    <a:pt x="10708" y="2408"/>
                    <a:pt x="9824" y="1524"/>
                  </a:cubicBezTo>
                  <a:cubicBezTo>
                    <a:pt x="8787" y="487"/>
                    <a:pt x="7470" y="0"/>
                    <a:pt x="616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64"/>
            <p:cNvSpPr/>
            <p:nvPr/>
          </p:nvSpPr>
          <p:spPr>
            <a:xfrm>
              <a:off x="3316610" y="2429134"/>
              <a:ext cx="153043" cy="26672"/>
            </a:xfrm>
            <a:custGeom>
              <a:avLst/>
              <a:gdLst/>
              <a:ahLst/>
              <a:cxnLst/>
              <a:rect l="l" t="t" r="r" b="b"/>
              <a:pathLst>
                <a:path w="20879" h="3640" extrusionOk="0">
                  <a:moveTo>
                    <a:pt x="18628" y="1"/>
                  </a:moveTo>
                  <a:cubicBezTo>
                    <a:pt x="18043" y="1"/>
                    <a:pt x="17481" y="299"/>
                    <a:pt x="17148" y="781"/>
                  </a:cubicBezTo>
                  <a:cubicBezTo>
                    <a:pt x="16861" y="1206"/>
                    <a:pt x="16390" y="1458"/>
                    <a:pt x="15885" y="1470"/>
                  </a:cubicBezTo>
                  <a:lnTo>
                    <a:pt x="1" y="1470"/>
                  </a:lnTo>
                  <a:lnTo>
                    <a:pt x="1" y="2181"/>
                  </a:lnTo>
                  <a:lnTo>
                    <a:pt x="15885" y="2181"/>
                  </a:lnTo>
                  <a:cubicBezTo>
                    <a:pt x="16379" y="2181"/>
                    <a:pt x="16849" y="2423"/>
                    <a:pt x="17125" y="2836"/>
                  </a:cubicBezTo>
                  <a:cubicBezTo>
                    <a:pt x="17490" y="3375"/>
                    <a:pt x="18064" y="3640"/>
                    <a:pt x="18635" y="3640"/>
                  </a:cubicBezTo>
                  <a:cubicBezTo>
                    <a:pt x="19268" y="3640"/>
                    <a:pt x="19897" y="3314"/>
                    <a:pt x="20235" y="2675"/>
                  </a:cubicBezTo>
                  <a:cubicBezTo>
                    <a:pt x="20878" y="1470"/>
                    <a:pt x="20006" y="1"/>
                    <a:pt x="1862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64"/>
            <p:cNvSpPr/>
            <p:nvPr/>
          </p:nvSpPr>
          <p:spPr>
            <a:xfrm>
              <a:off x="3244021" y="2424598"/>
              <a:ext cx="55869" cy="55762"/>
            </a:xfrm>
            <a:custGeom>
              <a:avLst/>
              <a:gdLst/>
              <a:ahLst/>
              <a:cxnLst/>
              <a:rect l="l" t="t" r="r" b="b"/>
              <a:pathLst>
                <a:path w="7622" h="7610" extrusionOk="0">
                  <a:moveTo>
                    <a:pt x="4879" y="0"/>
                  </a:moveTo>
                  <a:lnTo>
                    <a:pt x="5074" y="194"/>
                  </a:lnTo>
                  <a:lnTo>
                    <a:pt x="5074" y="194"/>
                  </a:lnTo>
                  <a:cubicBezTo>
                    <a:pt x="5012" y="128"/>
                    <a:pt x="4947" y="63"/>
                    <a:pt x="4879" y="0"/>
                  </a:cubicBezTo>
                  <a:close/>
                  <a:moveTo>
                    <a:pt x="1" y="4878"/>
                  </a:moveTo>
                  <a:lnTo>
                    <a:pt x="1" y="4878"/>
                  </a:lnTo>
                  <a:cubicBezTo>
                    <a:pt x="64" y="4946"/>
                    <a:pt x="130" y="5011"/>
                    <a:pt x="197" y="5073"/>
                  </a:cubicBezTo>
                  <a:lnTo>
                    <a:pt x="197" y="5073"/>
                  </a:lnTo>
                  <a:lnTo>
                    <a:pt x="1" y="4878"/>
                  </a:lnTo>
                  <a:close/>
                  <a:moveTo>
                    <a:pt x="5074" y="194"/>
                  </a:moveTo>
                  <a:lnTo>
                    <a:pt x="5074" y="194"/>
                  </a:lnTo>
                  <a:cubicBezTo>
                    <a:pt x="6325" y="1543"/>
                    <a:pt x="6294" y="3657"/>
                    <a:pt x="4982" y="4970"/>
                  </a:cubicBezTo>
                  <a:cubicBezTo>
                    <a:pt x="4305" y="5647"/>
                    <a:pt x="3420" y="5983"/>
                    <a:pt x="2536" y="5983"/>
                  </a:cubicBezTo>
                  <a:cubicBezTo>
                    <a:pt x="1695" y="5983"/>
                    <a:pt x="855" y="5678"/>
                    <a:pt x="197" y="5073"/>
                  </a:cubicBezTo>
                  <a:lnTo>
                    <a:pt x="197" y="5073"/>
                  </a:lnTo>
                  <a:lnTo>
                    <a:pt x="2744" y="7609"/>
                  </a:lnTo>
                  <a:cubicBezTo>
                    <a:pt x="5349" y="7472"/>
                    <a:pt x="7438" y="5406"/>
                    <a:pt x="7622" y="2800"/>
                  </a:cubicBezTo>
                  <a:lnTo>
                    <a:pt x="7622" y="2732"/>
                  </a:lnTo>
                  <a:lnTo>
                    <a:pt x="5074" y="194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64"/>
            <p:cNvSpPr/>
            <p:nvPr/>
          </p:nvSpPr>
          <p:spPr>
            <a:xfrm>
              <a:off x="3233761" y="2417183"/>
              <a:ext cx="55869" cy="50618"/>
            </a:xfrm>
            <a:custGeom>
              <a:avLst/>
              <a:gdLst/>
              <a:ahLst/>
              <a:cxnLst/>
              <a:rect l="l" t="t" r="r" b="b"/>
              <a:pathLst>
                <a:path w="7622" h="6908" extrusionOk="0">
                  <a:moveTo>
                    <a:pt x="3836" y="1"/>
                  </a:moveTo>
                  <a:cubicBezTo>
                    <a:pt x="3011" y="1"/>
                    <a:pt x="2185" y="294"/>
                    <a:pt x="1527" y="886"/>
                  </a:cubicBezTo>
                  <a:cubicBezTo>
                    <a:pt x="161" y="2125"/>
                    <a:pt x="1" y="4214"/>
                    <a:pt x="1160" y="5637"/>
                  </a:cubicBezTo>
                  <a:cubicBezTo>
                    <a:pt x="1240" y="5729"/>
                    <a:pt x="1321" y="5810"/>
                    <a:pt x="1401" y="5901"/>
                  </a:cubicBezTo>
                  <a:cubicBezTo>
                    <a:pt x="2071" y="6571"/>
                    <a:pt x="2952" y="6907"/>
                    <a:pt x="3834" y="6907"/>
                  </a:cubicBezTo>
                  <a:cubicBezTo>
                    <a:pt x="4720" y="6907"/>
                    <a:pt x="5606" y="6568"/>
                    <a:pt x="6279" y="5890"/>
                  </a:cubicBezTo>
                  <a:cubicBezTo>
                    <a:pt x="7622" y="4547"/>
                    <a:pt x="7622" y="2366"/>
                    <a:pt x="6279" y="1012"/>
                  </a:cubicBezTo>
                  <a:cubicBezTo>
                    <a:pt x="5607" y="340"/>
                    <a:pt x="4722" y="1"/>
                    <a:pt x="3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64"/>
            <p:cNvSpPr/>
            <p:nvPr/>
          </p:nvSpPr>
          <p:spPr>
            <a:xfrm>
              <a:off x="3091763" y="2535751"/>
              <a:ext cx="136653" cy="26716"/>
            </a:xfrm>
            <a:custGeom>
              <a:avLst/>
              <a:gdLst/>
              <a:ahLst/>
              <a:cxnLst/>
              <a:rect l="l" t="t" r="r" b="b"/>
              <a:pathLst>
                <a:path w="18643" h="3646" extrusionOk="0">
                  <a:moveTo>
                    <a:pt x="1849" y="1"/>
                  </a:moveTo>
                  <a:cubicBezTo>
                    <a:pt x="927" y="1"/>
                    <a:pt x="22" y="689"/>
                    <a:pt x="15" y="1806"/>
                  </a:cubicBezTo>
                  <a:cubicBezTo>
                    <a:pt x="0" y="2936"/>
                    <a:pt x="914" y="3646"/>
                    <a:pt x="1847" y="3646"/>
                  </a:cubicBezTo>
                  <a:cubicBezTo>
                    <a:pt x="2392" y="3646"/>
                    <a:pt x="2943" y="3403"/>
                    <a:pt x="3320" y="2862"/>
                  </a:cubicBezTo>
                  <a:cubicBezTo>
                    <a:pt x="3607" y="2437"/>
                    <a:pt x="4066" y="2185"/>
                    <a:pt x="4582" y="2185"/>
                  </a:cubicBezTo>
                  <a:lnTo>
                    <a:pt x="18642" y="2185"/>
                  </a:lnTo>
                  <a:lnTo>
                    <a:pt x="18642" y="1462"/>
                  </a:lnTo>
                  <a:lnTo>
                    <a:pt x="4582" y="1462"/>
                  </a:lnTo>
                  <a:cubicBezTo>
                    <a:pt x="4077" y="1462"/>
                    <a:pt x="3618" y="1221"/>
                    <a:pt x="3343" y="807"/>
                  </a:cubicBezTo>
                  <a:cubicBezTo>
                    <a:pt x="2967" y="251"/>
                    <a:pt x="2405" y="1"/>
                    <a:pt x="18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64"/>
            <p:cNvSpPr/>
            <p:nvPr/>
          </p:nvSpPr>
          <p:spPr>
            <a:xfrm>
              <a:off x="3234603" y="2510888"/>
              <a:ext cx="101301" cy="76184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64"/>
            <p:cNvSpPr/>
            <p:nvPr/>
          </p:nvSpPr>
          <p:spPr>
            <a:xfrm>
              <a:off x="3278765" y="2531237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64"/>
            <p:cNvSpPr/>
            <p:nvPr/>
          </p:nvSpPr>
          <p:spPr>
            <a:xfrm>
              <a:off x="3268754" y="2523843"/>
              <a:ext cx="54938" cy="49871"/>
            </a:xfrm>
            <a:custGeom>
              <a:avLst/>
              <a:gdLst/>
              <a:ahLst/>
              <a:cxnLst/>
              <a:rect l="l" t="t" r="r" b="b"/>
              <a:pathLst>
                <a:path w="7495" h="6806" extrusionOk="0">
                  <a:moveTo>
                    <a:pt x="3798" y="1"/>
                  </a:moveTo>
                  <a:cubicBezTo>
                    <a:pt x="2920" y="1"/>
                    <a:pt x="2042" y="333"/>
                    <a:pt x="1366" y="998"/>
                  </a:cubicBezTo>
                  <a:cubicBezTo>
                    <a:pt x="23" y="2341"/>
                    <a:pt x="0" y="4510"/>
                    <a:pt x="1332" y="5864"/>
                  </a:cubicBezTo>
                  <a:lnTo>
                    <a:pt x="1355" y="5887"/>
                  </a:lnTo>
                  <a:cubicBezTo>
                    <a:pt x="2019" y="6501"/>
                    <a:pt x="2860" y="6806"/>
                    <a:pt x="3700" y="6806"/>
                  </a:cubicBezTo>
                  <a:cubicBezTo>
                    <a:pt x="4585" y="6806"/>
                    <a:pt x="5469" y="6467"/>
                    <a:pt x="6141" y="5795"/>
                  </a:cubicBezTo>
                  <a:cubicBezTo>
                    <a:pt x="7449" y="4487"/>
                    <a:pt x="7495" y="2375"/>
                    <a:pt x="6232" y="1009"/>
                  </a:cubicBezTo>
                  <a:cubicBezTo>
                    <a:pt x="5560" y="336"/>
                    <a:pt x="4679" y="1"/>
                    <a:pt x="3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3" name="Google Shape;6283;p64"/>
          <p:cNvGrpSpPr/>
          <p:nvPr/>
        </p:nvGrpSpPr>
        <p:grpSpPr>
          <a:xfrm>
            <a:off x="1998305" y="4220153"/>
            <a:ext cx="1519488" cy="198289"/>
            <a:chOff x="504546" y="564561"/>
            <a:chExt cx="1627907" cy="212437"/>
          </a:xfrm>
        </p:grpSpPr>
        <p:sp>
          <p:nvSpPr>
            <p:cNvPr id="6284" name="Google Shape;6284;p64"/>
            <p:cNvSpPr/>
            <p:nvPr/>
          </p:nvSpPr>
          <p:spPr>
            <a:xfrm>
              <a:off x="1603542" y="598605"/>
              <a:ext cx="63707" cy="48096"/>
            </a:xfrm>
            <a:custGeom>
              <a:avLst/>
              <a:gdLst/>
              <a:ahLst/>
              <a:cxnLst/>
              <a:rect l="l" t="t" r="r" b="b"/>
              <a:pathLst>
                <a:path w="7909" h="5971" extrusionOk="0">
                  <a:moveTo>
                    <a:pt x="1204" y="2253"/>
                  </a:moveTo>
                  <a:lnTo>
                    <a:pt x="5238" y="0"/>
                  </a:lnTo>
                  <a:lnTo>
                    <a:pt x="7909" y="2305"/>
                  </a:lnTo>
                  <a:lnTo>
                    <a:pt x="5604" y="3300"/>
                  </a:lnTo>
                  <a:lnTo>
                    <a:pt x="5709" y="5605"/>
                  </a:lnTo>
                  <a:lnTo>
                    <a:pt x="524" y="5971"/>
                  </a:lnTo>
                  <a:lnTo>
                    <a:pt x="0" y="4767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6285" name="Google Shape;6285;p64"/>
            <p:cNvSpPr/>
            <p:nvPr/>
          </p:nvSpPr>
          <p:spPr>
            <a:xfrm>
              <a:off x="1568946" y="683408"/>
              <a:ext cx="63280" cy="65817"/>
            </a:xfrm>
            <a:custGeom>
              <a:avLst/>
              <a:gdLst/>
              <a:ahLst/>
              <a:cxnLst/>
              <a:rect l="l" t="t" r="r" b="b"/>
              <a:pathLst>
                <a:path w="7856" h="8171" extrusionOk="0">
                  <a:moveTo>
                    <a:pt x="0" y="5081"/>
                  </a:moveTo>
                  <a:lnTo>
                    <a:pt x="471" y="8171"/>
                  </a:lnTo>
                  <a:lnTo>
                    <a:pt x="3561" y="7647"/>
                  </a:lnTo>
                  <a:lnTo>
                    <a:pt x="6861" y="4976"/>
                  </a:lnTo>
                  <a:lnTo>
                    <a:pt x="7856" y="2724"/>
                  </a:lnTo>
                  <a:lnTo>
                    <a:pt x="6547" y="0"/>
                  </a:lnTo>
                  <a:lnTo>
                    <a:pt x="2881" y="681"/>
                  </a:lnTo>
                  <a:lnTo>
                    <a:pt x="2357" y="2933"/>
                  </a:lnTo>
                  <a:lnTo>
                    <a:pt x="1990" y="4505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6286" name="Google Shape;6286;p64"/>
            <p:cNvSpPr/>
            <p:nvPr/>
          </p:nvSpPr>
          <p:spPr>
            <a:xfrm>
              <a:off x="1730956" y="636576"/>
              <a:ext cx="2619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64"/>
            <p:cNvSpPr/>
            <p:nvPr/>
          </p:nvSpPr>
          <p:spPr>
            <a:xfrm>
              <a:off x="1768082" y="649657"/>
              <a:ext cx="41773" cy="39663"/>
            </a:xfrm>
            <a:custGeom>
              <a:avLst/>
              <a:gdLst/>
              <a:ahLst/>
              <a:cxnLst/>
              <a:rect l="l" t="t" r="r" b="b"/>
              <a:pathLst>
                <a:path w="5186" h="4924" extrusionOk="0">
                  <a:moveTo>
                    <a:pt x="0" y="2619"/>
                  </a:moveTo>
                  <a:lnTo>
                    <a:pt x="2462" y="0"/>
                  </a:lnTo>
                  <a:lnTo>
                    <a:pt x="5186" y="2619"/>
                  </a:lnTo>
                  <a:lnTo>
                    <a:pt x="2200" y="4924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6288" name="Google Shape;6288;p64"/>
            <p:cNvSpPr/>
            <p:nvPr/>
          </p:nvSpPr>
          <p:spPr>
            <a:xfrm>
              <a:off x="1967056" y="668224"/>
              <a:ext cx="42627" cy="38044"/>
            </a:xfrm>
            <a:custGeom>
              <a:avLst/>
              <a:gdLst/>
              <a:ahLst/>
              <a:cxnLst/>
              <a:rect l="l" t="t" r="r" b="b"/>
              <a:pathLst>
                <a:path w="1424" h="1401" extrusionOk="0">
                  <a:moveTo>
                    <a:pt x="517" y="0"/>
                  </a:moveTo>
                  <a:cubicBezTo>
                    <a:pt x="333" y="0"/>
                    <a:pt x="149" y="69"/>
                    <a:pt x="0" y="184"/>
                  </a:cubicBezTo>
                  <a:cubicBezTo>
                    <a:pt x="253" y="379"/>
                    <a:pt x="356" y="700"/>
                    <a:pt x="276" y="1010"/>
                  </a:cubicBezTo>
                  <a:cubicBezTo>
                    <a:pt x="253" y="1136"/>
                    <a:pt x="207" y="1263"/>
                    <a:pt x="161" y="1400"/>
                  </a:cubicBezTo>
                  <a:lnTo>
                    <a:pt x="1182" y="1400"/>
                  </a:lnTo>
                  <a:cubicBezTo>
                    <a:pt x="1228" y="1263"/>
                    <a:pt x="1263" y="1136"/>
                    <a:pt x="1297" y="1010"/>
                  </a:cubicBezTo>
                  <a:cubicBezTo>
                    <a:pt x="1423" y="494"/>
                    <a:pt x="1045" y="0"/>
                    <a:pt x="51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64"/>
            <p:cNvSpPr/>
            <p:nvPr/>
          </p:nvSpPr>
          <p:spPr>
            <a:xfrm>
              <a:off x="1358412" y="635738"/>
              <a:ext cx="1848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64"/>
            <p:cNvSpPr/>
            <p:nvPr/>
          </p:nvSpPr>
          <p:spPr>
            <a:xfrm>
              <a:off x="1426340" y="640797"/>
              <a:ext cx="41773" cy="50626"/>
            </a:xfrm>
            <a:custGeom>
              <a:avLst/>
              <a:gdLst/>
              <a:ahLst/>
              <a:cxnLst/>
              <a:rect l="l" t="t" r="r" b="b"/>
              <a:pathLst>
                <a:path w="5186" h="6285" extrusionOk="0">
                  <a:moveTo>
                    <a:pt x="0" y="3719"/>
                  </a:moveTo>
                  <a:lnTo>
                    <a:pt x="1624" y="0"/>
                  </a:lnTo>
                  <a:lnTo>
                    <a:pt x="5186" y="3771"/>
                  </a:lnTo>
                  <a:lnTo>
                    <a:pt x="2043" y="6285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6291" name="Google Shape;6291;p64"/>
            <p:cNvSpPr/>
            <p:nvPr/>
          </p:nvSpPr>
          <p:spPr>
            <a:xfrm>
              <a:off x="574516" y="598186"/>
              <a:ext cx="64134" cy="54001"/>
            </a:xfrm>
            <a:custGeom>
              <a:avLst/>
              <a:gdLst/>
              <a:ahLst/>
              <a:cxnLst/>
              <a:rect l="l" t="t" r="r" b="b"/>
              <a:pathLst>
                <a:path w="7962" h="6704" extrusionOk="0">
                  <a:moveTo>
                    <a:pt x="1310" y="2462"/>
                  </a:moveTo>
                  <a:lnTo>
                    <a:pt x="4819" y="0"/>
                  </a:lnTo>
                  <a:lnTo>
                    <a:pt x="7962" y="2357"/>
                  </a:lnTo>
                  <a:lnTo>
                    <a:pt x="5710" y="3457"/>
                  </a:lnTo>
                  <a:lnTo>
                    <a:pt x="6076" y="6233"/>
                  </a:lnTo>
                  <a:lnTo>
                    <a:pt x="0" y="6704"/>
                  </a:lnTo>
                  <a:lnTo>
                    <a:pt x="367" y="4714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6292" name="Google Shape;6292;p64"/>
            <p:cNvSpPr/>
            <p:nvPr/>
          </p:nvSpPr>
          <p:spPr>
            <a:xfrm>
              <a:off x="1228469" y="714629"/>
              <a:ext cx="53163" cy="27846"/>
            </a:xfrm>
            <a:custGeom>
              <a:avLst/>
              <a:gdLst/>
              <a:ahLst/>
              <a:cxnLst/>
              <a:rect l="l" t="t" r="r" b="b"/>
              <a:pathLst>
                <a:path w="6600" h="3457" extrusionOk="0">
                  <a:moveTo>
                    <a:pt x="0" y="1153"/>
                  </a:moveTo>
                  <a:lnTo>
                    <a:pt x="419" y="3457"/>
                  </a:lnTo>
                  <a:lnTo>
                    <a:pt x="4557" y="2724"/>
                  </a:lnTo>
                  <a:lnTo>
                    <a:pt x="6600" y="1100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6293" name="Google Shape;6293;p64"/>
            <p:cNvSpPr/>
            <p:nvPr/>
          </p:nvSpPr>
          <p:spPr>
            <a:xfrm>
              <a:off x="1227212" y="705350"/>
              <a:ext cx="63011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1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23" y="689"/>
                  </a:cubicBezTo>
                  <a:lnTo>
                    <a:pt x="0" y="701"/>
                  </a:lnTo>
                  <a:lnTo>
                    <a:pt x="2158" y="701"/>
                  </a:lnTo>
                  <a:cubicBezTo>
                    <a:pt x="2192" y="620"/>
                    <a:pt x="2238" y="551"/>
                    <a:pt x="2273" y="471"/>
                  </a:cubicBezTo>
                  <a:lnTo>
                    <a:pt x="2307" y="414"/>
                  </a:lnTo>
                  <a:cubicBezTo>
                    <a:pt x="2341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64"/>
            <p:cNvSpPr/>
            <p:nvPr/>
          </p:nvSpPr>
          <p:spPr>
            <a:xfrm>
              <a:off x="918948" y="616696"/>
              <a:ext cx="64277" cy="19436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lnTo>
                    <a:pt x="287" y="116"/>
                  </a:lnTo>
                  <a:lnTo>
                    <a:pt x="230" y="219"/>
                  </a:lnTo>
                  <a:cubicBezTo>
                    <a:pt x="196" y="276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69" y="552"/>
                    <a:pt x="46" y="609"/>
                    <a:pt x="23" y="678"/>
                  </a:cubicBezTo>
                  <a:cubicBezTo>
                    <a:pt x="23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802" y="724"/>
                    <a:pt x="1802" y="724"/>
                  </a:cubicBezTo>
                  <a:cubicBezTo>
                    <a:pt x="1814" y="701"/>
                    <a:pt x="1825" y="690"/>
                    <a:pt x="1837" y="667"/>
                  </a:cubicBezTo>
                  <a:cubicBezTo>
                    <a:pt x="1848" y="655"/>
                    <a:pt x="1871" y="621"/>
                    <a:pt x="1894" y="598"/>
                  </a:cubicBezTo>
                  <a:lnTo>
                    <a:pt x="1906" y="586"/>
                  </a:lnTo>
                  <a:cubicBezTo>
                    <a:pt x="2043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64"/>
            <p:cNvSpPr/>
            <p:nvPr/>
          </p:nvSpPr>
          <p:spPr>
            <a:xfrm>
              <a:off x="884239" y="705656"/>
              <a:ext cx="63903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2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12" y="689"/>
                  </a:cubicBezTo>
                  <a:lnTo>
                    <a:pt x="0" y="701"/>
                  </a:lnTo>
                  <a:lnTo>
                    <a:pt x="2146" y="701"/>
                  </a:lnTo>
                  <a:cubicBezTo>
                    <a:pt x="2192" y="620"/>
                    <a:pt x="2227" y="551"/>
                    <a:pt x="2273" y="471"/>
                  </a:cubicBezTo>
                  <a:lnTo>
                    <a:pt x="2296" y="414"/>
                  </a:lnTo>
                  <a:cubicBezTo>
                    <a:pt x="2342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64"/>
            <p:cNvSpPr/>
            <p:nvPr/>
          </p:nvSpPr>
          <p:spPr>
            <a:xfrm>
              <a:off x="1063422" y="636133"/>
              <a:ext cx="1086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64"/>
            <p:cNvSpPr/>
            <p:nvPr/>
          </p:nvSpPr>
          <p:spPr>
            <a:xfrm>
              <a:off x="1055174" y="609084"/>
              <a:ext cx="70006" cy="79986"/>
            </a:xfrm>
            <a:custGeom>
              <a:avLst/>
              <a:gdLst/>
              <a:ahLst/>
              <a:cxnLst/>
              <a:rect l="l" t="t" r="r" b="b"/>
              <a:pathLst>
                <a:path w="8691" h="9930" extrusionOk="0">
                  <a:moveTo>
                    <a:pt x="0" y="905"/>
                  </a:moveTo>
                  <a:lnTo>
                    <a:pt x="405" y="0"/>
                  </a:lnTo>
                  <a:lnTo>
                    <a:pt x="5286" y="48"/>
                  </a:lnTo>
                  <a:lnTo>
                    <a:pt x="6810" y="929"/>
                  </a:lnTo>
                  <a:lnTo>
                    <a:pt x="8691" y="7668"/>
                  </a:lnTo>
                  <a:lnTo>
                    <a:pt x="6691" y="9930"/>
                  </a:lnTo>
                  <a:lnTo>
                    <a:pt x="3643" y="7691"/>
                  </a:lnTo>
                  <a:lnTo>
                    <a:pt x="4286" y="2857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6298" name="Google Shape;6298;p64"/>
            <p:cNvSpPr/>
            <p:nvPr/>
          </p:nvSpPr>
          <p:spPr>
            <a:xfrm>
              <a:off x="792967" y="638429"/>
              <a:ext cx="42600" cy="651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64"/>
            <p:cNvSpPr/>
            <p:nvPr/>
          </p:nvSpPr>
          <p:spPr>
            <a:xfrm>
              <a:off x="730243" y="635553"/>
              <a:ext cx="66000" cy="70200"/>
            </a:xfrm>
            <a:prstGeom prst="rect">
              <a:avLst/>
            </a:prstGeom>
            <a:solidFill>
              <a:srgbClr val="EFD6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64"/>
            <p:cNvSpPr/>
            <p:nvPr/>
          </p:nvSpPr>
          <p:spPr>
            <a:xfrm>
              <a:off x="80259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6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64"/>
            <p:cNvSpPr/>
            <p:nvPr/>
          </p:nvSpPr>
          <p:spPr>
            <a:xfrm>
              <a:off x="1144963" y="635375"/>
              <a:ext cx="287285" cy="70887"/>
            </a:xfrm>
            <a:custGeom>
              <a:avLst/>
              <a:gdLst/>
              <a:ahLst/>
              <a:cxnLst/>
              <a:rect l="l" t="t" r="r" b="b"/>
              <a:pathLst>
                <a:path w="11306" h="2790" extrusionOk="0">
                  <a:moveTo>
                    <a:pt x="0" y="0"/>
                  </a:moveTo>
                  <a:cubicBezTo>
                    <a:pt x="150" y="448"/>
                    <a:pt x="230" y="919"/>
                    <a:pt x="241" y="1389"/>
                  </a:cubicBezTo>
                  <a:cubicBezTo>
                    <a:pt x="230" y="1883"/>
                    <a:pt x="379" y="2365"/>
                    <a:pt x="655" y="2789"/>
                  </a:cubicBezTo>
                  <a:lnTo>
                    <a:pt x="11306" y="2789"/>
                  </a:lnTo>
                  <a:cubicBezTo>
                    <a:pt x="11145" y="2342"/>
                    <a:pt x="11065" y="1871"/>
                    <a:pt x="11065" y="1389"/>
                  </a:cubicBezTo>
                  <a:cubicBezTo>
                    <a:pt x="11065" y="896"/>
                    <a:pt x="10927" y="414"/>
                    <a:pt x="106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64"/>
            <p:cNvSpPr/>
            <p:nvPr/>
          </p:nvSpPr>
          <p:spPr>
            <a:xfrm>
              <a:off x="148704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5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7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64"/>
            <p:cNvSpPr/>
            <p:nvPr/>
          </p:nvSpPr>
          <p:spPr>
            <a:xfrm>
              <a:off x="504546" y="635375"/>
              <a:ext cx="243250" cy="70887"/>
            </a:xfrm>
            <a:custGeom>
              <a:avLst/>
              <a:gdLst/>
              <a:ahLst/>
              <a:cxnLst/>
              <a:rect l="l" t="t" r="r" b="b"/>
              <a:pathLst>
                <a:path w="9573" h="2790" extrusionOk="0">
                  <a:moveTo>
                    <a:pt x="0" y="0"/>
                  </a:moveTo>
                  <a:lnTo>
                    <a:pt x="1332" y="1389"/>
                  </a:lnTo>
                  <a:lnTo>
                    <a:pt x="0" y="2789"/>
                  </a:lnTo>
                  <a:lnTo>
                    <a:pt x="9572" y="2789"/>
                  </a:lnTo>
                  <a:cubicBezTo>
                    <a:pt x="9423" y="2342"/>
                    <a:pt x="9331" y="1871"/>
                    <a:pt x="9331" y="1389"/>
                  </a:cubicBezTo>
                  <a:cubicBezTo>
                    <a:pt x="9343" y="896"/>
                    <a:pt x="9194" y="414"/>
                    <a:pt x="89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64"/>
            <p:cNvSpPr/>
            <p:nvPr/>
          </p:nvSpPr>
          <p:spPr>
            <a:xfrm>
              <a:off x="1829134" y="635375"/>
              <a:ext cx="303319" cy="70887"/>
            </a:xfrm>
            <a:custGeom>
              <a:avLst/>
              <a:gdLst/>
              <a:ahLst/>
              <a:cxnLst/>
              <a:rect l="l" t="t" r="r" b="b"/>
              <a:pathLst>
                <a:path w="1193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3925" y="2789"/>
                  </a:lnTo>
                  <a:cubicBezTo>
                    <a:pt x="4086" y="2537"/>
                    <a:pt x="4201" y="2273"/>
                    <a:pt x="4270" y="1998"/>
                  </a:cubicBezTo>
                  <a:cubicBezTo>
                    <a:pt x="4369" y="1616"/>
                    <a:pt x="4706" y="1392"/>
                    <a:pt x="5056" y="1392"/>
                  </a:cubicBezTo>
                  <a:cubicBezTo>
                    <a:pt x="5232" y="1392"/>
                    <a:pt x="5412" y="1450"/>
                    <a:pt x="5567" y="1573"/>
                  </a:cubicBezTo>
                  <a:cubicBezTo>
                    <a:pt x="5722" y="1447"/>
                    <a:pt x="5896" y="1392"/>
                    <a:pt x="6066" y="1392"/>
                  </a:cubicBezTo>
                  <a:cubicBezTo>
                    <a:pt x="6546" y="1392"/>
                    <a:pt x="6988" y="1839"/>
                    <a:pt x="6852" y="2399"/>
                  </a:cubicBezTo>
                  <a:cubicBezTo>
                    <a:pt x="6818" y="2525"/>
                    <a:pt x="6783" y="2652"/>
                    <a:pt x="6737" y="2789"/>
                  </a:cubicBezTo>
                  <a:lnTo>
                    <a:pt x="10605" y="2789"/>
                  </a:lnTo>
                  <a:lnTo>
                    <a:pt x="11937" y="1389"/>
                  </a:lnTo>
                  <a:lnTo>
                    <a:pt x="106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64"/>
            <p:cNvSpPr/>
            <p:nvPr/>
          </p:nvSpPr>
          <p:spPr>
            <a:xfrm>
              <a:off x="1803471" y="635375"/>
              <a:ext cx="42587" cy="70887"/>
            </a:xfrm>
            <a:custGeom>
              <a:avLst/>
              <a:gdLst/>
              <a:ahLst/>
              <a:cxnLst/>
              <a:rect l="l" t="t" r="r" b="b"/>
              <a:pathLst>
                <a:path w="1676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4" y="2789"/>
                  </a:cubicBezTo>
                  <a:lnTo>
                    <a:pt x="1676" y="2789"/>
                  </a:lnTo>
                  <a:cubicBezTo>
                    <a:pt x="1400" y="2365"/>
                    <a:pt x="1263" y="1883"/>
                    <a:pt x="1263" y="1389"/>
                  </a:cubicBezTo>
                  <a:cubicBezTo>
                    <a:pt x="1263" y="919"/>
                    <a:pt x="118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64"/>
            <p:cNvSpPr/>
            <p:nvPr/>
          </p:nvSpPr>
          <p:spPr>
            <a:xfrm>
              <a:off x="1461080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64"/>
            <p:cNvSpPr/>
            <p:nvPr/>
          </p:nvSpPr>
          <p:spPr>
            <a:xfrm>
              <a:off x="1118994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80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52" y="1883"/>
                    <a:pt x="1252" y="1389"/>
                  </a:cubicBezTo>
                  <a:cubicBezTo>
                    <a:pt x="1252" y="919"/>
                    <a:pt x="117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64"/>
            <p:cNvSpPr/>
            <p:nvPr/>
          </p:nvSpPr>
          <p:spPr>
            <a:xfrm>
              <a:off x="776629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1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6" y="2789"/>
                  </a:lnTo>
                  <a:cubicBezTo>
                    <a:pt x="1412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64"/>
            <p:cNvSpPr/>
            <p:nvPr/>
          </p:nvSpPr>
          <p:spPr>
            <a:xfrm>
              <a:off x="1612443" y="564866"/>
              <a:ext cx="196877" cy="105822"/>
            </a:xfrm>
            <a:custGeom>
              <a:avLst/>
              <a:gdLst/>
              <a:ahLst/>
              <a:cxnLst/>
              <a:rect l="l" t="t" r="r" b="b"/>
              <a:pathLst>
                <a:path w="7748" h="4165" extrusionOk="0">
                  <a:moveTo>
                    <a:pt x="2082" y="2101"/>
                  </a:moveTo>
                  <a:lnTo>
                    <a:pt x="2082" y="2101"/>
                  </a:lnTo>
                  <a:cubicBezTo>
                    <a:pt x="2073" y="2108"/>
                    <a:pt x="2064" y="2115"/>
                    <a:pt x="2055" y="2121"/>
                  </a:cubicBezTo>
                  <a:cubicBezTo>
                    <a:pt x="2064" y="2115"/>
                    <a:pt x="2073" y="2108"/>
                    <a:pt x="2082" y="2101"/>
                  </a:cubicBezTo>
                  <a:close/>
                  <a:moveTo>
                    <a:pt x="3587" y="0"/>
                  </a:moveTo>
                  <a:cubicBezTo>
                    <a:pt x="2139" y="0"/>
                    <a:pt x="762" y="757"/>
                    <a:pt x="1" y="2041"/>
                  </a:cubicBezTo>
                  <a:lnTo>
                    <a:pt x="2158" y="2041"/>
                  </a:lnTo>
                  <a:cubicBezTo>
                    <a:pt x="2133" y="2058"/>
                    <a:pt x="2107" y="2081"/>
                    <a:pt x="2082" y="2101"/>
                  </a:cubicBezTo>
                  <a:lnTo>
                    <a:pt x="2082" y="2101"/>
                  </a:lnTo>
                  <a:cubicBezTo>
                    <a:pt x="2549" y="1761"/>
                    <a:pt x="3068" y="1607"/>
                    <a:pt x="3575" y="1607"/>
                  </a:cubicBezTo>
                  <a:cubicBezTo>
                    <a:pt x="4896" y="1607"/>
                    <a:pt x="6133" y="2654"/>
                    <a:pt x="6141" y="4164"/>
                  </a:cubicBezTo>
                  <a:lnTo>
                    <a:pt x="7748" y="4164"/>
                  </a:lnTo>
                  <a:cubicBezTo>
                    <a:pt x="7748" y="2293"/>
                    <a:pt x="6497" y="641"/>
                    <a:pt x="4683" y="147"/>
                  </a:cubicBezTo>
                  <a:cubicBezTo>
                    <a:pt x="4319" y="48"/>
                    <a:pt x="3951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64"/>
            <p:cNvSpPr/>
            <p:nvPr/>
          </p:nvSpPr>
          <p:spPr>
            <a:xfrm>
              <a:off x="1270078" y="564561"/>
              <a:ext cx="197156" cy="106127"/>
            </a:xfrm>
            <a:custGeom>
              <a:avLst/>
              <a:gdLst/>
              <a:ahLst/>
              <a:cxnLst/>
              <a:rect l="l" t="t" r="r" b="b"/>
              <a:pathLst>
                <a:path w="7759" h="4177" extrusionOk="0">
                  <a:moveTo>
                    <a:pt x="3588" y="1"/>
                  </a:moveTo>
                  <a:cubicBezTo>
                    <a:pt x="2139" y="1"/>
                    <a:pt x="762" y="759"/>
                    <a:pt x="0" y="2053"/>
                  </a:cubicBezTo>
                  <a:lnTo>
                    <a:pt x="2158" y="2053"/>
                  </a:lnTo>
                  <a:cubicBezTo>
                    <a:pt x="2583" y="1777"/>
                    <a:pt x="3076" y="1617"/>
                    <a:pt x="3581" y="1617"/>
                  </a:cubicBezTo>
                  <a:cubicBezTo>
                    <a:pt x="4993" y="1628"/>
                    <a:pt x="6141" y="2765"/>
                    <a:pt x="6141" y="4176"/>
                  </a:cubicBezTo>
                  <a:lnTo>
                    <a:pt x="7759" y="4176"/>
                  </a:lnTo>
                  <a:cubicBezTo>
                    <a:pt x="7759" y="2294"/>
                    <a:pt x="6508" y="653"/>
                    <a:pt x="4683" y="148"/>
                  </a:cubicBezTo>
                  <a:cubicBezTo>
                    <a:pt x="4319" y="49"/>
                    <a:pt x="3951" y="1"/>
                    <a:pt x="358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64"/>
            <p:cNvSpPr/>
            <p:nvPr/>
          </p:nvSpPr>
          <p:spPr>
            <a:xfrm>
              <a:off x="927993" y="564663"/>
              <a:ext cx="182291" cy="52060"/>
            </a:xfrm>
            <a:custGeom>
              <a:avLst/>
              <a:gdLst/>
              <a:ahLst/>
              <a:cxnLst/>
              <a:rect l="l" t="t" r="r" b="b"/>
              <a:pathLst>
                <a:path w="7174" h="2049" extrusionOk="0">
                  <a:moveTo>
                    <a:pt x="3587" y="0"/>
                  </a:moveTo>
                  <a:cubicBezTo>
                    <a:pt x="2195" y="0"/>
                    <a:pt x="804" y="683"/>
                    <a:pt x="0" y="2049"/>
                  </a:cubicBezTo>
                  <a:lnTo>
                    <a:pt x="2170" y="2049"/>
                  </a:lnTo>
                  <a:cubicBezTo>
                    <a:pt x="2583" y="1773"/>
                    <a:pt x="3076" y="1613"/>
                    <a:pt x="3581" y="1613"/>
                  </a:cubicBezTo>
                  <a:cubicBezTo>
                    <a:pt x="4086" y="1613"/>
                    <a:pt x="4580" y="1773"/>
                    <a:pt x="5004" y="2049"/>
                  </a:cubicBezTo>
                  <a:lnTo>
                    <a:pt x="7174" y="2049"/>
                  </a:lnTo>
                  <a:cubicBezTo>
                    <a:pt x="6370" y="683"/>
                    <a:pt x="4979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64"/>
            <p:cNvSpPr/>
            <p:nvPr/>
          </p:nvSpPr>
          <p:spPr>
            <a:xfrm>
              <a:off x="1111143" y="618174"/>
              <a:ext cx="2058" cy="3811"/>
            </a:xfrm>
            <a:custGeom>
              <a:avLst/>
              <a:gdLst/>
              <a:ahLst/>
              <a:cxnLst/>
              <a:rect l="l" t="t" r="r" b="b"/>
              <a:pathLst>
                <a:path w="81" h="150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46"/>
                    <a:pt x="46" y="104"/>
                    <a:pt x="80" y="150"/>
                  </a:cubicBezTo>
                  <a:cubicBezTo>
                    <a:pt x="46" y="92"/>
                    <a:pt x="23" y="46"/>
                    <a:pt x="0" y="0"/>
                  </a:cubicBez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64"/>
            <p:cNvSpPr/>
            <p:nvPr/>
          </p:nvSpPr>
          <p:spPr>
            <a:xfrm>
              <a:off x="1065050" y="624882"/>
              <a:ext cx="330" cy="61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lnTo>
                    <a:pt x="12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64"/>
            <p:cNvSpPr/>
            <p:nvPr/>
          </p:nvSpPr>
          <p:spPr>
            <a:xfrm>
              <a:off x="1069421" y="629836"/>
              <a:ext cx="610" cy="61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64"/>
            <p:cNvSpPr/>
            <p:nvPr/>
          </p:nvSpPr>
          <p:spPr>
            <a:xfrm>
              <a:off x="1611275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64"/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E06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64"/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64"/>
            <p:cNvSpPr/>
            <p:nvPr/>
          </p:nvSpPr>
          <p:spPr>
            <a:xfrm>
              <a:off x="126890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6" y="1"/>
                  </a:moveTo>
                  <a:lnTo>
                    <a:pt x="0" y="8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64"/>
            <p:cNvSpPr/>
            <p:nvPr/>
          </p:nvSpPr>
          <p:spPr>
            <a:xfrm>
              <a:off x="1322269" y="616700"/>
              <a:ext cx="2643" cy="2083"/>
            </a:xfrm>
            <a:custGeom>
              <a:avLst/>
              <a:gdLst/>
              <a:ahLst/>
              <a:cxnLst/>
              <a:rect l="l" t="t" r="r" b="b"/>
              <a:pathLst>
                <a:path w="104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64"/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F1C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64"/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64"/>
            <p:cNvSpPr/>
            <p:nvPr/>
          </p:nvSpPr>
          <p:spPr>
            <a:xfrm>
              <a:off x="1065635" y="625466"/>
              <a:ext cx="3811" cy="4395"/>
            </a:xfrm>
            <a:custGeom>
              <a:avLst/>
              <a:gdLst/>
              <a:ahLst/>
              <a:cxnLst/>
              <a:rect l="l" t="t" r="r" b="b"/>
              <a:pathLst>
                <a:path w="150" h="173" extrusionOk="0">
                  <a:moveTo>
                    <a:pt x="1" y="0"/>
                  </a:moveTo>
                  <a:cubicBezTo>
                    <a:pt x="21" y="26"/>
                    <a:pt x="44" y="52"/>
                    <a:pt x="67" y="77"/>
                  </a:cubicBezTo>
                  <a:lnTo>
                    <a:pt x="67" y="77"/>
                  </a:lnTo>
                  <a:cubicBezTo>
                    <a:pt x="44" y="49"/>
                    <a:pt x="22" y="22"/>
                    <a:pt x="1" y="0"/>
                  </a:cubicBezTo>
                  <a:close/>
                  <a:moveTo>
                    <a:pt x="67" y="77"/>
                  </a:moveTo>
                  <a:cubicBezTo>
                    <a:pt x="93" y="109"/>
                    <a:pt x="120" y="142"/>
                    <a:pt x="150" y="172"/>
                  </a:cubicBezTo>
                  <a:cubicBezTo>
                    <a:pt x="124" y="141"/>
                    <a:pt x="96" y="109"/>
                    <a:pt x="67" y="77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64"/>
            <p:cNvSpPr/>
            <p:nvPr/>
          </p:nvSpPr>
          <p:spPr>
            <a:xfrm>
              <a:off x="1110254" y="616700"/>
              <a:ext cx="915" cy="1499"/>
            </a:xfrm>
            <a:custGeom>
              <a:avLst/>
              <a:gdLst/>
              <a:ahLst/>
              <a:cxnLst/>
              <a:rect l="l" t="t" r="r" b="b"/>
              <a:pathLst>
                <a:path w="36" h="59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24"/>
                    <a:pt x="24" y="47"/>
                    <a:pt x="35" y="58"/>
                  </a:cubicBezTo>
                  <a:cubicBezTo>
                    <a:pt x="24" y="47"/>
                    <a:pt x="12" y="24"/>
                    <a:pt x="1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64"/>
            <p:cNvSpPr/>
            <p:nvPr/>
          </p:nvSpPr>
          <p:spPr>
            <a:xfrm>
              <a:off x="1055141" y="616700"/>
              <a:ext cx="9935" cy="8207"/>
            </a:xfrm>
            <a:custGeom>
              <a:avLst/>
              <a:gdLst/>
              <a:ahLst/>
              <a:cxnLst/>
              <a:rect l="l" t="t" r="r" b="b"/>
              <a:pathLst>
                <a:path w="391" h="323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cubicBezTo>
                    <a:pt x="276" y="208"/>
                    <a:pt x="138" y="104"/>
                    <a:pt x="0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64"/>
            <p:cNvSpPr/>
            <p:nvPr/>
          </p:nvSpPr>
          <p:spPr>
            <a:xfrm>
              <a:off x="1069726" y="630421"/>
              <a:ext cx="3811" cy="4980"/>
            </a:xfrm>
            <a:custGeom>
              <a:avLst/>
              <a:gdLst/>
              <a:ahLst/>
              <a:cxnLst/>
              <a:rect l="l" t="t" r="r" b="b"/>
              <a:pathLst>
                <a:path w="150" h="196" extrusionOk="0">
                  <a:moveTo>
                    <a:pt x="150" y="195"/>
                  </a:moveTo>
                  <a:cubicBezTo>
                    <a:pt x="104" y="127"/>
                    <a:pt x="58" y="69"/>
                    <a:pt x="0" y="0"/>
                  </a:cubicBezTo>
                  <a:cubicBezTo>
                    <a:pt x="58" y="69"/>
                    <a:pt x="104" y="127"/>
                    <a:pt x="150" y="195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64"/>
            <p:cNvSpPr/>
            <p:nvPr/>
          </p:nvSpPr>
          <p:spPr>
            <a:xfrm>
              <a:off x="1055142" y="616696"/>
              <a:ext cx="70005" cy="54002"/>
            </a:xfrm>
            <a:custGeom>
              <a:avLst/>
              <a:gdLst/>
              <a:ahLst/>
              <a:cxnLst/>
              <a:rect l="l" t="t" r="r" b="b"/>
              <a:pathLst>
                <a:path w="2755" h="2125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lnTo>
                    <a:pt x="402" y="345"/>
                  </a:lnTo>
                  <a:cubicBezTo>
                    <a:pt x="460" y="391"/>
                    <a:pt x="505" y="460"/>
                    <a:pt x="563" y="517"/>
                  </a:cubicBezTo>
                  <a:lnTo>
                    <a:pt x="586" y="540"/>
                  </a:lnTo>
                  <a:cubicBezTo>
                    <a:pt x="632" y="609"/>
                    <a:pt x="678" y="667"/>
                    <a:pt x="724" y="735"/>
                  </a:cubicBezTo>
                  <a:cubicBezTo>
                    <a:pt x="999" y="1149"/>
                    <a:pt x="1137" y="1631"/>
                    <a:pt x="1137" y="2124"/>
                  </a:cubicBezTo>
                  <a:lnTo>
                    <a:pt x="2755" y="2124"/>
                  </a:lnTo>
                  <a:cubicBezTo>
                    <a:pt x="2755" y="1654"/>
                    <a:pt x="2675" y="1183"/>
                    <a:pt x="2514" y="735"/>
                  </a:cubicBezTo>
                  <a:cubicBezTo>
                    <a:pt x="2491" y="644"/>
                    <a:pt x="2457" y="563"/>
                    <a:pt x="2411" y="483"/>
                  </a:cubicBezTo>
                  <a:cubicBezTo>
                    <a:pt x="2399" y="449"/>
                    <a:pt x="2388" y="426"/>
                    <a:pt x="2376" y="403"/>
                  </a:cubicBezTo>
                  <a:cubicBezTo>
                    <a:pt x="2353" y="334"/>
                    <a:pt x="2319" y="265"/>
                    <a:pt x="2284" y="208"/>
                  </a:cubicBezTo>
                  <a:cubicBezTo>
                    <a:pt x="2250" y="139"/>
                    <a:pt x="2227" y="104"/>
                    <a:pt x="2204" y="58"/>
                  </a:cubicBezTo>
                  <a:cubicBezTo>
                    <a:pt x="2193" y="47"/>
                    <a:pt x="2181" y="24"/>
                    <a:pt x="217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64"/>
            <p:cNvSpPr/>
            <p:nvPr/>
          </p:nvSpPr>
          <p:spPr>
            <a:xfrm>
              <a:off x="92651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64"/>
            <p:cNvSpPr/>
            <p:nvPr/>
          </p:nvSpPr>
          <p:spPr>
            <a:xfrm>
              <a:off x="980183" y="616700"/>
              <a:ext cx="2668" cy="2083"/>
            </a:xfrm>
            <a:custGeom>
              <a:avLst/>
              <a:gdLst/>
              <a:ahLst/>
              <a:cxnLst/>
              <a:rect l="l" t="t" r="r" b="b"/>
              <a:pathLst>
                <a:path w="105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64"/>
            <p:cNvSpPr/>
            <p:nvPr/>
          </p:nvSpPr>
          <p:spPr>
            <a:xfrm>
              <a:off x="585043" y="564612"/>
              <a:ext cx="197741" cy="106076"/>
            </a:xfrm>
            <a:custGeom>
              <a:avLst/>
              <a:gdLst/>
              <a:ahLst/>
              <a:cxnLst/>
              <a:rect l="l" t="t" r="r" b="b"/>
              <a:pathLst>
                <a:path w="7782" h="4175" extrusionOk="0">
                  <a:moveTo>
                    <a:pt x="3607" y="0"/>
                  </a:moveTo>
                  <a:cubicBezTo>
                    <a:pt x="2153" y="0"/>
                    <a:pt x="763" y="768"/>
                    <a:pt x="0" y="2074"/>
                  </a:cubicBezTo>
                  <a:lnTo>
                    <a:pt x="2146" y="2074"/>
                  </a:lnTo>
                  <a:cubicBezTo>
                    <a:pt x="2571" y="1775"/>
                    <a:pt x="3087" y="1615"/>
                    <a:pt x="3615" y="1615"/>
                  </a:cubicBezTo>
                  <a:cubicBezTo>
                    <a:pt x="5027" y="1626"/>
                    <a:pt x="6163" y="2763"/>
                    <a:pt x="6163" y="4174"/>
                  </a:cubicBezTo>
                  <a:lnTo>
                    <a:pt x="7782" y="4174"/>
                  </a:lnTo>
                  <a:cubicBezTo>
                    <a:pt x="7782" y="2292"/>
                    <a:pt x="6519" y="639"/>
                    <a:pt x="4694" y="146"/>
                  </a:cubicBezTo>
                  <a:cubicBezTo>
                    <a:pt x="4334" y="48"/>
                    <a:pt x="3969" y="0"/>
                    <a:pt x="36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64"/>
            <p:cNvSpPr/>
            <p:nvPr/>
          </p:nvSpPr>
          <p:spPr>
            <a:xfrm>
              <a:off x="1288449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7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64"/>
            <p:cNvSpPr/>
            <p:nvPr/>
          </p:nvSpPr>
          <p:spPr>
            <a:xfrm>
              <a:off x="1084006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59" y="2089"/>
                  </a:moveTo>
                  <a:lnTo>
                    <a:pt x="5625" y="2101"/>
                  </a:lnTo>
                  <a:lnTo>
                    <a:pt x="5643" y="2101"/>
                  </a:lnTo>
                  <a:cubicBezTo>
                    <a:pt x="5648" y="2097"/>
                    <a:pt x="5654" y="2093"/>
                    <a:pt x="5659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51" y="4127"/>
                    <a:pt x="3817" y="4174"/>
                    <a:pt x="4179" y="4174"/>
                  </a:cubicBezTo>
                  <a:cubicBezTo>
                    <a:pt x="5637" y="4174"/>
                    <a:pt x="7019" y="3406"/>
                    <a:pt x="7782" y="2101"/>
                  </a:cubicBezTo>
                  <a:lnTo>
                    <a:pt x="5643" y="2101"/>
                  </a:lnTo>
                  <a:cubicBezTo>
                    <a:pt x="5210" y="2403"/>
                    <a:pt x="4700" y="2560"/>
                    <a:pt x="4178" y="2560"/>
                  </a:cubicBezTo>
                  <a:cubicBezTo>
                    <a:pt x="2767" y="2560"/>
                    <a:pt x="1619" y="1412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64"/>
            <p:cNvSpPr/>
            <p:nvPr/>
          </p:nvSpPr>
          <p:spPr>
            <a:xfrm>
              <a:off x="946364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64"/>
            <p:cNvSpPr/>
            <p:nvPr/>
          </p:nvSpPr>
          <p:spPr>
            <a:xfrm>
              <a:off x="741920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48" y="2089"/>
                  </a:moveTo>
                  <a:lnTo>
                    <a:pt x="5625" y="2101"/>
                  </a:lnTo>
                  <a:lnTo>
                    <a:pt x="5632" y="2101"/>
                  </a:lnTo>
                  <a:cubicBezTo>
                    <a:pt x="5637" y="2097"/>
                    <a:pt x="5642" y="2093"/>
                    <a:pt x="5648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49" y="4127"/>
                    <a:pt x="3814" y="4174"/>
                    <a:pt x="4175" y="4174"/>
                  </a:cubicBezTo>
                  <a:cubicBezTo>
                    <a:pt x="5630" y="4174"/>
                    <a:pt x="7019" y="3406"/>
                    <a:pt x="7782" y="2101"/>
                  </a:cubicBezTo>
                  <a:lnTo>
                    <a:pt x="5632" y="2101"/>
                  </a:lnTo>
                  <a:cubicBezTo>
                    <a:pt x="5210" y="2403"/>
                    <a:pt x="4700" y="2560"/>
                    <a:pt x="4167" y="2560"/>
                  </a:cubicBezTo>
                  <a:cubicBezTo>
                    <a:pt x="2755" y="2560"/>
                    <a:pt x="1619" y="1412"/>
                    <a:pt x="16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64"/>
            <p:cNvSpPr/>
            <p:nvPr/>
          </p:nvSpPr>
          <p:spPr>
            <a:xfrm>
              <a:off x="1425812" y="670668"/>
              <a:ext cx="198046" cy="106330"/>
            </a:xfrm>
            <a:custGeom>
              <a:avLst/>
              <a:gdLst/>
              <a:ahLst/>
              <a:cxnLst/>
              <a:rect l="l" t="t" r="r" b="b"/>
              <a:pathLst>
                <a:path w="7794" h="4185" extrusionOk="0">
                  <a:moveTo>
                    <a:pt x="12" y="0"/>
                  </a:moveTo>
                  <a:cubicBezTo>
                    <a:pt x="0" y="1894"/>
                    <a:pt x="1274" y="3547"/>
                    <a:pt x="3099" y="4040"/>
                  </a:cubicBezTo>
                  <a:cubicBezTo>
                    <a:pt x="3459" y="4138"/>
                    <a:pt x="3823" y="4184"/>
                    <a:pt x="4183" y="4184"/>
                  </a:cubicBezTo>
                  <a:cubicBezTo>
                    <a:pt x="5646" y="4184"/>
                    <a:pt x="7038" y="3409"/>
                    <a:pt x="7793" y="2101"/>
                  </a:cubicBezTo>
                  <a:lnTo>
                    <a:pt x="5647" y="2101"/>
                  </a:lnTo>
                  <a:cubicBezTo>
                    <a:pt x="5222" y="2399"/>
                    <a:pt x="4706" y="2560"/>
                    <a:pt x="4189" y="2560"/>
                  </a:cubicBezTo>
                  <a:cubicBezTo>
                    <a:pt x="2778" y="2560"/>
                    <a:pt x="1630" y="1412"/>
                    <a:pt x="16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64"/>
            <p:cNvSpPr/>
            <p:nvPr/>
          </p:nvSpPr>
          <p:spPr>
            <a:xfrm>
              <a:off x="1629646" y="711500"/>
              <a:ext cx="610" cy="1474"/>
            </a:xfrm>
            <a:custGeom>
              <a:avLst/>
              <a:gdLst/>
              <a:ahLst/>
              <a:cxnLst/>
              <a:rect l="l" t="t" r="r" b="b"/>
              <a:pathLst>
                <a:path w="24" h="58" extrusionOk="0">
                  <a:moveTo>
                    <a:pt x="24" y="0"/>
                  </a:moveTo>
                  <a:cubicBezTo>
                    <a:pt x="12" y="23"/>
                    <a:pt x="1" y="34"/>
                    <a:pt x="1" y="57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63A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64"/>
            <p:cNvSpPr/>
            <p:nvPr/>
          </p:nvSpPr>
          <p:spPr>
            <a:xfrm>
              <a:off x="1768177" y="670668"/>
              <a:ext cx="211157" cy="106254"/>
            </a:xfrm>
            <a:custGeom>
              <a:avLst/>
              <a:gdLst/>
              <a:ahLst/>
              <a:cxnLst/>
              <a:rect l="l" t="t" r="r" b="b"/>
              <a:pathLst>
                <a:path w="8310" h="4182" extrusionOk="0">
                  <a:moveTo>
                    <a:pt x="12" y="0"/>
                  </a:moveTo>
                  <a:cubicBezTo>
                    <a:pt x="0" y="2032"/>
                    <a:pt x="1470" y="3776"/>
                    <a:pt x="3478" y="4121"/>
                  </a:cubicBezTo>
                  <a:cubicBezTo>
                    <a:pt x="3715" y="4161"/>
                    <a:pt x="3952" y="4181"/>
                    <a:pt x="4186" y="4181"/>
                  </a:cubicBezTo>
                  <a:cubicBezTo>
                    <a:pt x="5923" y="4181"/>
                    <a:pt x="7518" y="3089"/>
                    <a:pt x="8115" y="1400"/>
                  </a:cubicBezTo>
                  <a:cubicBezTo>
                    <a:pt x="8161" y="1263"/>
                    <a:pt x="8195" y="1136"/>
                    <a:pt x="8230" y="1010"/>
                  </a:cubicBezTo>
                  <a:cubicBezTo>
                    <a:pt x="8310" y="700"/>
                    <a:pt x="8207" y="379"/>
                    <a:pt x="7954" y="184"/>
                  </a:cubicBezTo>
                  <a:cubicBezTo>
                    <a:pt x="7804" y="61"/>
                    <a:pt x="7626" y="3"/>
                    <a:pt x="7451" y="3"/>
                  </a:cubicBezTo>
                  <a:cubicBezTo>
                    <a:pt x="7105" y="3"/>
                    <a:pt x="6768" y="227"/>
                    <a:pt x="6669" y="609"/>
                  </a:cubicBezTo>
                  <a:cubicBezTo>
                    <a:pt x="6383" y="1762"/>
                    <a:pt x="5346" y="2554"/>
                    <a:pt x="4179" y="2554"/>
                  </a:cubicBezTo>
                  <a:cubicBezTo>
                    <a:pt x="4080" y="2554"/>
                    <a:pt x="3980" y="2548"/>
                    <a:pt x="3880" y="2537"/>
                  </a:cubicBezTo>
                  <a:cubicBezTo>
                    <a:pt x="2594" y="2387"/>
                    <a:pt x="1630" y="1297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64"/>
            <p:cNvSpPr/>
            <p:nvPr/>
          </p:nvSpPr>
          <p:spPr>
            <a:xfrm>
              <a:off x="576505" y="617292"/>
              <a:ext cx="63011" cy="18116"/>
            </a:xfrm>
            <a:custGeom>
              <a:avLst/>
              <a:gdLst/>
              <a:ahLst/>
              <a:cxnLst/>
              <a:rect l="l" t="t" r="r" b="b"/>
              <a:pathLst>
                <a:path w="2480" h="689" extrusionOk="0">
                  <a:moveTo>
                    <a:pt x="333" y="0"/>
                  </a:moveTo>
                  <a:cubicBezTo>
                    <a:pt x="322" y="0"/>
                    <a:pt x="322" y="12"/>
                    <a:pt x="310" y="23"/>
                  </a:cubicBezTo>
                  <a:cubicBezTo>
                    <a:pt x="253" y="127"/>
                    <a:pt x="195" y="230"/>
                    <a:pt x="149" y="333"/>
                  </a:cubicBezTo>
                  <a:cubicBezTo>
                    <a:pt x="126" y="391"/>
                    <a:pt x="104" y="448"/>
                    <a:pt x="69" y="517"/>
                  </a:cubicBezTo>
                  <a:cubicBezTo>
                    <a:pt x="46" y="574"/>
                    <a:pt x="23" y="632"/>
                    <a:pt x="0" y="689"/>
                  </a:cubicBezTo>
                  <a:lnTo>
                    <a:pt x="1802" y="689"/>
                  </a:lnTo>
                  <a:cubicBezTo>
                    <a:pt x="1928" y="482"/>
                    <a:pt x="2101" y="299"/>
                    <a:pt x="2284" y="150"/>
                  </a:cubicBezTo>
                  <a:cubicBezTo>
                    <a:pt x="2353" y="92"/>
                    <a:pt x="2410" y="46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64"/>
            <p:cNvSpPr/>
            <p:nvPr/>
          </p:nvSpPr>
          <p:spPr>
            <a:xfrm>
              <a:off x="1569857" y="705656"/>
              <a:ext cx="63017" cy="18116"/>
            </a:xfrm>
            <a:custGeom>
              <a:avLst/>
              <a:gdLst/>
              <a:ahLst/>
              <a:cxnLst/>
              <a:rect l="l" t="t" r="r" b="b"/>
              <a:pathLst>
                <a:path w="2480" h="713" extrusionOk="0">
                  <a:moveTo>
                    <a:pt x="667" y="0"/>
                  </a:moveTo>
                  <a:lnTo>
                    <a:pt x="667" y="23"/>
                  </a:lnTo>
                  <a:cubicBezTo>
                    <a:pt x="575" y="150"/>
                    <a:pt x="471" y="287"/>
                    <a:pt x="368" y="402"/>
                  </a:cubicBezTo>
                  <a:cubicBezTo>
                    <a:pt x="311" y="460"/>
                    <a:pt x="253" y="517"/>
                    <a:pt x="184" y="563"/>
                  </a:cubicBezTo>
                  <a:cubicBezTo>
                    <a:pt x="127" y="620"/>
                    <a:pt x="58" y="666"/>
                    <a:pt x="1" y="712"/>
                  </a:cubicBezTo>
                  <a:lnTo>
                    <a:pt x="2147" y="712"/>
                  </a:lnTo>
                  <a:cubicBezTo>
                    <a:pt x="2182" y="643"/>
                    <a:pt x="2216" y="586"/>
                    <a:pt x="2250" y="528"/>
                  </a:cubicBezTo>
                  <a:cubicBezTo>
                    <a:pt x="2262" y="494"/>
                    <a:pt x="2273" y="471"/>
                    <a:pt x="2285" y="437"/>
                  </a:cubicBezTo>
                  <a:cubicBezTo>
                    <a:pt x="2319" y="391"/>
                    <a:pt x="2342" y="333"/>
                    <a:pt x="2365" y="276"/>
                  </a:cubicBezTo>
                  <a:lnTo>
                    <a:pt x="2388" y="219"/>
                  </a:lnTo>
                  <a:cubicBezTo>
                    <a:pt x="2423" y="150"/>
                    <a:pt x="2446" y="81"/>
                    <a:pt x="24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9" name="Google Shape;6339;p64"/>
          <p:cNvGrpSpPr/>
          <p:nvPr/>
        </p:nvGrpSpPr>
        <p:grpSpPr>
          <a:xfrm flipH="1">
            <a:off x="3704668" y="2844955"/>
            <a:ext cx="410808" cy="831197"/>
            <a:chOff x="3564075" y="2091586"/>
            <a:chExt cx="329966" cy="667521"/>
          </a:xfrm>
        </p:grpSpPr>
        <p:sp>
          <p:nvSpPr>
            <p:cNvPr id="6340" name="Google Shape;6340;p64"/>
            <p:cNvSpPr/>
            <p:nvPr/>
          </p:nvSpPr>
          <p:spPr>
            <a:xfrm>
              <a:off x="3564075" y="2382687"/>
              <a:ext cx="279392" cy="38541"/>
            </a:xfrm>
            <a:custGeom>
              <a:avLst/>
              <a:gdLst/>
              <a:ahLst/>
              <a:cxnLst/>
              <a:rect l="l" t="t" r="r" b="b"/>
              <a:pathLst>
                <a:path w="10156" h="1" fill="none" extrusionOk="0">
                  <a:moveTo>
                    <a:pt x="0" y="1"/>
                  </a:moveTo>
                  <a:lnTo>
                    <a:pt x="10155" y="1"/>
                  </a:lnTo>
                </a:path>
              </a:pathLst>
            </a:custGeom>
            <a:noFill/>
            <a:ln w="5600" cap="rnd" cmpd="sng">
              <a:solidFill>
                <a:srgbClr val="374957"/>
              </a:solidFill>
              <a:prstDash val="solid"/>
              <a:miter lim="721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41" name="Google Shape;6341;p64"/>
            <p:cNvGrpSpPr/>
            <p:nvPr/>
          </p:nvGrpSpPr>
          <p:grpSpPr>
            <a:xfrm>
              <a:off x="3577470" y="2091586"/>
              <a:ext cx="203196" cy="352319"/>
              <a:chOff x="3976450" y="5044825"/>
              <a:chExt cx="107625" cy="186600"/>
            </a:xfrm>
          </p:grpSpPr>
          <p:sp>
            <p:nvSpPr>
              <p:cNvPr id="6342" name="Google Shape;6342;p64"/>
              <p:cNvSpPr/>
              <p:nvPr/>
            </p:nvSpPr>
            <p:spPr>
              <a:xfrm>
                <a:off x="4011550" y="5126700"/>
                <a:ext cx="26550" cy="8927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571" fill="none" extrusionOk="0">
                    <a:moveTo>
                      <a:pt x="1" y="3571"/>
                    </a:moveTo>
                    <a:lnTo>
                      <a:pt x="1" y="1594"/>
                    </a:lnTo>
                    <a:lnTo>
                      <a:pt x="1061" y="1594"/>
                    </a:lnTo>
                    <a:lnTo>
                      <a:pt x="1061" y="0"/>
                    </a:lnTo>
                  </a:path>
                </a:pathLst>
              </a:custGeom>
              <a:noFill/>
              <a:ln w="5600" cap="flat" cmpd="sng">
                <a:solidFill>
                  <a:srgbClr val="CFD9E0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3" name="Google Shape;6343;p64"/>
              <p:cNvSpPr/>
              <p:nvPr/>
            </p:nvSpPr>
            <p:spPr>
              <a:xfrm>
                <a:off x="3976450" y="5044825"/>
                <a:ext cx="10762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683" extrusionOk="0">
                    <a:moveTo>
                      <a:pt x="2478" y="1"/>
                    </a:moveTo>
                    <a:cubicBezTo>
                      <a:pt x="2474" y="1"/>
                      <a:pt x="2470" y="1"/>
                      <a:pt x="2465" y="1"/>
                    </a:cubicBezTo>
                    <a:cubicBezTo>
                      <a:pt x="2462" y="1"/>
                      <a:pt x="2459" y="1"/>
                      <a:pt x="2456" y="1"/>
                    </a:cubicBezTo>
                    <a:cubicBezTo>
                      <a:pt x="818" y="1"/>
                      <a:pt x="1" y="1979"/>
                      <a:pt x="1160" y="3138"/>
                    </a:cubicBezTo>
                    <a:cubicBezTo>
                      <a:pt x="1535" y="3514"/>
                      <a:pt x="1997" y="3682"/>
                      <a:pt x="2450" y="3682"/>
                    </a:cubicBezTo>
                    <a:cubicBezTo>
                      <a:pt x="3397" y="3682"/>
                      <a:pt x="4304" y="2948"/>
                      <a:pt x="4304" y="1840"/>
                    </a:cubicBezTo>
                    <a:cubicBezTo>
                      <a:pt x="4304" y="828"/>
                      <a:pt x="3489" y="1"/>
                      <a:pt x="24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4" name="Google Shape;6344;p64"/>
              <p:cNvSpPr/>
              <p:nvPr/>
            </p:nvSpPr>
            <p:spPr>
              <a:xfrm>
                <a:off x="3994800" y="520340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1" y="0"/>
                    </a:moveTo>
                    <a:cubicBezTo>
                      <a:pt x="547" y="0"/>
                      <a:pt x="420" y="46"/>
                      <a:pt x="318" y="149"/>
                    </a:cubicBezTo>
                    <a:cubicBezTo>
                      <a:pt x="0" y="467"/>
                      <a:pt x="224" y="1007"/>
                      <a:pt x="671" y="1007"/>
                    </a:cubicBezTo>
                    <a:cubicBezTo>
                      <a:pt x="952" y="1007"/>
                      <a:pt x="1176" y="784"/>
                      <a:pt x="1176" y="503"/>
                    </a:cubicBezTo>
                    <a:cubicBezTo>
                      <a:pt x="1176" y="200"/>
                      <a:pt x="929" y="0"/>
                      <a:pt x="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5" name="Google Shape;6345;p64"/>
              <p:cNvSpPr/>
              <p:nvPr/>
            </p:nvSpPr>
            <p:spPr>
              <a:xfrm>
                <a:off x="3991000" y="5200625"/>
                <a:ext cx="359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2" extrusionOk="0">
                    <a:moveTo>
                      <a:pt x="823" y="224"/>
                    </a:moveTo>
                    <a:cubicBezTo>
                      <a:pt x="1169" y="224"/>
                      <a:pt x="1342" y="650"/>
                      <a:pt x="1097" y="895"/>
                    </a:cubicBezTo>
                    <a:cubicBezTo>
                      <a:pt x="1018" y="974"/>
                      <a:pt x="921" y="1010"/>
                      <a:pt x="825" y="1010"/>
                    </a:cubicBezTo>
                    <a:cubicBezTo>
                      <a:pt x="625" y="1010"/>
                      <a:pt x="433" y="853"/>
                      <a:pt x="433" y="614"/>
                    </a:cubicBezTo>
                    <a:cubicBezTo>
                      <a:pt x="433" y="404"/>
                      <a:pt x="607" y="224"/>
                      <a:pt x="823" y="224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64"/>
                      <a:pt x="390" y="1054"/>
                    </a:cubicBezTo>
                    <a:cubicBezTo>
                      <a:pt x="515" y="1176"/>
                      <a:pt x="668" y="1231"/>
                      <a:pt x="818" y="1231"/>
                    </a:cubicBezTo>
                    <a:cubicBezTo>
                      <a:pt x="1134" y="1231"/>
                      <a:pt x="1436" y="986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46" name="Google Shape;6346;p64"/>
            <p:cNvGrpSpPr/>
            <p:nvPr/>
          </p:nvGrpSpPr>
          <p:grpSpPr>
            <a:xfrm>
              <a:off x="3690750" y="2391589"/>
              <a:ext cx="203290" cy="367519"/>
              <a:chOff x="4036450" y="5279050"/>
              <a:chExt cx="107675" cy="194650"/>
            </a:xfrm>
          </p:grpSpPr>
          <p:sp>
            <p:nvSpPr>
              <p:cNvPr id="6347" name="Google Shape;6347;p64"/>
              <p:cNvSpPr/>
              <p:nvPr/>
            </p:nvSpPr>
            <p:spPr>
              <a:xfrm>
                <a:off x="4067450" y="5294200"/>
                <a:ext cx="2835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990" fill="none" extrusionOk="0">
                    <a:moveTo>
                      <a:pt x="1" y="1"/>
                    </a:moveTo>
                    <a:lnTo>
                      <a:pt x="1" y="1898"/>
                    </a:lnTo>
                    <a:lnTo>
                      <a:pt x="1133" y="1898"/>
                    </a:lnTo>
                    <a:lnTo>
                      <a:pt x="1133" y="3989"/>
                    </a:lnTo>
                  </a:path>
                </a:pathLst>
              </a:custGeom>
              <a:noFill/>
              <a:ln w="5600" cap="flat" cmpd="sng">
                <a:solidFill>
                  <a:srgbClr val="869FB2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8" name="Google Shape;6348;p64"/>
              <p:cNvSpPr/>
              <p:nvPr/>
            </p:nvSpPr>
            <p:spPr>
              <a:xfrm>
                <a:off x="4036450" y="5381475"/>
                <a:ext cx="10767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3689" extrusionOk="0">
                    <a:moveTo>
                      <a:pt x="2460" y="1"/>
                    </a:moveTo>
                    <a:cubicBezTo>
                      <a:pt x="822" y="1"/>
                      <a:pt x="0" y="1984"/>
                      <a:pt x="1161" y="3145"/>
                    </a:cubicBezTo>
                    <a:cubicBezTo>
                      <a:pt x="1535" y="3521"/>
                      <a:pt x="1994" y="3689"/>
                      <a:pt x="2446" y="3689"/>
                    </a:cubicBezTo>
                    <a:cubicBezTo>
                      <a:pt x="3391" y="3689"/>
                      <a:pt x="4301" y="2953"/>
                      <a:pt x="4306" y="1840"/>
                    </a:cubicBezTo>
                    <a:cubicBezTo>
                      <a:pt x="4306" y="823"/>
                      <a:pt x="3477" y="1"/>
                      <a:pt x="246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9" name="Google Shape;6349;p64"/>
              <p:cNvSpPr/>
              <p:nvPr/>
            </p:nvSpPr>
            <p:spPr>
              <a:xfrm>
                <a:off x="4050700" y="528165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0" y="1"/>
                    </a:moveTo>
                    <a:cubicBezTo>
                      <a:pt x="547" y="1"/>
                      <a:pt x="420" y="47"/>
                      <a:pt x="317" y="149"/>
                    </a:cubicBezTo>
                    <a:cubicBezTo>
                      <a:pt x="0" y="467"/>
                      <a:pt x="224" y="1008"/>
                      <a:pt x="671" y="1008"/>
                    </a:cubicBezTo>
                    <a:cubicBezTo>
                      <a:pt x="952" y="1008"/>
                      <a:pt x="1176" y="777"/>
                      <a:pt x="1176" y="503"/>
                    </a:cubicBezTo>
                    <a:cubicBezTo>
                      <a:pt x="1176" y="201"/>
                      <a:pt x="929" y="1"/>
                      <a:pt x="6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0" name="Google Shape;6350;p64"/>
              <p:cNvSpPr/>
              <p:nvPr/>
            </p:nvSpPr>
            <p:spPr>
              <a:xfrm>
                <a:off x="4046900" y="5279050"/>
                <a:ext cx="359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229" extrusionOk="0">
                    <a:moveTo>
                      <a:pt x="823" y="225"/>
                    </a:moveTo>
                    <a:cubicBezTo>
                      <a:pt x="1169" y="225"/>
                      <a:pt x="1349" y="643"/>
                      <a:pt x="1104" y="888"/>
                    </a:cubicBezTo>
                    <a:cubicBezTo>
                      <a:pt x="1022" y="968"/>
                      <a:pt x="923" y="1003"/>
                      <a:pt x="826" y="1003"/>
                    </a:cubicBezTo>
                    <a:cubicBezTo>
                      <a:pt x="625" y="1003"/>
                      <a:pt x="433" y="848"/>
                      <a:pt x="433" y="614"/>
                    </a:cubicBezTo>
                    <a:cubicBezTo>
                      <a:pt x="433" y="398"/>
                      <a:pt x="606" y="225"/>
                      <a:pt x="823" y="225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57"/>
                      <a:pt x="390" y="1047"/>
                    </a:cubicBezTo>
                    <a:cubicBezTo>
                      <a:pt x="516" y="1172"/>
                      <a:pt x="669" y="1228"/>
                      <a:pt x="819" y="1228"/>
                    </a:cubicBezTo>
                    <a:cubicBezTo>
                      <a:pt x="1134" y="1228"/>
                      <a:pt x="1436" y="981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51" name="Google Shape;6351;p64"/>
          <p:cNvGrpSpPr/>
          <p:nvPr/>
        </p:nvGrpSpPr>
        <p:grpSpPr>
          <a:xfrm>
            <a:off x="6877470" y="1081715"/>
            <a:ext cx="473148" cy="148870"/>
            <a:chOff x="4458420" y="5169625"/>
            <a:chExt cx="178850" cy="56275"/>
          </a:xfrm>
        </p:grpSpPr>
        <p:sp>
          <p:nvSpPr>
            <p:cNvPr id="6352" name="Google Shape;6352;p64"/>
            <p:cNvSpPr/>
            <p:nvPr/>
          </p:nvSpPr>
          <p:spPr>
            <a:xfrm>
              <a:off x="4592170" y="5169625"/>
              <a:ext cx="45100" cy="52300"/>
            </a:xfrm>
            <a:custGeom>
              <a:avLst/>
              <a:gdLst/>
              <a:ahLst/>
              <a:cxnLst/>
              <a:rect l="l" t="t" r="r" b="b"/>
              <a:pathLst>
                <a:path w="1804" h="2092" extrusionOk="0">
                  <a:moveTo>
                    <a:pt x="0" y="0"/>
                  </a:moveTo>
                  <a:lnTo>
                    <a:pt x="0" y="2092"/>
                  </a:lnTo>
                  <a:lnTo>
                    <a:pt x="1803" y="1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4"/>
            <p:cNvSpPr/>
            <p:nvPr/>
          </p:nvSpPr>
          <p:spPr>
            <a:xfrm>
              <a:off x="4535534" y="5181700"/>
              <a:ext cx="57525" cy="28150"/>
            </a:xfrm>
            <a:custGeom>
              <a:avLst/>
              <a:gdLst/>
              <a:ahLst/>
              <a:cxnLst/>
              <a:rect l="l" t="t" r="r" b="b"/>
              <a:pathLst>
                <a:path w="2301" h="1126" extrusionOk="0">
                  <a:moveTo>
                    <a:pt x="0" y="0"/>
                  </a:moveTo>
                  <a:lnTo>
                    <a:pt x="0" y="1125"/>
                  </a:lnTo>
                  <a:lnTo>
                    <a:pt x="2301" y="112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64"/>
            <p:cNvSpPr/>
            <p:nvPr/>
          </p:nvSpPr>
          <p:spPr>
            <a:xfrm>
              <a:off x="4535175" y="5181700"/>
              <a:ext cx="23650" cy="44200"/>
            </a:xfrm>
            <a:custGeom>
              <a:avLst/>
              <a:gdLst/>
              <a:ahLst/>
              <a:cxnLst/>
              <a:rect l="l" t="t" r="r" b="b"/>
              <a:pathLst>
                <a:path w="946" h="1768" extrusionOk="0">
                  <a:moveTo>
                    <a:pt x="1" y="0"/>
                  </a:moveTo>
                  <a:lnTo>
                    <a:pt x="1" y="1125"/>
                  </a:lnTo>
                  <a:lnTo>
                    <a:pt x="946" y="1767"/>
                  </a:lnTo>
                  <a:lnTo>
                    <a:pt x="946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64"/>
            <p:cNvSpPr/>
            <p:nvPr/>
          </p:nvSpPr>
          <p:spPr>
            <a:xfrm>
              <a:off x="4458420" y="5197375"/>
              <a:ext cx="100625" cy="28525"/>
            </a:xfrm>
            <a:custGeom>
              <a:avLst/>
              <a:gdLst/>
              <a:ahLst/>
              <a:cxnLst/>
              <a:rect l="l" t="t" r="r" b="b"/>
              <a:pathLst>
                <a:path w="4025" h="1141" extrusionOk="0">
                  <a:moveTo>
                    <a:pt x="0" y="1"/>
                  </a:moveTo>
                  <a:lnTo>
                    <a:pt x="0" y="1140"/>
                  </a:lnTo>
                  <a:lnTo>
                    <a:pt x="4025" y="114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6" name="Google Shape;6356;p64"/>
          <p:cNvGrpSpPr/>
          <p:nvPr/>
        </p:nvGrpSpPr>
        <p:grpSpPr>
          <a:xfrm>
            <a:off x="5322464" y="966504"/>
            <a:ext cx="758083" cy="691884"/>
            <a:chOff x="5976993" y="238644"/>
            <a:chExt cx="671226" cy="612558"/>
          </a:xfrm>
        </p:grpSpPr>
        <p:grpSp>
          <p:nvGrpSpPr>
            <p:cNvPr id="6357" name="Google Shape;6357;p64"/>
            <p:cNvGrpSpPr/>
            <p:nvPr/>
          </p:nvGrpSpPr>
          <p:grpSpPr>
            <a:xfrm>
              <a:off x="6207869" y="264821"/>
              <a:ext cx="255900" cy="309550"/>
              <a:chOff x="4721075" y="260350"/>
              <a:chExt cx="255900" cy="309550"/>
            </a:xfrm>
          </p:grpSpPr>
          <p:sp>
            <p:nvSpPr>
              <p:cNvPr id="6358" name="Google Shape;6358;p64"/>
              <p:cNvSpPr/>
              <p:nvPr/>
            </p:nvSpPr>
            <p:spPr>
              <a:xfrm>
                <a:off x="4721075" y="272900"/>
                <a:ext cx="74325" cy="2944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11779" extrusionOk="0">
                    <a:moveTo>
                      <a:pt x="30" y="1"/>
                    </a:moveTo>
                    <a:lnTo>
                      <a:pt x="1" y="7488"/>
                    </a:lnTo>
                    <a:lnTo>
                      <a:pt x="2943" y="11779"/>
                    </a:lnTo>
                    <a:lnTo>
                      <a:pt x="2972" y="429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64"/>
              <p:cNvSpPr/>
              <p:nvPr/>
            </p:nvSpPr>
            <p:spPr>
              <a:xfrm>
                <a:off x="4794825" y="375875"/>
                <a:ext cx="103175" cy="194025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7761" extrusionOk="0">
                    <a:moveTo>
                      <a:pt x="1804" y="0"/>
                    </a:moveTo>
                    <a:cubicBezTo>
                      <a:pt x="1717" y="0"/>
                      <a:pt x="1623" y="0"/>
                      <a:pt x="1537" y="8"/>
                    </a:cubicBezTo>
                    <a:lnTo>
                      <a:pt x="1522" y="8"/>
                    </a:lnTo>
                    <a:cubicBezTo>
                      <a:pt x="1429" y="8"/>
                      <a:pt x="1342" y="15"/>
                      <a:pt x="1248" y="22"/>
                    </a:cubicBezTo>
                    <a:lnTo>
                      <a:pt x="1155" y="29"/>
                    </a:lnTo>
                    <a:lnTo>
                      <a:pt x="960" y="44"/>
                    </a:lnTo>
                    <a:lnTo>
                      <a:pt x="909" y="51"/>
                    </a:lnTo>
                    <a:lnTo>
                      <a:pt x="866" y="58"/>
                    </a:lnTo>
                    <a:cubicBezTo>
                      <a:pt x="765" y="65"/>
                      <a:pt x="664" y="80"/>
                      <a:pt x="570" y="87"/>
                    </a:cubicBezTo>
                    <a:lnTo>
                      <a:pt x="534" y="94"/>
                    </a:lnTo>
                    <a:cubicBezTo>
                      <a:pt x="426" y="108"/>
                      <a:pt x="318" y="130"/>
                      <a:pt x="210" y="145"/>
                    </a:cubicBezTo>
                    <a:lnTo>
                      <a:pt x="181" y="152"/>
                    </a:lnTo>
                    <a:lnTo>
                      <a:pt x="29" y="181"/>
                    </a:lnTo>
                    <a:lnTo>
                      <a:pt x="1" y="7667"/>
                    </a:lnTo>
                    <a:lnTo>
                      <a:pt x="181" y="7638"/>
                    </a:lnTo>
                    <a:cubicBezTo>
                      <a:pt x="289" y="7617"/>
                      <a:pt x="397" y="7602"/>
                      <a:pt x="505" y="7588"/>
                    </a:cubicBezTo>
                    <a:lnTo>
                      <a:pt x="542" y="7581"/>
                    </a:lnTo>
                    <a:cubicBezTo>
                      <a:pt x="635" y="7566"/>
                      <a:pt x="736" y="7552"/>
                      <a:pt x="837" y="7545"/>
                    </a:cubicBezTo>
                    <a:lnTo>
                      <a:pt x="924" y="7537"/>
                    </a:lnTo>
                    <a:cubicBezTo>
                      <a:pt x="989" y="7530"/>
                      <a:pt x="1054" y="7523"/>
                      <a:pt x="1119" y="7516"/>
                    </a:cubicBezTo>
                    <a:lnTo>
                      <a:pt x="1212" y="7508"/>
                    </a:lnTo>
                    <a:cubicBezTo>
                      <a:pt x="1306" y="7508"/>
                      <a:pt x="1393" y="7501"/>
                      <a:pt x="1486" y="7494"/>
                    </a:cubicBezTo>
                    <a:lnTo>
                      <a:pt x="2164" y="7494"/>
                    </a:lnTo>
                    <a:lnTo>
                      <a:pt x="2316" y="7501"/>
                    </a:lnTo>
                    <a:lnTo>
                      <a:pt x="2438" y="7508"/>
                    </a:lnTo>
                    <a:lnTo>
                      <a:pt x="2590" y="7516"/>
                    </a:lnTo>
                    <a:lnTo>
                      <a:pt x="2712" y="7530"/>
                    </a:lnTo>
                    <a:lnTo>
                      <a:pt x="2857" y="7545"/>
                    </a:lnTo>
                    <a:lnTo>
                      <a:pt x="2979" y="7552"/>
                    </a:lnTo>
                    <a:lnTo>
                      <a:pt x="3124" y="7573"/>
                    </a:lnTo>
                    <a:lnTo>
                      <a:pt x="3246" y="7588"/>
                    </a:lnTo>
                    <a:lnTo>
                      <a:pt x="3398" y="7617"/>
                    </a:lnTo>
                    <a:lnTo>
                      <a:pt x="3520" y="7638"/>
                    </a:lnTo>
                    <a:lnTo>
                      <a:pt x="3672" y="7667"/>
                    </a:lnTo>
                    <a:lnTo>
                      <a:pt x="3780" y="7689"/>
                    </a:lnTo>
                    <a:cubicBezTo>
                      <a:pt x="3888" y="7710"/>
                      <a:pt x="3996" y="7732"/>
                      <a:pt x="4097" y="7761"/>
                    </a:cubicBezTo>
                    <a:lnTo>
                      <a:pt x="4126" y="267"/>
                    </a:lnTo>
                    <a:cubicBezTo>
                      <a:pt x="4025" y="238"/>
                      <a:pt x="3917" y="217"/>
                      <a:pt x="3816" y="195"/>
                    </a:cubicBezTo>
                    <a:lnTo>
                      <a:pt x="3773" y="188"/>
                    </a:lnTo>
                    <a:cubicBezTo>
                      <a:pt x="3751" y="181"/>
                      <a:pt x="3729" y="173"/>
                      <a:pt x="3701" y="173"/>
                    </a:cubicBezTo>
                    <a:lnTo>
                      <a:pt x="3549" y="145"/>
                    </a:lnTo>
                    <a:lnTo>
                      <a:pt x="3434" y="123"/>
                    </a:lnTo>
                    <a:lnTo>
                      <a:pt x="3275" y="101"/>
                    </a:lnTo>
                    <a:lnTo>
                      <a:pt x="3210" y="87"/>
                    </a:lnTo>
                    <a:lnTo>
                      <a:pt x="3160" y="80"/>
                    </a:lnTo>
                    <a:lnTo>
                      <a:pt x="3015" y="65"/>
                    </a:lnTo>
                    <a:lnTo>
                      <a:pt x="2886" y="51"/>
                    </a:lnTo>
                    <a:lnTo>
                      <a:pt x="2741" y="36"/>
                    </a:lnTo>
                    <a:lnTo>
                      <a:pt x="2662" y="29"/>
                    </a:lnTo>
                    <a:lnTo>
                      <a:pt x="2619" y="29"/>
                    </a:lnTo>
                    <a:lnTo>
                      <a:pt x="2467" y="15"/>
                    </a:lnTo>
                    <a:lnTo>
                      <a:pt x="2352" y="8"/>
                    </a:lnTo>
                    <a:lnTo>
                      <a:pt x="2200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0" name="Google Shape;6360;p64"/>
              <p:cNvSpPr/>
              <p:nvPr/>
            </p:nvSpPr>
            <p:spPr>
              <a:xfrm>
                <a:off x="4897425" y="276875"/>
                <a:ext cx="79550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1714" extrusionOk="0">
                    <a:moveTo>
                      <a:pt x="3181" y="1"/>
                    </a:moveTo>
                    <a:lnTo>
                      <a:pt x="29" y="4227"/>
                    </a:lnTo>
                    <a:lnTo>
                      <a:pt x="0" y="11714"/>
                    </a:lnTo>
                    <a:lnTo>
                      <a:pt x="3152" y="7487"/>
                    </a:lnTo>
                    <a:lnTo>
                      <a:pt x="318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1" name="Google Shape;6361;p64"/>
              <p:cNvSpPr/>
              <p:nvPr/>
            </p:nvSpPr>
            <p:spPr>
              <a:xfrm>
                <a:off x="4721800" y="260350"/>
                <a:ext cx="255175" cy="122225"/>
              </a:xfrm>
              <a:custGeom>
                <a:avLst/>
                <a:gdLst/>
                <a:ahLst/>
                <a:cxnLst/>
                <a:rect l="l" t="t" r="r" b="b"/>
                <a:pathLst>
                  <a:path w="10207" h="4889" extrusionOk="0">
                    <a:moveTo>
                      <a:pt x="4749" y="1"/>
                    </a:moveTo>
                    <a:cubicBezTo>
                      <a:pt x="3158" y="1"/>
                      <a:pt x="1567" y="168"/>
                      <a:pt x="1" y="503"/>
                    </a:cubicBezTo>
                    <a:lnTo>
                      <a:pt x="2943" y="4794"/>
                    </a:lnTo>
                    <a:cubicBezTo>
                      <a:pt x="3555" y="4675"/>
                      <a:pt x="4174" y="4614"/>
                      <a:pt x="4792" y="4614"/>
                    </a:cubicBezTo>
                    <a:cubicBezTo>
                      <a:pt x="5552" y="4614"/>
                      <a:pt x="6311" y="4705"/>
                      <a:pt x="7054" y="4888"/>
                    </a:cubicBezTo>
                    <a:lnTo>
                      <a:pt x="10206" y="662"/>
                    </a:lnTo>
                    <a:cubicBezTo>
                      <a:pt x="8412" y="222"/>
                      <a:pt x="6580" y="1"/>
                      <a:pt x="4749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2" name="Google Shape;6362;p64"/>
            <p:cNvGrpSpPr/>
            <p:nvPr/>
          </p:nvGrpSpPr>
          <p:grpSpPr>
            <a:xfrm>
              <a:off x="6014775" y="319425"/>
              <a:ext cx="267975" cy="297900"/>
              <a:chOff x="4428250" y="314750"/>
              <a:chExt cx="267975" cy="297900"/>
            </a:xfrm>
          </p:grpSpPr>
          <p:sp>
            <p:nvSpPr>
              <p:cNvPr id="6363" name="Google Shape;6363;p64"/>
              <p:cNvSpPr/>
              <p:nvPr/>
            </p:nvSpPr>
            <p:spPr>
              <a:xfrm>
                <a:off x="4428975" y="314750"/>
                <a:ext cx="2672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6103" extrusionOk="0">
                    <a:moveTo>
                      <a:pt x="7747" y="0"/>
                    </a:moveTo>
                    <a:cubicBezTo>
                      <a:pt x="4386" y="729"/>
                      <a:pt x="1530" y="2207"/>
                      <a:pt x="1" y="4263"/>
                    </a:cubicBezTo>
                    <a:lnTo>
                      <a:pt x="7314" y="6102"/>
                    </a:lnTo>
                    <a:cubicBezTo>
                      <a:pt x="7970" y="5215"/>
                      <a:pt x="9225" y="4580"/>
                      <a:pt x="10689" y="4292"/>
                    </a:cubicBezTo>
                    <a:lnTo>
                      <a:pt x="774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64"/>
              <p:cNvSpPr/>
              <p:nvPr/>
            </p:nvSpPr>
            <p:spPr>
              <a:xfrm>
                <a:off x="4611100" y="422025"/>
                <a:ext cx="84775" cy="190450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7618" extrusionOk="0">
                    <a:moveTo>
                      <a:pt x="3390" y="1"/>
                    </a:moveTo>
                    <a:cubicBezTo>
                      <a:pt x="3318" y="22"/>
                      <a:pt x="3231" y="37"/>
                      <a:pt x="3145" y="58"/>
                    </a:cubicBezTo>
                    <a:lnTo>
                      <a:pt x="3065" y="80"/>
                    </a:lnTo>
                    <a:lnTo>
                      <a:pt x="2900" y="123"/>
                    </a:lnTo>
                    <a:lnTo>
                      <a:pt x="2806" y="145"/>
                    </a:lnTo>
                    <a:cubicBezTo>
                      <a:pt x="2755" y="159"/>
                      <a:pt x="2705" y="174"/>
                      <a:pt x="2654" y="188"/>
                    </a:cubicBezTo>
                    <a:lnTo>
                      <a:pt x="2553" y="217"/>
                    </a:lnTo>
                    <a:lnTo>
                      <a:pt x="2481" y="239"/>
                    </a:lnTo>
                    <a:lnTo>
                      <a:pt x="2395" y="268"/>
                    </a:lnTo>
                    <a:lnTo>
                      <a:pt x="2330" y="289"/>
                    </a:lnTo>
                    <a:cubicBezTo>
                      <a:pt x="2258" y="318"/>
                      <a:pt x="2186" y="340"/>
                      <a:pt x="2113" y="369"/>
                    </a:cubicBezTo>
                    <a:lnTo>
                      <a:pt x="2085" y="383"/>
                    </a:lnTo>
                    <a:lnTo>
                      <a:pt x="1897" y="455"/>
                    </a:lnTo>
                    <a:lnTo>
                      <a:pt x="1839" y="484"/>
                    </a:lnTo>
                    <a:cubicBezTo>
                      <a:pt x="1782" y="506"/>
                      <a:pt x="1724" y="534"/>
                      <a:pt x="1673" y="556"/>
                    </a:cubicBezTo>
                    <a:lnTo>
                      <a:pt x="1623" y="578"/>
                    </a:lnTo>
                    <a:cubicBezTo>
                      <a:pt x="1558" y="607"/>
                      <a:pt x="1493" y="643"/>
                      <a:pt x="1428" y="679"/>
                    </a:cubicBezTo>
                    <a:lnTo>
                      <a:pt x="1385" y="700"/>
                    </a:lnTo>
                    <a:cubicBezTo>
                      <a:pt x="1334" y="729"/>
                      <a:pt x="1284" y="758"/>
                      <a:pt x="1234" y="787"/>
                    </a:cubicBezTo>
                    <a:lnTo>
                      <a:pt x="1183" y="816"/>
                    </a:lnTo>
                    <a:lnTo>
                      <a:pt x="1140" y="837"/>
                    </a:lnTo>
                    <a:lnTo>
                      <a:pt x="1068" y="888"/>
                    </a:lnTo>
                    <a:lnTo>
                      <a:pt x="981" y="946"/>
                    </a:lnTo>
                    <a:cubicBezTo>
                      <a:pt x="945" y="967"/>
                      <a:pt x="909" y="989"/>
                      <a:pt x="880" y="1010"/>
                    </a:cubicBezTo>
                    <a:lnTo>
                      <a:pt x="786" y="1075"/>
                    </a:lnTo>
                    <a:lnTo>
                      <a:pt x="693" y="1147"/>
                    </a:lnTo>
                    <a:lnTo>
                      <a:pt x="613" y="1212"/>
                    </a:lnTo>
                    <a:cubicBezTo>
                      <a:pt x="577" y="1234"/>
                      <a:pt x="548" y="1263"/>
                      <a:pt x="519" y="1284"/>
                    </a:cubicBezTo>
                    <a:lnTo>
                      <a:pt x="447" y="1349"/>
                    </a:lnTo>
                    <a:lnTo>
                      <a:pt x="433" y="1364"/>
                    </a:lnTo>
                    <a:cubicBezTo>
                      <a:pt x="390" y="1400"/>
                      <a:pt x="354" y="1443"/>
                      <a:pt x="310" y="1479"/>
                    </a:cubicBezTo>
                    <a:lnTo>
                      <a:pt x="289" y="1508"/>
                    </a:lnTo>
                    <a:cubicBezTo>
                      <a:pt x="245" y="1551"/>
                      <a:pt x="195" y="1595"/>
                      <a:pt x="159" y="1645"/>
                    </a:cubicBezTo>
                    <a:cubicBezTo>
                      <a:pt x="130" y="1681"/>
                      <a:pt x="101" y="1710"/>
                      <a:pt x="72" y="1746"/>
                    </a:cubicBezTo>
                    <a:lnTo>
                      <a:pt x="29" y="1804"/>
                    </a:lnTo>
                    <a:lnTo>
                      <a:pt x="0" y="7617"/>
                    </a:lnTo>
                    <a:cubicBezTo>
                      <a:pt x="43" y="7567"/>
                      <a:pt x="87" y="7509"/>
                      <a:pt x="130" y="7458"/>
                    </a:cubicBezTo>
                    <a:lnTo>
                      <a:pt x="130" y="7451"/>
                    </a:lnTo>
                    <a:cubicBezTo>
                      <a:pt x="173" y="7401"/>
                      <a:pt x="209" y="7357"/>
                      <a:pt x="253" y="7314"/>
                    </a:cubicBezTo>
                    <a:lnTo>
                      <a:pt x="281" y="7285"/>
                    </a:lnTo>
                    <a:cubicBezTo>
                      <a:pt x="325" y="7242"/>
                      <a:pt x="368" y="7199"/>
                      <a:pt x="411" y="7155"/>
                    </a:cubicBezTo>
                    <a:cubicBezTo>
                      <a:pt x="440" y="7134"/>
                      <a:pt x="462" y="7112"/>
                      <a:pt x="491" y="7091"/>
                    </a:cubicBezTo>
                    <a:cubicBezTo>
                      <a:pt x="512" y="7069"/>
                      <a:pt x="548" y="7040"/>
                      <a:pt x="577" y="7018"/>
                    </a:cubicBezTo>
                    <a:lnTo>
                      <a:pt x="657" y="6953"/>
                    </a:lnTo>
                    <a:cubicBezTo>
                      <a:pt x="693" y="6925"/>
                      <a:pt x="721" y="6903"/>
                      <a:pt x="757" y="6881"/>
                    </a:cubicBezTo>
                    <a:cubicBezTo>
                      <a:pt x="786" y="6852"/>
                      <a:pt x="815" y="6838"/>
                      <a:pt x="844" y="6816"/>
                    </a:cubicBezTo>
                    <a:cubicBezTo>
                      <a:pt x="873" y="6802"/>
                      <a:pt x="909" y="6773"/>
                      <a:pt x="945" y="6752"/>
                    </a:cubicBezTo>
                    <a:lnTo>
                      <a:pt x="1032" y="6694"/>
                    </a:lnTo>
                    <a:lnTo>
                      <a:pt x="1147" y="6622"/>
                    </a:lnTo>
                    <a:lnTo>
                      <a:pt x="1197" y="6593"/>
                    </a:lnTo>
                    <a:cubicBezTo>
                      <a:pt x="1248" y="6564"/>
                      <a:pt x="1298" y="6535"/>
                      <a:pt x="1349" y="6506"/>
                    </a:cubicBezTo>
                    <a:lnTo>
                      <a:pt x="1392" y="6485"/>
                    </a:lnTo>
                    <a:cubicBezTo>
                      <a:pt x="1457" y="6449"/>
                      <a:pt x="1522" y="6413"/>
                      <a:pt x="1594" y="6384"/>
                    </a:cubicBezTo>
                    <a:lnTo>
                      <a:pt x="1637" y="6362"/>
                    </a:lnTo>
                    <a:cubicBezTo>
                      <a:pt x="1688" y="6340"/>
                      <a:pt x="1746" y="6312"/>
                      <a:pt x="1803" y="6290"/>
                    </a:cubicBezTo>
                    <a:lnTo>
                      <a:pt x="1861" y="6261"/>
                    </a:lnTo>
                    <a:cubicBezTo>
                      <a:pt x="1926" y="6239"/>
                      <a:pt x="1984" y="6211"/>
                      <a:pt x="2049" y="6189"/>
                    </a:cubicBezTo>
                    <a:lnTo>
                      <a:pt x="2077" y="6175"/>
                    </a:lnTo>
                    <a:cubicBezTo>
                      <a:pt x="2149" y="6146"/>
                      <a:pt x="2222" y="6124"/>
                      <a:pt x="2294" y="6095"/>
                    </a:cubicBezTo>
                    <a:lnTo>
                      <a:pt x="2359" y="6074"/>
                    </a:lnTo>
                    <a:lnTo>
                      <a:pt x="2517" y="6023"/>
                    </a:lnTo>
                    <a:lnTo>
                      <a:pt x="2618" y="5994"/>
                    </a:lnTo>
                    <a:lnTo>
                      <a:pt x="2770" y="5951"/>
                    </a:lnTo>
                    <a:lnTo>
                      <a:pt x="2856" y="5929"/>
                    </a:lnTo>
                    <a:cubicBezTo>
                      <a:pt x="2914" y="5915"/>
                      <a:pt x="2972" y="5900"/>
                      <a:pt x="3029" y="5886"/>
                    </a:cubicBezTo>
                    <a:lnTo>
                      <a:pt x="3109" y="5864"/>
                    </a:lnTo>
                    <a:cubicBezTo>
                      <a:pt x="3195" y="5843"/>
                      <a:pt x="3282" y="5828"/>
                      <a:pt x="3368" y="5807"/>
                    </a:cubicBezTo>
                    <a:lnTo>
                      <a:pt x="3390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64"/>
              <p:cNvSpPr/>
              <p:nvPr/>
            </p:nvSpPr>
            <p:spPr>
              <a:xfrm>
                <a:off x="4428250" y="421300"/>
                <a:ext cx="183600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7654" extrusionOk="0">
                    <a:moveTo>
                      <a:pt x="30" y="1"/>
                    </a:moveTo>
                    <a:lnTo>
                      <a:pt x="1" y="5814"/>
                    </a:lnTo>
                    <a:lnTo>
                      <a:pt x="7314" y="7653"/>
                    </a:lnTo>
                    <a:lnTo>
                      <a:pt x="7343" y="1840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6" name="Google Shape;6366;p64"/>
            <p:cNvGrpSpPr/>
            <p:nvPr/>
          </p:nvGrpSpPr>
          <p:grpSpPr>
            <a:xfrm>
              <a:off x="6384394" y="238644"/>
              <a:ext cx="263825" cy="384100"/>
              <a:chOff x="4897600" y="530925"/>
              <a:chExt cx="263825" cy="384100"/>
            </a:xfrm>
          </p:grpSpPr>
          <p:sp>
            <p:nvSpPr>
              <p:cNvPr id="6367" name="Google Shape;6367;p64"/>
              <p:cNvSpPr/>
              <p:nvPr/>
            </p:nvSpPr>
            <p:spPr>
              <a:xfrm>
                <a:off x="4897600" y="636775"/>
                <a:ext cx="79000" cy="278250"/>
              </a:xfrm>
              <a:custGeom>
                <a:avLst/>
                <a:gdLst/>
                <a:ahLst/>
                <a:cxnLst/>
                <a:rect l="l" t="t" r="r" b="b"/>
                <a:pathLst>
                  <a:path w="3160" h="11130" extrusionOk="0">
                    <a:moveTo>
                      <a:pt x="30" y="1"/>
                    </a:moveTo>
                    <a:lnTo>
                      <a:pt x="1" y="9168"/>
                    </a:lnTo>
                    <a:cubicBezTo>
                      <a:pt x="94" y="9189"/>
                      <a:pt x="174" y="9211"/>
                      <a:pt x="253" y="9240"/>
                    </a:cubicBezTo>
                    <a:cubicBezTo>
                      <a:pt x="361" y="9269"/>
                      <a:pt x="462" y="9298"/>
                      <a:pt x="570" y="9334"/>
                    </a:cubicBezTo>
                    <a:lnTo>
                      <a:pt x="650" y="9362"/>
                    </a:lnTo>
                    <a:cubicBezTo>
                      <a:pt x="744" y="9391"/>
                      <a:pt x="837" y="9427"/>
                      <a:pt x="931" y="9463"/>
                    </a:cubicBezTo>
                    <a:lnTo>
                      <a:pt x="946" y="9471"/>
                    </a:lnTo>
                    <a:lnTo>
                      <a:pt x="1075" y="9521"/>
                    </a:lnTo>
                    <a:lnTo>
                      <a:pt x="1162" y="9557"/>
                    </a:lnTo>
                    <a:cubicBezTo>
                      <a:pt x="1205" y="9579"/>
                      <a:pt x="1248" y="9600"/>
                      <a:pt x="1292" y="9615"/>
                    </a:cubicBezTo>
                    <a:lnTo>
                      <a:pt x="1371" y="9658"/>
                    </a:lnTo>
                    <a:cubicBezTo>
                      <a:pt x="1422" y="9680"/>
                      <a:pt x="1465" y="9701"/>
                      <a:pt x="1508" y="9723"/>
                    </a:cubicBezTo>
                    <a:lnTo>
                      <a:pt x="1573" y="9759"/>
                    </a:lnTo>
                    <a:cubicBezTo>
                      <a:pt x="1638" y="9788"/>
                      <a:pt x="1703" y="9824"/>
                      <a:pt x="1761" y="9860"/>
                    </a:cubicBezTo>
                    <a:cubicBezTo>
                      <a:pt x="2388" y="10221"/>
                      <a:pt x="2850" y="10661"/>
                      <a:pt x="3138" y="11129"/>
                    </a:cubicBezTo>
                    <a:lnTo>
                      <a:pt x="3160" y="1962"/>
                    </a:lnTo>
                    <a:cubicBezTo>
                      <a:pt x="2871" y="1486"/>
                      <a:pt x="2410" y="1046"/>
                      <a:pt x="1782" y="686"/>
                    </a:cubicBezTo>
                    <a:cubicBezTo>
                      <a:pt x="1717" y="650"/>
                      <a:pt x="1660" y="614"/>
                      <a:pt x="1595" y="585"/>
                    </a:cubicBezTo>
                    <a:lnTo>
                      <a:pt x="1530" y="556"/>
                    </a:lnTo>
                    <a:cubicBezTo>
                      <a:pt x="1486" y="527"/>
                      <a:pt x="1443" y="506"/>
                      <a:pt x="1393" y="484"/>
                    </a:cubicBezTo>
                    <a:lnTo>
                      <a:pt x="1313" y="448"/>
                    </a:lnTo>
                    <a:lnTo>
                      <a:pt x="1184" y="390"/>
                    </a:lnTo>
                    <a:lnTo>
                      <a:pt x="1097" y="354"/>
                    </a:lnTo>
                    <a:lnTo>
                      <a:pt x="967" y="296"/>
                    </a:lnTo>
                    <a:lnTo>
                      <a:pt x="953" y="296"/>
                    </a:lnTo>
                    <a:cubicBezTo>
                      <a:pt x="866" y="260"/>
                      <a:pt x="772" y="224"/>
                      <a:pt x="671" y="188"/>
                    </a:cubicBezTo>
                    <a:lnTo>
                      <a:pt x="592" y="167"/>
                    </a:lnTo>
                    <a:cubicBezTo>
                      <a:pt x="491" y="131"/>
                      <a:pt x="383" y="94"/>
                      <a:pt x="282" y="66"/>
                    </a:cubicBezTo>
                    <a:cubicBezTo>
                      <a:pt x="195" y="44"/>
                      <a:pt x="116" y="22"/>
                      <a:pt x="30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64"/>
              <p:cNvSpPr/>
              <p:nvPr/>
            </p:nvSpPr>
            <p:spPr>
              <a:xfrm>
                <a:off x="4898150" y="530925"/>
                <a:ext cx="263275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10531" h="6190" extrusionOk="0">
                    <a:moveTo>
                      <a:pt x="3145" y="1"/>
                    </a:moveTo>
                    <a:lnTo>
                      <a:pt x="0" y="4227"/>
                    </a:lnTo>
                    <a:cubicBezTo>
                      <a:pt x="613" y="4379"/>
                      <a:pt x="1205" y="4610"/>
                      <a:pt x="1760" y="4920"/>
                    </a:cubicBezTo>
                    <a:cubicBezTo>
                      <a:pt x="2380" y="5280"/>
                      <a:pt x="2849" y="5720"/>
                      <a:pt x="3131" y="6189"/>
                    </a:cubicBezTo>
                    <a:lnTo>
                      <a:pt x="10530" y="4502"/>
                    </a:lnTo>
                    <a:cubicBezTo>
                      <a:pt x="9845" y="3441"/>
                      <a:pt x="8771" y="2468"/>
                      <a:pt x="7371" y="1660"/>
                    </a:cubicBezTo>
                    <a:cubicBezTo>
                      <a:pt x="6189" y="975"/>
                      <a:pt x="4775" y="405"/>
                      <a:pt x="3145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9" name="Google Shape;6369;p64"/>
              <p:cNvSpPr/>
              <p:nvPr/>
            </p:nvSpPr>
            <p:spPr>
              <a:xfrm>
                <a:off x="4975850" y="643450"/>
                <a:ext cx="185575" cy="271400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10856" extrusionOk="0">
                    <a:moveTo>
                      <a:pt x="7422" y="1"/>
                    </a:moveTo>
                    <a:lnTo>
                      <a:pt x="23" y="1688"/>
                    </a:lnTo>
                    <a:lnTo>
                      <a:pt x="1" y="10855"/>
                    </a:lnTo>
                    <a:lnTo>
                      <a:pt x="7401" y="9168"/>
                    </a:lnTo>
                    <a:lnTo>
                      <a:pt x="7422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0" name="Google Shape;6370;p64"/>
            <p:cNvGrpSpPr/>
            <p:nvPr/>
          </p:nvGrpSpPr>
          <p:grpSpPr>
            <a:xfrm>
              <a:off x="5976993" y="471107"/>
              <a:ext cx="222175" cy="258225"/>
              <a:chOff x="4390750" y="609200"/>
              <a:chExt cx="222175" cy="258225"/>
            </a:xfrm>
          </p:grpSpPr>
          <p:sp>
            <p:nvSpPr>
              <p:cNvPr id="6371" name="Google Shape;6371;p64"/>
              <p:cNvSpPr/>
              <p:nvPr/>
            </p:nvSpPr>
            <p:spPr>
              <a:xfrm>
                <a:off x="4599550" y="655000"/>
                <a:ext cx="12300" cy="1358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432" extrusionOk="0">
                    <a:moveTo>
                      <a:pt x="491" y="0"/>
                    </a:moveTo>
                    <a:lnTo>
                      <a:pt x="491" y="0"/>
                    </a:lnTo>
                    <a:cubicBezTo>
                      <a:pt x="448" y="51"/>
                      <a:pt x="419" y="101"/>
                      <a:pt x="383" y="152"/>
                    </a:cubicBezTo>
                    <a:lnTo>
                      <a:pt x="354" y="202"/>
                    </a:lnTo>
                    <a:cubicBezTo>
                      <a:pt x="332" y="231"/>
                      <a:pt x="318" y="260"/>
                      <a:pt x="304" y="289"/>
                    </a:cubicBezTo>
                    <a:lnTo>
                      <a:pt x="296" y="303"/>
                    </a:lnTo>
                    <a:cubicBezTo>
                      <a:pt x="282" y="332"/>
                      <a:pt x="267" y="361"/>
                      <a:pt x="253" y="382"/>
                    </a:cubicBezTo>
                    <a:cubicBezTo>
                      <a:pt x="239" y="411"/>
                      <a:pt x="224" y="440"/>
                      <a:pt x="210" y="469"/>
                    </a:cubicBezTo>
                    <a:cubicBezTo>
                      <a:pt x="195" y="491"/>
                      <a:pt x="188" y="519"/>
                      <a:pt x="174" y="548"/>
                    </a:cubicBezTo>
                    <a:cubicBezTo>
                      <a:pt x="166" y="577"/>
                      <a:pt x="159" y="592"/>
                      <a:pt x="152" y="606"/>
                    </a:cubicBezTo>
                    <a:cubicBezTo>
                      <a:pt x="152" y="613"/>
                      <a:pt x="145" y="620"/>
                      <a:pt x="145" y="628"/>
                    </a:cubicBezTo>
                    <a:cubicBezTo>
                      <a:pt x="138" y="656"/>
                      <a:pt x="130" y="678"/>
                      <a:pt x="116" y="707"/>
                    </a:cubicBezTo>
                    <a:cubicBezTo>
                      <a:pt x="109" y="729"/>
                      <a:pt x="102" y="765"/>
                      <a:pt x="94" y="786"/>
                    </a:cubicBezTo>
                    <a:cubicBezTo>
                      <a:pt x="87" y="815"/>
                      <a:pt x="80" y="837"/>
                      <a:pt x="73" y="866"/>
                    </a:cubicBezTo>
                    <a:cubicBezTo>
                      <a:pt x="66" y="894"/>
                      <a:pt x="66" y="909"/>
                      <a:pt x="58" y="931"/>
                    </a:cubicBezTo>
                    <a:cubicBezTo>
                      <a:pt x="58" y="938"/>
                      <a:pt x="58" y="945"/>
                      <a:pt x="58" y="952"/>
                    </a:cubicBezTo>
                    <a:cubicBezTo>
                      <a:pt x="58" y="974"/>
                      <a:pt x="51" y="1003"/>
                      <a:pt x="44" y="1032"/>
                    </a:cubicBezTo>
                    <a:cubicBezTo>
                      <a:pt x="44" y="1053"/>
                      <a:pt x="37" y="1082"/>
                      <a:pt x="29" y="1111"/>
                    </a:cubicBezTo>
                    <a:lnTo>
                      <a:pt x="29" y="1190"/>
                    </a:lnTo>
                    <a:lnTo>
                      <a:pt x="29" y="1248"/>
                    </a:lnTo>
                    <a:lnTo>
                      <a:pt x="29" y="1298"/>
                    </a:lnTo>
                    <a:lnTo>
                      <a:pt x="2" y="5279"/>
                    </a:lnTo>
                    <a:lnTo>
                      <a:pt x="2" y="5279"/>
                    </a:lnTo>
                    <a:cubicBezTo>
                      <a:pt x="3" y="5268"/>
                      <a:pt x="4" y="5257"/>
                      <a:pt x="8" y="5244"/>
                    </a:cubicBezTo>
                    <a:cubicBezTo>
                      <a:pt x="15" y="5215"/>
                      <a:pt x="15" y="5193"/>
                      <a:pt x="15" y="5164"/>
                    </a:cubicBezTo>
                    <a:cubicBezTo>
                      <a:pt x="22" y="5135"/>
                      <a:pt x="22" y="5107"/>
                      <a:pt x="29" y="5085"/>
                    </a:cubicBezTo>
                    <a:cubicBezTo>
                      <a:pt x="37" y="5056"/>
                      <a:pt x="44" y="5027"/>
                      <a:pt x="51" y="4998"/>
                    </a:cubicBezTo>
                    <a:cubicBezTo>
                      <a:pt x="58" y="4970"/>
                      <a:pt x="58" y="4948"/>
                      <a:pt x="66" y="4919"/>
                    </a:cubicBezTo>
                    <a:cubicBezTo>
                      <a:pt x="73" y="4897"/>
                      <a:pt x="87" y="4869"/>
                      <a:pt x="94" y="4832"/>
                    </a:cubicBezTo>
                    <a:cubicBezTo>
                      <a:pt x="102" y="4796"/>
                      <a:pt x="109" y="4782"/>
                      <a:pt x="116" y="4753"/>
                    </a:cubicBezTo>
                    <a:cubicBezTo>
                      <a:pt x="130" y="4731"/>
                      <a:pt x="138" y="4703"/>
                      <a:pt x="152" y="4674"/>
                    </a:cubicBezTo>
                    <a:cubicBezTo>
                      <a:pt x="159" y="4645"/>
                      <a:pt x="174" y="4623"/>
                      <a:pt x="188" y="4594"/>
                    </a:cubicBezTo>
                    <a:cubicBezTo>
                      <a:pt x="195" y="4566"/>
                      <a:pt x="210" y="4537"/>
                      <a:pt x="224" y="4515"/>
                    </a:cubicBezTo>
                    <a:cubicBezTo>
                      <a:pt x="239" y="4486"/>
                      <a:pt x="253" y="4457"/>
                      <a:pt x="267" y="4429"/>
                    </a:cubicBezTo>
                    <a:cubicBezTo>
                      <a:pt x="282" y="4407"/>
                      <a:pt x="304" y="4364"/>
                      <a:pt x="325" y="4328"/>
                    </a:cubicBezTo>
                    <a:cubicBezTo>
                      <a:pt x="340" y="4313"/>
                      <a:pt x="347" y="4299"/>
                      <a:pt x="361" y="4284"/>
                    </a:cubicBezTo>
                    <a:cubicBezTo>
                      <a:pt x="390" y="4234"/>
                      <a:pt x="426" y="4183"/>
                      <a:pt x="462" y="4133"/>
                    </a:cubicBezTo>
                    <a:lnTo>
                      <a:pt x="491" y="0"/>
                    </a:lnTo>
                    <a:close/>
                    <a:moveTo>
                      <a:pt x="2" y="5279"/>
                    </a:moveTo>
                    <a:cubicBezTo>
                      <a:pt x="1" y="5291"/>
                      <a:pt x="1" y="5304"/>
                      <a:pt x="1" y="5323"/>
                    </a:cubicBezTo>
                    <a:lnTo>
                      <a:pt x="1" y="5431"/>
                    </a:lnTo>
                    <a:lnTo>
                      <a:pt x="2" y="5279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2" name="Google Shape;6372;p64"/>
              <p:cNvSpPr/>
              <p:nvPr/>
            </p:nvSpPr>
            <p:spPr>
              <a:xfrm>
                <a:off x="4427175" y="721700"/>
                <a:ext cx="185750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7430" h="5829" extrusionOk="0">
                    <a:moveTo>
                      <a:pt x="7429" y="1"/>
                    </a:moveTo>
                    <a:lnTo>
                      <a:pt x="29" y="1696"/>
                    </a:lnTo>
                    <a:lnTo>
                      <a:pt x="1" y="5828"/>
                    </a:lnTo>
                    <a:lnTo>
                      <a:pt x="7400" y="4133"/>
                    </a:lnTo>
                    <a:lnTo>
                      <a:pt x="7429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3" name="Google Shape;6373;p64"/>
              <p:cNvSpPr/>
              <p:nvPr/>
            </p:nvSpPr>
            <p:spPr>
              <a:xfrm>
                <a:off x="4400300" y="686900"/>
                <a:ext cx="27625" cy="180525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7221" extrusionOk="0">
                    <a:moveTo>
                      <a:pt x="30" y="1"/>
                    </a:moveTo>
                    <a:lnTo>
                      <a:pt x="1" y="4133"/>
                    </a:lnTo>
                    <a:cubicBezTo>
                      <a:pt x="1" y="5201"/>
                      <a:pt x="369" y="6247"/>
                      <a:pt x="1076" y="7220"/>
                    </a:cubicBezTo>
                    <a:lnTo>
                      <a:pt x="1104" y="3088"/>
                    </a:lnTo>
                    <a:cubicBezTo>
                      <a:pt x="527" y="2294"/>
                      <a:pt x="174" y="1458"/>
                      <a:pt x="66" y="599"/>
                    </a:cubicBezTo>
                    <a:cubicBezTo>
                      <a:pt x="44" y="397"/>
                      <a:pt x="30" y="195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4" name="Google Shape;6374;p64"/>
              <p:cNvSpPr/>
              <p:nvPr/>
            </p:nvSpPr>
            <p:spPr>
              <a:xfrm>
                <a:off x="4390750" y="609200"/>
                <a:ext cx="222175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6196" extrusionOk="0">
                    <a:moveTo>
                      <a:pt x="1530" y="0"/>
                    </a:moveTo>
                    <a:cubicBezTo>
                      <a:pt x="1" y="2049"/>
                      <a:pt x="94" y="4277"/>
                      <a:pt x="1486" y="6196"/>
                    </a:cubicBezTo>
                    <a:lnTo>
                      <a:pt x="8886" y="4508"/>
                    </a:lnTo>
                    <a:cubicBezTo>
                      <a:pt x="8244" y="3686"/>
                      <a:pt x="8180" y="2726"/>
                      <a:pt x="8843" y="1839"/>
                    </a:cubicBez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5" name="Google Shape;6375;p64"/>
            <p:cNvGrpSpPr/>
            <p:nvPr/>
          </p:nvGrpSpPr>
          <p:grpSpPr>
            <a:xfrm>
              <a:off x="6012699" y="624883"/>
              <a:ext cx="258950" cy="209025"/>
              <a:chOff x="4427350" y="850800"/>
              <a:chExt cx="258950" cy="209025"/>
            </a:xfrm>
          </p:grpSpPr>
          <p:sp>
            <p:nvSpPr>
              <p:cNvPr id="6376" name="Google Shape;6376;p64"/>
              <p:cNvSpPr/>
              <p:nvPr/>
            </p:nvSpPr>
            <p:spPr>
              <a:xfrm>
                <a:off x="4427350" y="893175"/>
                <a:ext cx="179975" cy="16665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6666" extrusionOk="0">
                    <a:moveTo>
                      <a:pt x="30" y="1"/>
                    </a:moveTo>
                    <a:lnTo>
                      <a:pt x="1" y="2453"/>
                    </a:lnTo>
                    <a:cubicBezTo>
                      <a:pt x="679" y="3398"/>
                      <a:pt x="1681" y="4271"/>
                      <a:pt x="2958" y="5006"/>
                    </a:cubicBezTo>
                    <a:lnTo>
                      <a:pt x="3181" y="5136"/>
                    </a:lnTo>
                    <a:lnTo>
                      <a:pt x="3261" y="5179"/>
                    </a:lnTo>
                    <a:lnTo>
                      <a:pt x="3412" y="5259"/>
                    </a:lnTo>
                    <a:lnTo>
                      <a:pt x="3506" y="5309"/>
                    </a:lnTo>
                    <a:lnTo>
                      <a:pt x="3650" y="5381"/>
                    </a:lnTo>
                    <a:lnTo>
                      <a:pt x="3751" y="5432"/>
                    </a:lnTo>
                    <a:lnTo>
                      <a:pt x="3888" y="5497"/>
                    </a:lnTo>
                    <a:lnTo>
                      <a:pt x="3996" y="5547"/>
                    </a:lnTo>
                    <a:lnTo>
                      <a:pt x="4133" y="5612"/>
                    </a:lnTo>
                    <a:lnTo>
                      <a:pt x="4249" y="5670"/>
                    </a:lnTo>
                    <a:lnTo>
                      <a:pt x="4386" y="5727"/>
                    </a:lnTo>
                    <a:lnTo>
                      <a:pt x="4509" y="5778"/>
                    </a:lnTo>
                    <a:lnTo>
                      <a:pt x="4646" y="5836"/>
                    </a:lnTo>
                    <a:lnTo>
                      <a:pt x="4768" y="5886"/>
                    </a:lnTo>
                    <a:lnTo>
                      <a:pt x="4912" y="5944"/>
                    </a:lnTo>
                    <a:lnTo>
                      <a:pt x="4920" y="5944"/>
                    </a:lnTo>
                    <a:lnTo>
                      <a:pt x="4948" y="5958"/>
                    </a:lnTo>
                    <a:cubicBezTo>
                      <a:pt x="5049" y="5994"/>
                      <a:pt x="5158" y="6038"/>
                      <a:pt x="5266" y="6074"/>
                    </a:cubicBezTo>
                    <a:lnTo>
                      <a:pt x="5360" y="6110"/>
                    </a:lnTo>
                    <a:cubicBezTo>
                      <a:pt x="5475" y="6153"/>
                      <a:pt x="5598" y="6203"/>
                      <a:pt x="5720" y="6240"/>
                    </a:cubicBezTo>
                    <a:lnTo>
                      <a:pt x="5735" y="6247"/>
                    </a:lnTo>
                    <a:cubicBezTo>
                      <a:pt x="5857" y="6283"/>
                      <a:pt x="5973" y="6319"/>
                      <a:pt x="6095" y="6362"/>
                    </a:cubicBezTo>
                    <a:lnTo>
                      <a:pt x="6189" y="6391"/>
                    </a:lnTo>
                    <a:cubicBezTo>
                      <a:pt x="6319" y="6427"/>
                      <a:pt x="6441" y="6463"/>
                      <a:pt x="6571" y="6499"/>
                    </a:cubicBezTo>
                    <a:cubicBezTo>
                      <a:pt x="6651" y="6528"/>
                      <a:pt x="6737" y="6550"/>
                      <a:pt x="6816" y="6571"/>
                    </a:cubicBezTo>
                    <a:lnTo>
                      <a:pt x="6867" y="6586"/>
                    </a:lnTo>
                    <a:cubicBezTo>
                      <a:pt x="6968" y="6615"/>
                      <a:pt x="7069" y="6636"/>
                      <a:pt x="7170" y="6665"/>
                    </a:cubicBezTo>
                    <a:lnTo>
                      <a:pt x="7199" y="4213"/>
                    </a:lnTo>
                    <a:lnTo>
                      <a:pt x="6910" y="4133"/>
                    </a:lnTo>
                    <a:lnTo>
                      <a:pt x="6853" y="4119"/>
                    </a:lnTo>
                    <a:lnTo>
                      <a:pt x="6607" y="4054"/>
                    </a:lnTo>
                    <a:cubicBezTo>
                      <a:pt x="6485" y="4018"/>
                      <a:pt x="6355" y="3975"/>
                      <a:pt x="6225" y="3939"/>
                    </a:cubicBezTo>
                    <a:lnTo>
                      <a:pt x="6131" y="3910"/>
                    </a:lnTo>
                    <a:cubicBezTo>
                      <a:pt x="6009" y="3874"/>
                      <a:pt x="5893" y="3831"/>
                      <a:pt x="5771" y="3795"/>
                    </a:cubicBezTo>
                    <a:lnTo>
                      <a:pt x="5756" y="3787"/>
                    </a:lnTo>
                    <a:cubicBezTo>
                      <a:pt x="5634" y="3744"/>
                      <a:pt x="5511" y="3701"/>
                      <a:pt x="5396" y="3657"/>
                    </a:cubicBezTo>
                    <a:lnTo>
                      <a:pt x="5302" y="3629"/>
                    </a:lnTo>
                    <a:cubicBezTo>
                      <a:pt x="5194" y="3585"/>
                      <a:pt x="5085" y="3549"/>
                      <a:pt x="4977" y="3506"/>
                    </a:cubicBezTo>
                    <a:lnTo>
                      <a:pt x="4941" y="3492"/>
                    </a:lnTo>
                    <a:lnTo>
                      <a:pt x="4804" y="3434"/>
                    </a:lnTo>
                    <a:lnTo>
                      <a:pt x="4682" y="3383"/>
                    </a:lnTo>
                    <a:lnTo>
                      <a:pt x="4545" y="3326"/>
                    </a:lnTo>
                    <a:lnTo>
                      <a:pt x="4422" y="3275"/>
                    </a:lnTo>
                    <a:lnTo>
                      <a:pt x="4285" y="3218"/>
                    </a:lnTo>
                    <a:lnTo>
                      <a:pt x="4170" y="3160"/>
                    </a:lnTo>
                    <a:lnTo>
                      <a:pt x="4032" y="3102"/>
                    </a:lnTo>
                    <a:lnTo>
                      <a:pt x="3924" y="3044"/>
                    </a:lnTo>
                    <a:lnTo>
                      <a:pt x="3787" y="2980"/>
                    </a:lnTo>
                    <a:lnTo>
                      <a:pt x="3679" y="2929"/>
                    </a:lnTo>
                    <a:cubicBezTo>
                      <a:pt x="3636" y="2907"/>
                      <a:pt x="3585" y="2879"/>
                      <a:pt x="3542" y="2857"/>
                    </a:cubicBezTo>
                    <a:lnTo>
                      <a:pt x="3448" y="2806"/>
                    </a:lnTo>
                    <a:cubicBezTo>
                      <a:pt x="3398" y="2778"/>
                      <a:pt x="3347" y="2749"/>
                      <a:pt x="3297" y="2727"/>
                    </a:cubicBezTo>
                    <a:lnTo>
                      <a:pt x="3217" y="2684"/>
                    </a:lnTo>
                    <a:lnTo>
                      <a:pt x="2994" y="2554"/>
                    </a:lnTo>
                    <a:cubicBezTo>
                      <a:pt x="1717" y="1818"/>
                      <a:pt x="715" y="946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7" name="Google Shape;6377;p64"/>
              <p:cNvSpPr/>
              <p:nvPr/>
            </p:nvSpPr>
            <p:spPr>
              <a:xfrm>
                <a:off x="4427900" y="850800"/>
                <a:ext cx="258400" cy="147700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5908" extrusionOk="0">
                    <a:moveTo>
                      <a:pt x="7400" y="1"/>
                    </a:moveTo>
                    <a:lnTo>
                      <a:pt x="0" y="1696"/>
                    </a:lnTo>
                    <a:cubicBezTo>
                      <a:pt x="686" y="2641"/>
                      <a:pt x="1688" y="3513"/>
                      <a:pt x="2957" y="4249"/>
                    </a:cubicBezTo>
                    <a:cubicBezTo>
                      <a:pt x="4140" y="4934"/>
                      <a:pt x="5561" y="5497"/>
                      <a:pt x="7184" y="5908"/>
                    </a:cubicBezTo>
                    <a:lnTo>
                      <a:pt x="10336" y="1681"/>
                    </a:lnTo>
                    <a:cubicBezTo>
                      <a:pt x="9715" y="1530"/>
                      <a:pt x="9124" y="1299"/>
                      <a:pt x="8569" y="989"/>
                    </a:cubicBezTo>
                    <a:cubicBezTo>
                      <a:pt x="8122" y="737"/>
                      <a:pt x="7725" y="405"/>
                      <a:pt x="7400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8" name="Google Shape;6378;p64"/>
              <p:cNvSpPr/>
              <p:nvPr/>
            </p:nvSpPr>
            <p:spPr>
              <a:xfrm>
                <a:off x="4606775" y="892825"/>
                <a:ext cx="79525" cy="167000"/>
              </a:xfrm>
              <a:custGeom>
                <a:avLst/>
                <a:gdLst/>
                <a:ahLst/>
                <a:cxnLst/>
                <a:rect l="l" t="t" r="r" b="b"/>
                <a:pathLst>
                  <a:path w="3181" h="6680" extrusionOk="0">
                    <a:moveTo>
                      <a:pt x="3181" y="0"/>
                    </a:moveTo>
                    <a:lnTo>
                      <a:pt x="29" y="4227"/>
                    </a:lnTo>
                    <a:lnTo>
                      <a:pt x="0" y="6679"/>
                    </a:lnTo>
                    <a:lnTo>
                      <a:pt x="3181" y="2467"/>
                    </a:lnTo>
                    <a:lnTo>
                      <a:pt x="3181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9" name="Google Shape;6379;p64"/>
            <p:cNvGrpSpPr/>
            <p:nvPr/>
          </p:nvGrpSpPr>
          <p:grpSpPr>
            <a:xfrm>
              <a:off x="6192527" y="709277"/>
              <a:ext cx="269050" cy="141925"/>
              <a:chOff x="4703050" y="934300"/>
              <a:chExt cx="269050" cy="141925"/>
            </a:xfrm>
          </p:grpSpPr>
          <p:sp>
            <p:nvSpPr>
              <p:cNvPr id="6380" name="Google Shape;6380;p64"/>
              <p:cNvSpPr/>
              <p:nvPr/>
            </p:nvSpPr>
            <p:spPr>
              <a:xfrm>
                <a:off x="4704500" y="934300"/>
                <a:ext cx="267600" cy="122600"/>
              </a:xfrm>
              <a:custGeom>
                <a:avLst/>
                <a:gdLst/>
                <a:ahLst/>
                <a:cxnLst/>
                <a:rect l="l" t="t" r="r" b="b"/>
                <a:pathLst>
                  <a:path w="10704" h="4904" extrusionOk="0">
                    <a:moveTo>
                      <a:pt x="7761" y="0"/>
                    </a:moveTo>
                    <a:cubicBezTo>
                      <a:pt x="6993" y="194"/>
                      <a:pt x="6208" y="291"/>
                      <a:pt x="5423" y="291"/>
                    </a:cubicBezTo>
                    <a:cubicBezTo>
                      <a:pt x="4661" y="291"/>
                      <a:pt x="3899" y="199"/>
                      <a:pt x="3152" y="15"/>
                    </a:cubicBezTo>
                    <a:lnTo>
                      <a:pt x="0" y="4248"/>
                    </a:lnTo>
                    <a:cubicBezTo>
                      <a:pt x="1790" y="4685"/>
                      <a:pt x="3617" y="4903"/>
                      <a:pt x="5444" y="4903"/>
                    </a:cubicBezTo>
                    <a:cubicBezTo>
                      <a:pt x="7209" y="4903"/>
                      <a:pt x="8974" y="4699"/>
                      <a:pt x="10703" y="4292"/>
                    </a:cubicBezTo>
                    <a:lnTo>
                      <a:pt x="776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1" name="Google Shape;6381;p64"/>
              <p:cNvSpPr/>
              <p:nvPr/>
            </p:nvSpPr>
            <p:spPr>
              <a:xfrm>
                <a:off x="4703050" y="1040675"/>
                <a:ext cx="268875" cy="355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22" extrusionOk="0">
                    <a:moveTo>
                      <a:pt x="29" y="1"/>
                    </a:moveTo>
                    <a:lnTo>
                      <a:pt x="1" y="772"/>
                    </a:lnTo>
                    <a:cubicBezTo>
                      <a:pt x="130" y="808"/>
                      <a:pt x="260" y="837"/>
                      <a:pt x="390" y="866"/>
                    </a:cubicBezTo>
                    <a:lnTo>
                      <a:pt x="513" y="895"/>
                    </a:lnTo>
                    <a:lnTo>
                      <a:pt x="787" y="953"/>
                    </a:lnTo>
                    <a:lnTo>
                      <a:pt x="859" y="967"/>
                    </a:lnTo>
                    <a:lnTo>
                      <a:pt x="938" y="981"/>
                    </a:lnTo>
                    <a:lnTo>
                      <a:pt x="1104" y="1017"/>
                    </a:lnTo>
                    <a:cubicBezTo>
                      <a:pt x="1162" y="1025"/>
                      <a:pt x="1219" y="1039"/>
                      <a:pt x="1277" y="1046"/>
                    </a:cubicBezTo>
                    <a:lnTo>
                      <a:pt x="1443" y="1075"/>
                    </a:lnTo>
                    <a:lnTo>
                      <a:pt x="1616" y="1111"/>
                    </a:lnTo>
                    <a:lnTo>
                      <a:pt x="1782" y="1133"/>
                    </a:lnTo>
                    <a:lnTo>
                      <a:pt x="1955" y="1162"/>
                    </a:lnTo>
                    <a:lnTo>
                      <a:pt x="2121" y="1191"/>
                    </a:lnTo>
                    <a:lnTo>
                      <a:pt x="2215" y="1205"/>
                    </a:lnTo>
                    <a:lnTo>
                      <a:pt x="2294" y="1212"/>
                    </a:lnTo>
                    <a:lnTo>
                      <a:pt x="2453" y="1234"/>
                    </a:lnTo>
                    <a:lnTo>
                      <a:pt x="2633" y="1256"/>
                    </a:lnTo>
                    <a:lnTo>
                      <a:pt x="2792" y="1277"/>
                    </a:lnTo>
                    <a:lnTo>
                      <a:pt x="2972" y="1299"/>
                    </a:lnTo>
                    <a:lnTo>
                      <a:pt x="3131" y="1313"/>
                    </a:lnTo>
                    <a:lnTo>
                      <a:pt x="3311" y="1328"/>
                    </a:lnTo>
                    <a:lnTo>
                      <a:pt x="3470" y="1342"/>
                    </a:lnTo>
                    <a:lnTo>
                      <a:pt x="3542" y="1349"/>
                    </a:lnTo>
                    <a:cubicBezTo>
                      <a:pt x="3578" y="1349"/>
                      <a:pt x="3614" y="1356"/>
                      <a:pt x="3650" y="1356"/>
                    </a:cubicBezTo>
                    <a:lnTo>
                      <a:pt x="3809" y="1371"/>
                    </a:lnTo>
                    <a:lnTo>
                      <a:pt x="3989" y="1385"/>
                    </a:lnTo>
                    <a:lnTo>
                      <a:pt x="4148" y="1393"/>
                    </a:lnTo>
                    <a:lnTo>
                      <a:pt x="4328" y="1400"/>
                    </a:lnTo>
                    <a:lnTo>
                      <a:pt x="4487" y="1407"/>
                    </a:lnTo>
                    <a:lnTo>
                      <a:pt x="4667" y="1414"/>
                    </a:lnTo>
                    <a:lnTo>
                      <a:pt x="4826" y="1421"/>
                    </a:lnTo>
                    <a:lnTo>
                      <a:pt x="6362" y="1421"/>
                    </a:lnTo>
                    <a:lnTo>
                      <a:pt x="6571" y="1407"/>
                    </a:lnTo>
                    <a:lnTo>
                      <a:pt x="6722" y="1400"/>
                    </a:lnTo>
                    <a:lnTo>
                      <a:pt x="6932" y="1393"/>
                    </a:lnTo>
                    <a:lnTo>
                      <a:pt x="7083" y="1378"/>
                    </a:lnTo>
                    <a:lnTo>
                      <a:pt x="7292" y="1364"/>
                    </a:lnTo>
                    <a:lnTo>
                      <a:pt x="7436" y="1349"/>
                    </a:lnTo>
                    <a:lnTo>
                      <a:pt x="7660" y="1335"/>
                    </a:lnTo>
                    <a:lnTo>
                      <a:pt x="7768" y="1320"/>
                    </a:lnTo>
                    <a:lnTo>
                      <a:pt x="7790" y="1320"/>
                    </a:lnTo>
                    <a:cubicBezTo>
                      <a:pt x="7927" y="1313"/>
                      <a:pt x="8057" y="1292"/>
                      <a:pt x="8187" y="1277"/>
                    </a:cubicBezTo>
                    <a:lnTo>
                      <a:pt x="8280" y="1270"/>
                    </a:lnTo>
                    <a:cubicBezTo>
                      <a:pt x="8381" y="1256"/>
                      <a:pt x="8490" y="1241"/>
                      <a:pt x="8590" y="1227"/>
                    </a:cubicBezTo>
                    <a:lnTo>
                      <a:pt x="8713" y="1212"/>
                    </a:lnTo>
                    <a:cubicBezTo>
                      <a:pt x="8821" y="1198"/>
                      <a:pt x="8922" y="1183"/>
                      <a:pt x="9023" y="1162"/>
                    </a:cubicBezTo>
                    <a:lnTo>
                      <a:pt x="9110" y="1155"/>
                    </a:lnTo>
                    <a:cubicBezTo>
                      <a:pt x="9240" y="1133"/>
                      <a:pt x="9369" y="1104"/>
                      <a:pt x="9499" y="1082"/>
                    </a:cubicBezTo>
                    <a:lnTo>
                      <a:pt x="9521" y="1082"/>
                    </a:lnTo>
                    <a:lnTo>
                      <a:pt x="9564" y="1075"/>
                    </a:lnTo>
                    <a:cubicBezTo>
                      <a:pt x="9752" y="1039"/>
                      <a:pt x="9939" y="1003"/>
                      <a:pt x="10120" y="967"/>
                    </a:cubicBezTo>
                    <a:lnTo>
                      <a:pt x="10156" y="960"/>
                    </a:lnTo>
                    <a:cubicBezTo>
                      <a:pt x="10350" y="917"/>
                      <a:pt x="10538" y="873"/>
                      <a:pt x="10725" y="830"/>
                    </a:cubicBezTo>
                    <a:lnTo>
                      <a:pt x="10754" y="51"/>
                    </a:lnTo>
                    <a:lnTo>
                      <a:pt x="10754" y="51"/>
                    </a:lnTo>
                    <a:cubicBezTo>
                      <a:pt x="10574" y="87"/>
                      <a:pt x="10379" y="123"/>
                      <a:pt x="10192" y="166"/>
                    </a:cubicBezTo>
                    <a:lnTo>
                      <a:pt x="10156" y="174"/>
                    </a:lnTo>
                    <a:cubicBezTo>
                      <a:pt x="9968" y="217"/>
                      <a:pt x="9781" y="253"/>
                      <a:pt x="9593" y="282"/>
                    </a:cubicBezTo>
                    <a:lnTo>
                      <a:pt x="9535" y="296"/>
                    </a:lnTo>
                    <a:cubicBezTo>
                      <a:pt x="9405" y="318"/>
                      <a:pt x="9276" y="340"/>
                      <a:pt x="9146" y="361"/>
                    </a:cubicBezTo>
                    <a:cubicBezTo>
                      <a:pt x="9117" y="368"/>
                      <a:pt x="9088" y="368"/>
                      <a:pt x="9059" y="376"/>
                    </a:cubicBezTo>
                    <a:lnTo>
                      <a:pt x="8749" y="419"/>
                    </a:lnTo>
                    <a:lnTo>
                      <a:pt x="8627" y="440"/>
                    </a:lnTo>
                    <a:lnTo>
                      <a:pt x="8309" y="477"/>
                    </a:lnTo>
                    <a:lnTo>
                      <a:pt x="8223" y="491"/>
                    </a:lnTo>
                    <a:cubicBezTo>
                      <a:pt x="8093" y="505"/>
                      <a:pt x="7956" y="520"/>
                      <a:pt x="7826" y="534"/>
                    </a:cubicBezTo>
                    <a:lnTo>
                      <a:pt x="7696" y="541"/>
                    </a:lnTo>
                    <a:lnTo>
                      <a:pt x="7473" y="563"/>
                    </a:lnTo>
                    <a:lnTo>
                      <a:pt x="7328" y="578"/>
                    </a:lnTo>
                    <a:lnTo>
                      <a:pt x="7112" y="592"/>
                    </a:lnTo>
                    <a:lnTo>
                      <a:pt x="6968" y="599"/>
                    </a:lnTo>
                    <a:lnTo>
                      <a:pt x="6751" y="614"/>
                    </a:lnTo>
                    <a:lnTo>
                      <a:pt x="6607" y="628"/>
                    </a:lnTo>
                    <a:lnTo>
                      <a:pt x="6391" y="635"/>
                    </a:lnTo>
                    <a:lnTo>
                      <a:pt x="6239" y="642"/>
                    </a:lnTo>
                    <a:lnTo>
                      <a:pt x="4696" y="642"/>
                    </a:lnTo>
                    <a:lnTo>
                      <a:pt x="4515" y="635"/>
                    </a:lnTo>
                    <a:lnTo>
                      <a:pt x="4357" y="628"/>
                    </a:lnTo>
                    <a:lnTo>
                      <a:pt x="4176" y="614"/>
                    </a:lnTo>
                    <a:lnTo>
                      <a:pt x="4018" y="606"/>
                    </a:lnTo>
                    <a:lnTo>
                      <a:pt x="3838" y="592"/>
                    </a:lnTo>
                    <a:lnTo>
                      <a:pt x="3679" y="585"/>
                    </a:lnTo>
                    <a:lnTo>
                      <a:pt x="3499" y="570"/>
                    </a:lnTo>
                    <a:lnTo>
                      <a:pt x="3340" y="556"/>
                    </a:lnTo>
                    <a:lnTo>
                      <a:pt x="3160" y="534"/>
                    </a:lnTo>
                    <a:lnTo>
                      <a:pt x="3001" y="520"/>
                    </a:lnTo>
                    <a:lnTo>
                      <a:pt x="2821" y="498"/>
                    </a:lnTo>
                    <a:lnTo>
                      <a:pt x="2662" y="484"/>
                    </a:lnTo>
                    <a:lnTo>
                      <a:pt x="2482" y="462"/>
                    </a:lnTo>
                    <a:lnTo>
                      <a:pt x="2323" y="440"/>
                    </a:lnTo>
                    <a:lnTo>
                      <a:pt x="2150" y="412"/>
                    </a:lnTo>
                    <a:lnTo>
                      <a:pt x="1977" y="390"/>
                    </a:lnTo>
                    <a:lnTo>
                      <a:pt x="1811" y="361"/>
                    </a:lnTo>
                    <a:lnTo>
                      <a:pt x="1638" y="332"/>
                    </a:lnTo>
                    <a:lnTo>
                      <a:pt x="1472" y="303"/>
                    </a:lnTo>
                    <a:lnTo>
                      <a:pt x="1299" y="275"/>
                    </a:lnTo>
                    <a:lnTo>
                      <a:pt x="1133" y="239"/>
                    </a:lnTo>
                    <a:lnTo>
                      <a:pt x="960" y="210"/>
                    </a:lnTo>
                    <a:lnTo>
                      <a:pt x="816" y="174"/>
                    </a:lnTo>
                    <a:lnTo>
                      <a:pt x="541" y="116"/>
                    </a:lnTo>
                    <a:lnTo>
                      <a:pt x="419" y="87"/>
                    </a:lnTo>
                    <a:cubicBezTo>
                      <a:pt x="289" y="58"/>
                      <a:pt x="159" y="29"/>
                      <a:pt x="29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82" name="Google Shape;6382;p64"/>
          <p:cNvGrpSpPr/>
          <p:nvPr/>
        </p:nvGrpSpPr>
        <p:grpSpPr>
          <a:xfrm rot="5400000">
            <a:off x="7811864" y="752915"/>
            <a:ext cx="87395" cy="517491"/>
            <a:chOff x="4427900" y="1369375"/>
            <a:chExt cx="77375" cy="458200"/>
          </a:xfrm>
        </p:grpSpPr>
        <p:grpSp>
          <p:nvGrpSpPr>
            <p:cNvPr id="6383" name="Google Shape;6383;p64"/>
            <p:cNvGrpSpPr/>
            <p:nvPr/>
          </p:nvGrpSpPr>
          <p:grpSpPr>
            <a:xfrm>
              <a:off x="4427900" y="1369375"/>
              <a:ext cx="36800" cy="458200"/>
              <a:chOff x="4427900" y="1369375"/>
              <a:chExt cx="36800" cy="458200"/>
            </a:xfrm>
          </p:grpSpPr>
          <p:sp>
            <p:nvSpPr>
              <p:cNvPr id="6384" name="Google Shape;6384;p64"/>
              <p:cNvSpPr/>
              <p:nvPr/>
            </p:nvSpPr>
            <p:spPr>
              <a:xfrm>
                <a:off x="4428250" y="1369375"/>
                <a:ext cx="2375" cy="45820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8328" extrusionOk="0">
                    <a:moveTo>
                      <a:pt x="48" y="1"/>
                    </a:moveTo>
                    <a:cubicBezTo>
                      <a:pt x="24" y="1"/>
                      <a:pt x="1" y="15"/>
                      <a:pt x="1" y="44"/>
                    </a:cubicBezTo>
                    <a:lnTo>
                      <a:pt x="1" y="18284"/>
                    </a:lnTo>
                    <a:cubicBezTo>
                      <a:pt x="1" y="18306"/>
                      <a:pt x="22" y="18328"/>
                      <a:pt x="51" y="18328"/>
                    </a:cubicBezTo>
                    <a:cubicBezTo>
                      <a:pt x="73" y="18328"/>
                      <a:pt x="95" y="18306"/>
                      <a:pt x="95" y="18284"/>
                    </a:cubicBezTo>
                    <a:lnTo>
                      <a:pt x="95" y="44"/>
                    </a:lnTo>
                    <a:cubicBezTo>
                      <a:pt x="95" y="15"/>
                      <a:pt x="71" y="1"/>
                      <a:pt x="48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5" name="Google Shape;6385;p64"/>
              <p:cNvSpPr/>
              <p:nvPr/>
            </p:nvSpPr>
            <p:spPr>
              <a:xfrm>
                <a:off x="4427900" y="1369375"/>
                <a:ext cx="368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1"/>
                      <a:pt x="141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6" name="Google Shape;6386;p64"/>
              <p:cNvSpPr/>
              <p:nvPr/>
            </p:nvSpPr>
            <p:spPr>
              <a:xfrm>
                <a:off x="4428250" y="1383625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7" name="Google Shape;6387;p64"/>
              <p:cNvSpPr/>
              <p:nvPr/>
            </p:nvSpPr>
            <p:spPr>
              <a:xfrm>
                <a:off x="4428250" y="139787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8" name="Google Shape;6388;p64"/>
              <p:cNvSpPr/>
              <p:nvPr/>
            </p:nvSpPr>
            <p:spPr>
              <a:xfrm>
                <a:off x="4428250" y="1412125"/>
                <a:ext cx="361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9" name="Google Shape;6389;p64"/>
              <p:cNvSpPr/>
              <p:nvPr/>
            </p:nvSpPr>
            <p:spPr>
              <a:xfrm>
                <a:off x="4427900" y="1426350"/>
                <a:ext cx="180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1"/>
                      <a:pt x="66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0" name="Google Shape;6390;p64"/>
              <p:cNvSpPr/>
              <p:nvPr/>
            </p:nvSpPr>
            <p:spPr>
              <a:xfrm>
                <a:off x="4428250" y="14406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1" name="Google Shape;6391;p64"/>
              <p:cNvSpPr/>
              <p:nvPr/>
            </p:nvSpPr>
            <p:spPr>
              <a:xfrm>
                <a:off x="4428250" y="1454850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3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2" name="Google Shape;6392;p64"/>
              <p:cNvSpPr/>
              <p:nvPr/>
            </p:nvSpPr>
            <p:spPr>
              <a:xfrm>
                <a:off x="4427900" y="1469100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3" name="Google Shape;6393;p64"/>
              <p:cNvSpPr/>
              <p:nvPr/>
            </p:nvSpPr>
            <p:spPr>
              <a:xfrm>
                <a:off x="4427900" y="1483350"/>
                <a:ext cx="180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4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4" name="Google Shape;6394;p64"/>
              <p:cNvSpPr/>
              <p:nvPr/>
            </p:nvSpPr>
            <p:spPr>
              <a:xfrm>
                <a:off x="4428250" y="149757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3"/>
                      <a:pt x="1443" y="44"/>
                    </a:cubicBezTo>
                    <a:cubicBezTo>
                      <a:pt x="1443" y="22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5" name="Google Shape;6395;p64"/>
              <p:cNvSpPr/>
              <p:nvPr/>
            </p:nvSpPr>
            <p:spPr>
              <a:xfrm>
                <a:off x="4428250" y="151182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6" name="Google Shape;6396;p64"/>
              <p:cNvSpPr/>
              <p:nvPr/>
            </p:nvSpPr>
            <p:spPr>
              <a:xfrm>
                <a:off x="4427900" y="152607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7" name="Google Shape;6397;p64"/>
              <p:cNvSpPr/>
              <p:nvPr/>
            </p:nvSpPr>
            <p:spPr>
              <a:xfrm>
                <a:off x="4428250" y="15403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8" name="Google Shape;6398;p64"/>
              <p:cNvSpPr/>
              <p:nvPr/>
            </p:nvSpPr>
            <p:spPr>
              <a:xfrm>
                <a:off x="4428250" y="155455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3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9" name="Google Shape;6399;p64"/>
              <p:cNvSpPr/>
              <p:nvPr/>
            </p:nvSpPr>
            <p:spPr>
              <a:xfrm>
                <a:off x="4428250" y="15688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0" name="Google Shape;6400;p64"/>
              <p:cNvSpPr/>
              <p:nvPr/>
            </p:nvSpPr>
            <p:spPr>
              <a:xfrm>
                <a:off x="4427900" y="1583050"/>
                <a:ext cx="368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1414" y="94"/>
                    </a:lnTo>
                    <a:cubicBezTo>
                      <a:pt x="1472" y="94"/>
                      <a:pt x="1472" y="1"/>
                      <a:pt x="141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1" name="Google Shape;6401;p64"/>
              <p:cNvSpPr/>
              <p:nvPr/>
            </p:nvSpPr>
            <p:spPr>
              <a:xfrm>
                <a:off x="4428250" y="15973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2" name="Google Shape;6402;p64"/>
              <p:cNvSpPr/>
              <p:nvPr/>
            </p:nvSpPr>
            <p:spPr>
              <a:xfrm>
                <a:off x="4428250" y="1611550"/>
                <a:ext cx="173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3" name="Google Shape;6403;p64"/>
              <p:cNvSpPr/>
              <p:nvPr/>
            </p:nvSpPr>
            <p:spPr>
              <a:xfrm>
                <a:off x="4428250" y="1625775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51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1400" y="95"/>
                    </a:lnTo>
                    <a:cubicBezTo>
                      <a:pt x="1422" y="95"/>
                      <a:pt x="1443" y="73"/>
                      <a:pt x="1443" y="51"/>
                    </a:cubicBezTo>
                    <a:cubicBezTo>
                      <a:pt x="1443" y="23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4" name="Google Shape;6404;p64"/>
              <p:cNvSpPr/>
              <p:nvPr/>
            </p:nvSpPr>
            <p:spPr>
              <a:xfrm>
                <a:off x="4427900" y="164002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1"/>
                      <a:pt x="66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5" name="Google Shape;6405;p64"/>
              <p:cNvSpPr/>
              <p:nvPr/>
            </p:nvSpPr>
            <p:spPr>
              <a:xfrm>
                <a:off x="4428250" y="16542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6" name="Google Shape;6406;p64"/>
              <p:cNvSpPr/>
              <p:nvPr/>
            </p:nvSpPr>
            <p:spPr>
              <a:xfrm>
                <a:off x="4428250" y="16685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51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7" name="Google Shape;6407;p64"/>
              <p:cNvSpPr/>
              <p:nvPr/>
            </p:nvSpPr>
            <p:spPr>
              <a:xfrm>
                <a:off x="4428250" y="168295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8" name="Google Shape;6408;p64"/>
              <p:cNvSpPr/>
              <p:nvPr/>
            </p:nvSpPr>
            <p:spPr>
              <a:xfrm>
                <a:off x="4427900" y="1697200"/>
                <a:ext cx="180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9" name="Google Shape;6409;p64"/>
              <p:cNvSpPr/>
              <p:nvPr/>
            </p:nvSpPr>
            <p:spPr>
              <a:xfrm>
                <a:off x="4428250" y="171142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6"/>
                      <a:pt x="1443" y="44"/>
                    </a:cubicBezTo>
                    <a:cubicBezTo>
                      <a:pt x="1443" y="15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0" name="Google Shape;6410;p64"/>
              <p:cNvSpPr/>
              <p:nvPr/>
            </p:nvSpPr>
            <p:spPr>
              <a:xfrm>
                <a:off x="4428250" y="17256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1" name="Google Shape;6411;p64"/>
              <p:cNvSpPr/>
              <p:nvPr/>
            </p:nvSpPr>
            <p:spPr>
              <a:xfrm>
                <a:off x="4428250" y="173992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2" name="Google Shape;6412;p64"/>
              <p:cNvSpPr/>
              <p:nvPr/>
            </p:nvSpPr>
            <p:spPr>
              <a:xfrm>
                <a:off x="4427900" y="1754175"/>
                <a:ext cx="368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0"/>
                      <a:pt x="141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3" name="Google Shape;6413;p64"/>
              <p:cNvSpPr/>
              <p:nvPr/>
            </p:nvSpPr>
            <p:spPr>
              <a:xfrm>
                <a:off x="4428250" y="17684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15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4" name="Google Shape;6414;p64"/>
              <p:cNvSpPr/>
              <p:nvPr/>
            </p:nvSpPr>
            <p:spPr>
              <a:xfrm>
                <a:off x="4428250" y="178265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5" name="Google Shape;6415;p64"/>
              <p:cNvSpPr/>
              <p:nvPr/>
            </p:nvSpPr>
            <p:spPr>
              <a:xfrm>
                <a:off x="4428250" y="182540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6" name="Google Shape;6416;p64"/>
              <p:cNvSpPr/>
              <p:nvPr/>
            </p:nvSpPr>
            <p:spPr>
              <a:xfrm>
                <a:off x="4428250" y="1796900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5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7" name="Google Shape;6417;p64"/>
            <p:cNvGrpSpPr/>
            <p:nvPr/>
          </p:nvGrpSpPr>
          <p:grpSpPr>
            <a:xfrm>
              <a:off x="4488850" y="1372625"/>
              <a:ext cx="16425" cy="169875"/>
              <a:chOff x="4488850" y="1372625"/>
              <a:chExt cx="16425" cy="169875"/>
            </a:xfrm>
          </p:grpSpPr>
          <p:sp>
            <p:nvSpPr>
              <p:cNvPr id="6418" name="Google Shape;6418;p64"/>
              <p:cNvSpPr/>
              <p:nvPr/>
            </p:nvSpPr>
            <p:spPr>
              <a:xfrm>
                <a:off x="4488850" y="13726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1D26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9" name="Google Shape;6419;p64"/>
              <p:cNvSpPr/>
              <p:nvPr/>
            </p:nvSpPr>
            <p:spPr>
              <a:xfrm>
                <a:off x="4488850" y="13982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0" name="Google Shape;6420;p64"/>
              <p:cNvSpPr/>
              <p:nvPr/>
            </p:nvSpPr>
            <p:spPr>
              <a:xfrm>
                <a:off x="4488850" y="14238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1" name="Google Shape;6421;p64"/>
              <p:cNvSpPr/>
              <p:nvPr/>
            </p:nvSpPr>
            <p:spPr>
              <a:xfrm>
                <a:off x="4488850" y="1449450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6"/>
                    </a:lnTo>
                    <a:lnTo>
                      <a:pt x="657" y="656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2" name="Google Shape;6422;p64"/>
              <p:cNvSpPr/>
              <p:nvPr/>
            </p:nvSpPr>
            <p:spPr>
              <a:xfrm>
                <a:off x="4488850" y="14748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3" name="Google Shape;6423;p64"/>
              <p:cNvSpPr/>
              <p:nvPr/>
            </p:nvSpPr>
            <p:spPr>
              <a:xfrm>
                <a:off x="4488850" y="15004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4" name="Google Shape;6424;p64"/>
              <p:cNvSpPr/>
              <p:nvPr/>
            </p:nvSpPr>
            <p:spPr>
              <a:xfrm>
                <a:off x="4488850" y="1526075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7"/>
                    </a:lnTo>
                    <a:lnTo>
                      <a:pt x="657" y="657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25" name="Google Shape;6425;p64"/>
          <p:cNvGrpSpPr/>
          <p:nvPr/>
        </p:nvGrpSpPr>
        <p:grpSpPr>
          <a:xfrm>
            <a:off x="4553653" y="1403110"/>
            <a:ext cx="287997" cy="219067"/>
            <a:chOff x="5023100" y="253750"/>
            <a:chExt cx="255000" cy="193950"/>
          </a:xfrm>
        </p:grpSpPr>
        <p:sp>
          <p:nvSpPr>
            <p:cNvPr id="6426" name="Google Shape;6426;p64"/>
            <p:cNvSpPr/>
            <p:nvPr/>
          </p:nvSpPr>
          <p:spPr>
            <a:xfrm>
              <a:off x="5023100" y="253750"/>
              <a:ext cx="255000" cy="193950"/>
            </a:xfrm>
            <a:custGeom>
              <a:avLst/>
              <a:gdLst/>
              <a:ahLst/>
              <a:cxnLst/>
              <a:rect l="l" t="t" r="r" b="b"/>
              <a:pathLst>
                <a:path w="10200" h="7758" extrusionOk="0">
                  <a:moveTo>
                    <a:pt x="5093" y="1"/>
                  </a:moveTo>
                  <a:cubicBezTo>
                    <a:pt x="3789" y="1"/>
                    <a:pt x="2486" y="287"/>
                    <a:pt x="1494" y="861"/>
                  </a:cubicBezTo>
                  <a:cubicBezTo>
                    <a:pt x="499" y="1438"/>
                    <a:pt x="1" y="2188"/>
                    <a:pt x="1" y="2945"/>
                  </a:cubicBezTo>
                  <a:lnTo>
                    <a:pt x="1" y="4957"/>
                  </a:lnTo>
                  <a:lnTo>
                    <a:pt x="8" y="4957"/>
                  </a:lnTo>
                  <a:cubicBezTo>
                    <a:pt x="66" y="5664"/>
                    <a:pt x="563" y="6357"/>
                    <a:pt x="1494" y="6898"/>
                  </a:cubicBezTo>
                  <a:cubicBezTo>
                    <a:pt x="2489" y="7471"/>
                    <a:pt x="3793" y="7758"/>
                    <a:pt x="5096" y="7758"/>
                  </a:cubicBezTo>
                  <a:cubicBezTo>
                    <a:pt x="6400" y="7758"/>
                    <a:pt x="7704" y="7471"/>
                    <a:pt x="8699" y="6898"/>
                  </a:cubicBezTo>
                  <a:cubicBezTo>
                    <a:pt x="9687" y="6321"/>
                    <a:pt x="10192" y="5570"/>
                    <a:pt x="10192" y="4813"/>
                  </a:cubicBezTo>
                  <a:lnTo>
                    <a:pt x="10199" y="4813"/>
                  </a:lnTo>
                  <a:lnTo>
                    <a:pt x="10199" y="2945"/>
                  </a:lnTo>
                  <a:lnTo>
                    <a:pt x="10185" y="2945"/>
                  </a:lnTo>
                  <a:cubicBezTo>
                    <a:pt x="10185" y="2188"/>
                    <a:pt x="9687" y="1438"/>
                    <a:pt x="8692" y="861"/>
                  </a:cubicBezTo>
                  <a:cubicBezTo>
                    <a:pt x="7700" y="287"/>
                    <a:pt x="6396" y="1"/>
                    <a:pt x="5093" y="1"/>
                  </a:cubicBezTo>
                  <a:close/>
                </a:path>
              </a:pathLst>
            </a:custGeom>
            <a:solidFill>
              <a:srgbClr val="1D2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64"/>
            <p:cNvSpPr/>
            <p:nvPr/>
          </p:nvSpPr>
          <p:spPr>
            <a:xfrm>
              <a:off x="5023100" y="253800"/>
              <a:ext cx="254625" cy="147150"/>
            </a:xfrm>
            <a:custGeom>
              <a:avLst/>
              <a:gdLst/>
              <a:ahLst/>
              <a:cxnLst/>
              <a:rect l="l" t="t" r="r" b="b"/>
              <a:pathLst>
                <a:path w="10185" h="5886" extrusionOk="0">
                  <a:moveTo>
                    <a:pt x="5093" y="0"/>
                  </a:moveTo>
                  <a:cubicBezTo>
                    <a:pt x="2280" y="0"/>
                    <a:pt x="1" y="1320"/>
                    <a:pt x="1" y="2943"/>
                  </a:cubicBezTo>
                  <a:cubicBezTo>
                    <a:pt x="1" y="4566"/>
                    <a:pt x="2280" y="5886"/>
                    <a:pt x="5093" y="5886"/>
                  </a:cubicBezTo>
                  <a:cubicBezTo>
                    <a:pt x="7906" y="5886"/>
                    <a:pt x="10185" y="4566"/>
                    <a:pt x="10185" y="2943"/>
                  </a:cubicBezTo>
                  <a:cubicBezTo>
                    <a:pt x="10185" y="1320"/>
                    <a:pt x="7906" y="0"/>
                    <a:pt x="5093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64"/>
            <p:cNvSpPr/>
            <p:nvPr/>
          </p:nvSpPr>
          <p:spPr>
            <a:xfrm>
              <a:off x="5045475" y="266950"/>
              <a:ext cx="209725" cy="121200"/>
            </a:xfrm>
            <a:custGeom>
              <a:avLst/>
              <a:gdLst/>
              <a:ahLst/>
              <a:cxnLst/>
              <a:rect l="l" t="t" r="r" b="b"/>
              <a:pathLst>
                <a:path w="8389" h="4848" extrusionOk="0">
                  <a:moveTo>
                    <a:pt x="4191" y="1"/>
                  </a:moveTo>
                  <a:cubicBezTo>
                    <a:pt x="1875" y="1"/>
                    <a:pt x="0" y="1090"/>
                    <a:pt x="0" y="2424"/>
                  </a:cubicBezTo>
                  <a:cubicBezTo>
                    <a:pt x="0" y="3759"/>
                    <a:pt x="1875" y="4848"/>
                    <a:pt x="4191" y="4848"/>
                  </a:cubicBezTo>
                  <a:cubicBezTo>
                    <a:pt x="6513" y="4848"/>
                    <a:pt x="8388" y="3759"/>
                    <a:pt x="8388" y="2424"/>
                  </a:cubicBezTo>
                  <a:cubicBezTo>
                    <a:pt x="8388" y="1090"/>
                    <a:pt x="6513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64"/>
            <p:cNvSpPr/>
            <p:nvPr/>
          </p:nvSpPr>
          <p:spPr>
            <a:xfrm>
              <a:off x="5072325" y="282825"/>
              <a:ext cx="155650" cy="90000"/>
            </a:xfrm>
            <a:custGeom>
              <a:avLst/>
              <a:gdLst/>
              <a:ahLst/>
              <a:cxnLst/>
              <a:rect l="l" t="t" r="r" b="b"/>
              <a:pathLst>
                <a:path w="6226" h="3600" extrusionOk="0">
                  <a:moveTo>
                    <a:pt x="3117" y="1"/>
                  </a:moveTo>
                  <a:cubicBezTo>
                    <a:pt x="1393" y="1"/>
                    <a:pt x="1" y="808"/>
                    <a:pt x="1" y="1797"/>
                  </a:cubicBezTo>
                  <a:cubicBezTo>
                    <a:pt x="1" y="2792"/>
                    <a:pt x="1393" y="3600"/>
                    <a:pt x="3117" y="3600"/>
                  </a:cubicBezTo>
                  <a:cubicBezTo>
                    <a:pt x="4833" y="3600"/>
                    <a:pt x="6225" y="2792"/>
                    <a:pt x="6225" y="1797"/>
                  </a:cubicBezTo>
                  <a:cubicBezTo>
                    <a:pt x="6225" y="808"/>
                    <a:pt x="4833" y="1"/>
                    <a:pt x="3117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64"/>
            <p:cNvSpPr/>
            <p:nvPr/>
          </p:nvSpPr>
          <p:spPr>
            <a:xfrm>
              <a:off x="5090725" y="296850"/>
              <a:ext cx="118500" cy="62325"/>
            </a:xfrm>
            <a:custGeom>
              <a:avLst/>
              <a:gdLst/>
              <a:ahLst/>
              <a:cxnLst/>
              <a:rect l="l" t="t" r="r" b="b"/>
              <a:pathLst>
                <a:path w="4740" h="2493" extrusionOk="0">
                  <a:moveTo>
                    <a:pt x="2370" y="0"/>
                  </a:moveTo>
                  <a:cubicBezTo>
                    <a:pt x="1818" y="0"/>
                    <a:pt x="1266" y="121"/>
                    <a:pt x="844" y="363"/>
                  </a:cubicBezTo>
                  <a:cubicBezTo>
                    <a:pt x="1" y="853"/>
                    <a:pt x="1" y="1639"/>
                    <a:pt x="844" y="2130"/>
                  </a:cubicBezTo>
                  <a:cubicBezTo>
                    <a:pt x="1266" y="2372"/>
                    <a:pt x="1818" y="2492"/>
                    <a:pt x="2370" y="2492"/>
                  </a:cubicBezTo>
                  <a:cubicBezTo>
                    <a:pt x="2922" y="2492"/>
                    <a:pt x="3473" y="2372"/>
                    <a:pt x="3895" y="2130"/>
                  </a:cubicBezTo>
                  <a:cubicBezTo>
                    <a:pt x="4739" y="1639"/>
                    <a:pt x="4739" y="853"/>
                    <a:pt x="3895" y="363"/>
                  </a:cubicBezTo>
                  <a:cubicBezTo>
                    <a:pt x="3473" y="121"/>
                    <a:pt x="2922" y="0"/>
                    <a:pt x="237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64"/>
            <p:cNvSpPr/>
            <p:nvPr/>
          </p:nvSpPr>
          <p:spPr>
            <a:xfrm>
              <a:off x="5121025" y="311675"/>
              <a:ext cx="57725" cy="33200"/>
            </a:xfrm>
            <a:custGeom>
              <a:avLst/>
              <a:gdLst/>
              <a:ahLst/>
              <a:cxnLst/>
              <a:rect l="l" t="t" r="r" b="b"/>
              <a:pathLst>
                <a:path w="2309" h="1328" extrusionOk="0">
                  <a:moveTo>
                    <a:pt x="1154" y="1"/>
                  </a:moveTo>
                  <a:cubicBezTo>
                    <a:pt x="519" y="1"/>
                    <a:pt x="0" y="296"/>
                    <a:pt x="0" y="664"/>
                  </a:cubicBezTo>
                  <a:cubicBezTo>
                    <a:pt x="0" y="1032"/>
                    <a:pt x="519" y="1328"/>
                    <a:pt x="1154" y="1328"/>
                  </a:cubicBezTo>
                  <a:cubicBezTo>
                    <a:pt x="1789" y="1328"/>
                    <a:pt x="2308" y="1032"/>
                    <a:pt x="2308" y="664"/>
                  </a:cubicBezTo>
                  <a:cubicBezTo>
                    <a:pt x="2308" y="296"/>
                    <a:pt x="1789" y="1"/>
                    <a:pt x="11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2" name="Google Shape;6432;p64"/>
          <p:cNvGrpSpPr/>
          <p:nvPr/>
        </p:nvGrpSpPr>
        <p:grpSpPr>
          <a:xfrm>
            <a:off x="4501765" y="1029060"/>
            <a:ext cx="163961" cy="243605"/>
            <a:chOff x="3431675" y="243350"/>
            <a:chExt cx="145175" cy="215675"/>
          </a:xfrm>
        </p:grpSpPr>
        <p:sp>
          <p:nvSpPr>
            <p:cNvPr id="6433" name="Google Shape;6433;p64"/>
            <p:cNvSpPr/>
            <p:nvPr/>
          </p:nvSpPr>
          <p:spPr>
            <a:xfrm>
              <a:off x="3519500" y="424200"/>
              <a:ext cx="57350" cy="34825"/>
            </a:xfrm>
            <a:custGeom>
              <a:avLst/>
              <a:gdLst/>
              <a:ahLst/>
              <a:cxnLst/>
              <a:rect l="l" t="t" r="r" b="b"/>
              <a:pathLst>
                <a:path w="2294" h="1393" extrusionOk="0">
                  <a:moveTo>
                    <a:pt x="51" y="0"/>
                  </a:moveTo>
                  <a:lnTo>
                    <a:pt x="0" y="29"/>
                  </a:lnTo>
                  <a:lnTo>
                    <a:pt x="974" y="635"/>
                  </a:lnTo>
                  <a:lnTo>
                    <a:pt x="2294" y="139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64"/>
            <p:cNvSpPr/>
            <p:nvPr/>
          </p:nvSpPr>
          <p:spPr>
            <a:xfrm>
              <a:off x="3464675" y="262275"/>
              <a:ext cx="112175" cy="196750"/>
            </a:xfrm>
            <a:custGeom>
              <a:avLst/>
              <a:gdLst/>
              <a:ahLst/>
              <a:cxnLst/>
              <a:rect l="l" t="t" r="r" b="b"/>
              <a:pathLst>
                <a:path w="4487" h="7870" extrusionOk="0">
                  <a:moveTo>
                    <a:pt x="4487" y="0"/>
                  </a:moveTo>
                  <a:lnTo>
                    <a:pt x="1" y="2590"/>
                  </a:lnTo>
                  <a:lnTo>
                    <a:pt x="1" y="7775"/>
                  </a:lnTo>
                  <a:lnTo>
                    <a:pt x="2244" y="6477"/>
                  </a:lnTo>
                  <a:lnTo>
                    <a:pt x="4487" y="7869"/>
                  </a:lnTo>
                  <a:lnTo>
                    <a:pt x="4487" y="5179"/>
                  </a:lnTo>
                  <a:lnTo>
                    <a:pt x="448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64"/>
            <p:cNvSpPr/>
            <p:nvPr/>
          </p:nvSpPr>
          <p:spPr>
            <a:xfrm>
              <a:off x="3431675" y="308075"/>
              <a:ext cx="33025" cy="148600"/>
            </a:xfrm>
            <a:custGeom>
              <a:avLst/>
              <a:gdLst/>
              <a:ahLst/>
              <a:cxnLst/>
              <a:rect l="l" t="t" r="r" b="b"/>
              <a:pathLst>
                <a:path w="1321" h="5944" extrusionOk="0">
                  <a:moveTo>
                    <a:pt x="1" y="0"/>
                  </a:moveTo>
                  <a:lnTo>
                    <a:pt x="1" y="5186"/>
                  </a:lnTo>
                  <a:lnTo>
                    <a:pt x="1321" y="5943"/>
                  </a:lnTo>
                  <a:lnTo>
                    <a:pt x="1321" y="7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64"/>
            <p:cNvSpPr/>
            <p:nvPr/>
          </p:nvSpPr>
          <p:spPr>
            <a:xfrm>
              <a:off x="3431675" y="243350"/>
              <a:ext cx="145175" cy="83675"/>
            </a:xfrm>
            <a:custGeom>
              <a:avLst/>
              <a:gdLst/>
              <a:ahLst/>
              <a:cxnLst/>
              <a:rect l="l" t="t" r="r" b="b"/>
              <a:pathLst>
                <a:path w="5807" h="3347" extrusionOk="0">
                  <a:moveTo>
                    <a:pt x="4487" y="0"/>
                  </a:moveTo>
                  <a:lnTo>
                    <a:pt x="1" y="2589"/>
                  </a:lnTo>
                  <a:lnTo>
                    <a:pt x="1321" y="3347"/>
                  </a:lnTo>
                  <a:lnTo>
                    <a:pt x="5807" y="757"/>
                  </a:lnTo>
                  <a:lnTo>
                    <a:pt x="4487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7" name="Google Shape;6437;p64"/>
          <p:cNvGrpSpPr/>
          <p:nvPr/>
        </p:nvGrpSpPr>
        <p:grpSpPr>
          <a:xfrm>
            <a:off x="5009043" y="1043517"/>
            <a:ext cx="201428" cy="220987"/>
            <a:chOff x="3782200" y="256150"/>
            <a:chExt cx="178350" cy="195650"/>
          </a:xfrm>
        </p:grpSpPr>
        <p:sp>
          <p:nvSpPr>
            <p:cNvPr id="6438" name="Google Shape;6438;p64"/>
            <p:cNvSpPr/>
            <p:nvPr/>
          </p:nvSpPr>
          <p:spPr>
            <a:xfrm>
              <a:off x="3791950" y="256150"/>
              <a:ext cx="154900" cy="142100"/>
            </a:xfrm>
            <a:custGeom>
              <a:avLst/>
              <a:gdLst/>
              <a:ahLst/>
              <a:cxnLst/>
              <a:rect l="l" t="t" r="r" b="b"/>
              <a:pathLst>
                <a:path w="6196" h="5684" extrusionOk="0">
                  <a:moveTo>
                    <a:pt x="4273" y="1"/>
                  </a:moveTo>
                  <a:cubicBezTo>
                    <a:pt x="4075" y="1"/>
                    <a:pt x="3877" y="51"/>
                    <a:pt x="3700" y="152"/>
                  </a:cubicBezTo>
                  <a:lnTo>
                    <a:pt x="1277" y="1551"/>
                  </a:lnTo>
                  <a:cubicBezTo>
                    <a:pt x="736" y="1868"/>
                    <a:pt x="289" y="2330"/>
                    <a:pt x="0" y="2885"/>
                  </a:cubicBezTo>
                  <a:lnTo>
                    <a:pt x="5417" y="5684"/>
                  </a:lnTo>
                  <a:lnTo>
                    <a:pt x="5417" y="4349"/>
                  </a:lnTo>
                  <a:lnTo>
                    <a:pt x="5417" y="1154"/>
                  </a:lnTo>
                  <a:lnTo>
                    <a:pt x="5871" y="1176"/>
                  </a:lnTo>
                  <a:lnTo>
                    <a:pt x="6196" y="967"/>
                  </a:lnTo>
                  <a:lnTo>
                    <a:pt x="4890" y="181"/>
                  </a:lnTo>
                  <a:cubicBezTo>
                    <a:pt x="4703" y="60"/>
                    <a:pt x="4488" y="1"/>
                    <a:pt x="4273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64"/>
            <p:cNvSpPr/>
            <p:nvPr/>
          </p:nvSpPr>
          <p:spPr>
            <a:xfrm>
              <a:off x="3782200" y="328275"/>
              <a:ext cx="178350" cy="123525"/>
            </a:xfrm>
            <a:custGeom>
              <a:avLst/>
              <a:gdLst/>
              <a:ahLst/>
              <a:cxnLst/>
              <a:rect l="l" t="t" r="r" b="b"/>
              <a:pathLst>
                <a:path w="7134" h="4941" extrusionOk="0">
                  <a:moveTo>
                    <a:pt x="390" y="0"/>
                  </a:moveTo>
                  <a:cubicBezTo>
                    <a:pt x="131" y="483"/>
                    <a:pt x="1" y="1017"/>
                    <a:pt x="1" y="1558"/>
                  </a:cubicBezTo>
                  <a:lnTo>
                    <a:pt x="1" y="2827"/>
                  </a:lnTo>
                  <a:cubicBezTo>
                    <a:pt x="1" y="3231"/>
                    <a:pt x="210" y="3599"/>
                    <a:pt x="549" y="3808"/>
                  </a:cubicBezTo>
                  <a:lnTo>
                    <a:pt x="571" y="3823"/>
                  </a:lnTo>
                  <a:lnTo>
                    <a:pt x="1840" y="4580"/>
                  </a:lnTo>
                  <a:lnTo>
                    <a:pt x="2128" y="3967"/>
                  </a:lnTo>
                  <a:lnTo>
                    <a:pt x="1999" y="3664"/>
                  </a:lnTo>
                  <a:lnTo>
                    <a:pt x="3564" y="2763"/>
                  </a:lnTo>
                  <a:lnTo>
                    <a:pt x="5807" y="4147"/>
                  </a:lnTo>
                  <a:lnTo>
                    <a:pt x="7134" y="4941"/>
                  </a:lnTo>
                  <a:lnTo>
                    <a:pt x="5836" y="3159"/>
                  </a:lnTo>
                  <a:lnTo>
                    <a:pt x="5807" y="3159"/>
                  </a:lnTo>
                  <a:lnTo>
                    <a:pt x="5807" y="2791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64"/>
            <p:cNvSpPr/>
            <p:nvPr/>
          </p:nvSpPr>
          <p:spPr>
            <a:xfrm>
              <a:off x="3815200" y="276075"/>
              <a:ext cx="145175" cy="175725"/>
            </a:xfrm>
            <a:custGeom>
              <a:avLst/>
              <a:gdLst/>
              <a:ahLst/>
              <a:cxnLst/>
              <a:rect l="l" t="t" r="r" b="b"/>
              <a:pathLst>
                <a:path w="5807" h="7029" extrusionOk="0">
                  <a:moveTo>
                    <a:pt x="4665" y="0"/>
                  </a:moveTo>
                  <a:cubicBezTo>
                    <a:pt x="4475" y="0"/>
                    <a:pt x="4281" y="49"/>
                    <a:pt x="4097" y="155"/>
                  </a:cubicBezTo>
                  <a:lnTo>
                    <a:pt x="1667" y="1547"/>
                  </a:lnTo>
                  <a:cubicBezTo>
                    <a:pt x="635" y="2146"/>
                    <a:pt x="1" y="3242"/>
                    <a:pt x="1" y="4432"/>
                  </a:cubicBezTo>
                  <a:lnTo>
                    <a:pt x="1" y="5716"/>
                  </a:lnTo>
                  <a:cubicBezTo>
                    <a:pt x="1" y="6383"/>
                    <a:pt x="548" y="6859"/>
                    <a:pt x="1145" y="6859"/>
                  </a:cubicBezTo>
                  <a:cubicBezTo>
                    <a:pt x="1336" y="6859"/>
                    <a:pt x="1532" y="6811"/>
                    <a:pt x="1717" y="6704"/>
                  </a:cubicBezTo>
                  <a:lnTo>
                    <a:pt x="3571" y="5637"/>
                  </a:lnTo>
                  <a:lnTo>
                    <a:pt x="5807" y="7029"/>
                  </a:lnTo>
                  <a:lnTo>
                    <a:pt x="5807" y="1143"/>
                  </a:lnTo>
                  <a:cubicBezTo>
                    <a:pt x="5807" y="476"/>
                    <a:pt x="5260" y="0"/>
                    <a:pt x="4665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1" name="Google Shape;6441;p64"/>
          <p:cNvGrpSpPr/>
          <p:nvPr/>
        </p:nvGrpSpPr>
        <p:grpSpPr>
          <a:xfrm>
            <a:off x="5981017" y="1451330"/>
            <a:ext cx="191857" cy="207037"/>
            <a:chOff x="3189900" y="762150"/>
            <a:chExt cx="169875" cy="183300"/>
          </a:xfrm>
        </p:grpSpPr>
        <p:grpSp>
          <p:nvGrpSpPr>
            <p:cNvPr id="6442" name="Google Shape;6442;p64"/>
            <p:cNvGrpSpPr/>
            <p:nvPr/>
          </p:nvGrpSpPr>
          <p:grpSpPr>
            <a:xfrm>
              <a:off x="3192775" y="894450"/>
              <a:ext cx="164100" cy="51000"/>
              <a:chOff x="3192775" y="894450"/>
              <a:chExt cx="164100" cy="51000"/>
            </a:xfrm>
          </p:grpSpPr>
          <p:sp>
            <p:nvSpPr>
              <p:cNvPr id="6443" name="Google Shape;6443;p64"/>
              <p:cNvSpPr/>
              <p:nvPr/>
            </p:nvSpPr>
            <p:spPr>
              <a:xfrm>
                <a:off x="3192775" y="894450"/>
                <a:ext cx="16410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2040" extrusionOk="0">
                    <a:moveTo>
                      <a:pt x="0" y="0"/>
                    </a:moveTo>
                    <a:lnTo>
                      <a:pt x="0" y="145"/>
                    </a:lnTo>
                    <a:cubicBezTo>
                      <a:pt x="8" y="289"/>
                      <a:pt x="94" y="419"/>
                      <a:pt x="231" y="483"/>
                    </a:cubicBezTo>
                    <a:lnTo>
                      <a:pt x="2575" y="1897"/>
                    </a:lnTo>
                    <a:cubicBezTo>
                      <a:pt x="2735" y="1992"/>
                      <a:pt x="2953" y="2039"/>
                      <a:pt x="3182" y="2039"/>
                    </a:cubicBezTo>
                    <a:cubicBezTo>
                      <a:pt x="3440" y="2039"/>
                      <a:pt x="3710" y="1979"/>
                      <a:pt x="3924" y="1861"/>
                    </a:cubicBezTo>
                    <a:lnTo>
                      <a:pt x="6225" y="570"/>
                    </a:lnTo>
                    <a:cubicBezTo>
                      <a:pt x="6434" y="455"/>
                      <a:pt x="6549" y="303"/>
                      <a:pt x="6564" y="159"/>
                    </a:cubicBezTo>
                    <a:lnTo>
                      <a:pt x="6564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4" name="Google Shape;6444;p64"/>
              <p:cNvSpPr/>
              <p:nvPr/>
            </p:nvSpPr>
            <p:spPr>
              <a:xfrm>
                <a:off x="3259850" y="894450"/>
                <a:ext cx="25800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035" extrusionOk="0">
                    <a:moveTo>
                      <a:pt x="0" y="0"/>
                    </a:moveTo>
                    <a:lnTo>
                      <a:pt x="0" y="1948"/>
                    </a:lnTo>
                    <a:cubicBezTo>
                      <a:pt x="166" y="2005"/>
                      <a:pt x="341" y="2034"/>
                      <a:pt x="516" y="2034"/>
                    </a:cubicBezTo>
                    <a:cubicBezTo>
                      <a:pt x="691" y="2034"/>
                      <a:pt x="866" y="2005"/>
                      <a:pt x="1032" y="1948"/>
                    </a:cubicBezTo>
                    <a:lnTo>
                      <a:pt x="10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5" name="Google Shape;6445;p64"/>
            <p:cNvGrpSpPr/>
            <p:nvPr/>
          </p:nvGrpSpPr>
          <p:grpSpPr>
            <a:xfrm>
              <a:off x="3192775" y="862421"/>
              <a:ext cx="164100" cy="34915"/>
              <a:chOff x="3192775" y="867225"/>
              <a:chExt cx="164100" cy="25450"/>
            </a:xfrm>
          </p:grpSpPr>
          <p:sp>
            <p:nvSpPr>
              <p:cNvPr id="6446" name="Google Shape;6446;p64"/>
              <p:cNvSpPr/>
              <p:nvPr/>
            </p:nvSpPr>
            <p:spPr>
              <a:xfrm>
                <a:off x="3192775" y="867225"/>
                <a:ext cx="16410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1018" extrusionOk="0">
                    <a:moveTo>
                      <a:pt x="0" y="0"/>
                    </a:moveTo>
                    <a:lnTo>
                      <a:pt x="0" y="1017"/>
                    </a:lnTo>
                    <a:lnTo>
                      <a:pt x="6564" y="1017"/>
                    </a:lnTo>
                    <a:lnTo>
                      <a:pt x="6564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7" name="Google Shape;6447;p64"/>
              <p:cNvSpPr/>
              <p:nvPr/>
            </p:nvSpPr>
            <p:spPr>
              <a:xfrm>
                <a:off x="3259850" y="867225"/>
                <a:ext cx="2580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018" extrusionOk="0">
                    <a:moveTo>
                      <a:pt x="0" y="0"/>
                    </a:moveTo>
                    <a:lnTo>
                      <a:pt x="0" y="1017"/>
                    </a:lnTo>
                    <a:lnTo>
                      <a:pt x="1032" y="1017"/>
                    </a:lnTo>
                    <a:lnTo>
                      <a:pt x="10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8" name="Google Shape;6448;p64"/>
            <p:cNvGrpSpPr/>
            <p:nvPr/>
          </p:nvGrpSpPr>
          <p:grpSpPr>
            <a:xfrm>
              <a:off x="3189900" y="762150"/>
              <a:ext cx="169875" cy="102375"/>
              <a:chOff x="3189900" y="762150"/>
              <a:chExt cx="169875" cy="102375"/>
            </a:xfrm>
          </p:grpSpPr>
          <p:sp>
            <p:nvSpPr>
              <p:cNvPr id="6449" name="Google Shape;6449;p64"/>
              <p:cNvSpPr/>
              <p:nvPr/>
            </p:nvSpPr>
            <p:spPr>
              <a:xfrm>
                <a:off x="3192775" y="762150"/>
                <a:ext cx="164100" cy="102375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4095" extrusionOk="0">
                    <a:moveTo>
                      <a:pt x="3326" y="0"/>
                    </a:moveTo>
                    <a:cubicBezTo>
                      <a:pt x="3067" y="0"/>
                      <a:pt x="2796" y="60"/>
                      <a:pt x="2583" y="179"/>
                    </a:cubicBezTo>
                    <a:lnTo>
                      <a:pt x="339" y="1434"/>
                    </a:lnTo>
                    <a:cubicBezTo>
                      <a:pt x="116" y="1556"/>
                      <a:pt x="0" y="1715"/>
                      <a:pt x="0" y="1866"/>
                    </a:cubicBezTo>
                    <a:lnTo>
                      <a:pt x="0" y="4095"/>
                    </a:lnTo>
                    <a:lnTo>
                      <a:pt x="6564" y="4095"/>
                    </a:lnTo>
                    <a:lnTo>
                      <a:pt x="6564" y="1924"/>
                    </a:lnTo>
                    <a:cubicBezTo>
                      <a:pt x="6557" y="1780"/>
                      <a:pt x="6470" y="1643"/>
                      <a:pt x="6333" y="1578"/>
                    </a:cubicBezTo>
                    <a:lnTo>
                      <a:pt x="3938" y="143"/>
                    </a:lnTo>
                    <a:cubicBezTo>
                      <a:pt x="3776" y="48"/>
                      <a:pt x="3555" y="0"/>
                      <a:pt x="332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0" name="Google Shape;6450;p64"/>
              <p:cNvSpPr/>
              <p:nvPr/>
            </p:nvSpPr>
            <p:spPr>
              <a:xfrm>
                <a:off x="3259850" y="788950"/>
                <a:ext cx="25800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023" extrusionOk="0">
                    <a:moveTo>
                      <a:pt x="0" y="1"/>
                    </a:moveTo>
                    <a:lnTo>
                      <a:pt x="0" y="3023"/>
                    </a:lnTo>
                    <a:lnTo>
                      <a:pt x="1032" y="3023"/>
                    </a:lnTo>
                    <a:lnTo>
                      <a:pt x="1032" y="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1" name="Google Shape;6451;p64"/>
              <p:cNvSpPr/>
              <p:nvPr/>
            </p:nvSpPr>
            <p:spPr>
              <a:xfrm>
                <a:off x="3189900" y="762175"/>
                <a:ext cx="169875" cy="94700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3788" extrusionOk="0">
                    <a:moveTo>
                      <a:pt x="3434" y="1"/>
                    </a:moveTo>
                    <a:cubicBezTo>
                      <a:pt x="3177" y="1"/>
                      <a:pt x="2910" y="60"/>
                      <a:pt x="2698" y="178"/>
                    </a:cubicBezTo>
                    <a:lnTo>
                      <a:pt x="454" y="1433"/>
                    </a:lnTo>
                    <a:cubicBezTo>
                      <a:pt x="51" y="1656"/>
                      <a:pt x="0" y="2002"/>
                      <a:pt x="346" y="2212"/>
                    </a:cubicBezTo>
                    <a:lnTo>
                      <a:pt x="2741" y="3640"/>
                    </a:lnTo>
                    <a:cubicBezTo>
                      <a:pt x="2904" y="3738"/>
                      <a:pt x="3125" y="3787"/>
                      <a:pt x="3354" y="3787"/>
                    </a:cubicBezTo>
                    <a:cubicBezTo>
                      <a:pt x="3612" y="3787"/>
                      <a:pt x="3880" y="3726"/>
                      <a:pt x="4090" y="3604"/>
                    </a:cubicBezTo>
                    <a:lnTo>
                      <a:pt x="6340" y="2356"/>
                    </a:lnTo>
                    <a:cubicBezTo>
                      <a:pt x="6744" y="2132"/>
                      <a:pt x="6794" y="1779"/>
                      <a:pt x="6448" y="1577"/>
                    </a:cubicBezTo>
                    <a:lnTo>
                      <a:pt x="4053" y="149"/>
                    </a:lnTo>
                    <a:cubicBezTo>
                      <a:pt x="3889" y="49"/>
                      <a:pt x="3666" y="1"/>
                      <a:pt x="343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52" name="Google Shape;6452;p64"/>
          <p:cNvGrpSpPr/>
          <p:nvPr/>
        </p:nvGrpSpPr>
        <p:grpSpPr>
          <a:xfrm>
            <a:off x="4200824" y="1424207"/>
            <a:ext cx="202501" cy="173521"/>
            <a:chOff x="2862744" y="750125"/>
            <a:chExt cx="179300" cy="153627"/>
          </a:xfrm>
        </p:grpSpPr>
        <p:grpSp>
          <p:nvGrpSpPr>
            <p:cNvPr id="6453" name="Google Shape;6453;p64"/>
            <p:cNvGrpSpPr/>
            <p:nvPr/>
          </p:nvGrpSpPr>
          <p:grpSpPr>
            <a:xfrm>
              <a:off x="2934544" y="750125"/>
              <a:ext cx="107500" cy="112300"/>
              <a:chOff x="2934750" y="687150"/>
              <a:chExt cx="107500" cy="112300"/>
            </a:xfrm>
          </p:grpSpPr>
          <p:sp>
            <p:nvSpPr>
              <p:cNvPr id="6454" name="Google Shape;6454;p64"/>
              <p:cNvSpPr/>
              <p:nvPr/>
            </p:nvSpPr>
            <p:spPr>
              <a:xfrm>
                <a:off x="3011575" y="716850"/>
                <a:ext cx="30675" cy="82600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3304" extrusionOk="0">
                    <a:moveTo>
                      <a:pt x="1219" y="0"/>
                    </a:moveTo>
                    <a:lnTo>
                      <a:pt x="1219" y="104"/>
                    </a:lnTo>
                    <a:lnTo>
                      <a:pt x="1219" y="104"/>
                    </a:lnTo>
                    <a:cubicBezTo>
                      <a:pt x="1224" y="69"/>
                      <a:pt x="1226" y="35"/>
                      <a:pt x="1226" y="0"/>
                    </a:cubicBezTo>
                    <a:close/>
                    <a:moveTo>
                      <a:pt x="1219" y="104"/>
                    </a:moveTo>
                    <a:lnTo>
                      <a:pt x="1219" y="104"/>
                    </a:lnTo>
                    <a:cubicBezTo>
                      <a:pt x="1174" y="425"/>
                      <a:pt x="925" y="750"/>
                      <a:pt x="476" y="1017"/>
                    </a:cubicBezTo>
                    <a:lnTo>
                      <a:pt x="0" y="1284"/>
                    </a:lnTo>
                    <a:lnTo>
                      <a:pt x="0" y="3303"/>
                    </a:lnTo>
                    <a:lnTo>
                      <a:pt x="476" y="3029"/>
                    </a:lnTo>
                    <a:cubicBezTo>
                      <a:pt x="505" y="3015"/>
                      <a:pt x="534" y="2993"/>
                      <a:pt x="563" y="2979"/>
                    </a:cubicBezTo>
                    <a:cubicBezTo>
                      <a:pt x="728" y="2871"/>
                      <a:pt x="880" y="2741"/>
                      <a:pt x="1003" y="2589"/>
                    </a:cubicBezTo>
                    <a:cubicBezTo>
                      <a:pt x="1125" y="2445"/>
                      <a:pt x="1204" y="2272"/>
                      <a:pt x="1219" y="2084"/>
                    </a:cubicBezTo>
                    <a:lnTo>
                      <a:pt x="1219" y="104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5" name="Google Shape;6455;p64"/>
              <p:cNvSpPr/>
              <p:nvPr/>
            </p:nvSpPr>
            <p:spPr>
              <a:xfrm>
                <a:off x="2934750" y="687150"/>
                <a:ext cx="107500" cy="62000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2480" extrusionOk="0">
                    <a:moveTo>
                      <a:pt x="2234" y="0"/>
                    </a:moveTo>
                    <a:cubicBezTo>
                      <a:pt x="2177" y="0"/>
                      <a:pt x="2120" y="2"/>
                      <a:pt x="2063" y="5"/>
                    </a:cubicBezTo>
                    <a:cubicBezTo>
                      <a:pt x="1991" y="5"/>
                      <a:pt x="1926" y="12"/>
                      <a:pt x="1854" y="20"/>
                    </a:cubicBezTo>
                    <a:cubicBezTo>
                      <a:pt x="1782" y="27"/>
                      <a:pt x="1710" y="34"/>
                      <a:pt x="1645" y="41"/>
                    </a:cubicBezTo>
                    <a:cubicBezTo>
                      <a:pt x="1573" y="56"/>
                      <a:pt x="1508" y="70"/>
                      <a:pt x="1436" y="85"/>
                    </a:cubicBezTo>
                    <a:cubicBezTo>
                      <a:pt x="1097" y="149"/>
                      <a:pt x="779" y="265"/>
                      <a:pt x="477" y="431"/>
                    </a:cubicBezTo>
                    <a:lnTo>
                      <a:pt x="1" y="705"/>
                    </a:lnTo>
                    <a:cubicBezTo>
                      <a:pt x="22" y="719"/>
                      <a:pt x="44" y="726"/>
                      <a:pt x="58" y="741"/>
                    </a:cubicBezTo>
                    <a:lnTo>
                      <a:pt x="3073" y="2479"/>
                    </a:lnTo>
                    <a:lnTo>
                      <a:pt x="3549" y="2205"/>
                    </a:lnTo>
                    <a:cubicBezTo>
                      <a:pt x="4047" y="1916"/>
                      <a:pt x="4299" y="1549"/>
                      <a:pt x="4299" y="1195"/>
                    </a:cubicBezTo>
                    <a:cubicBezTo>
                      <a:pt x="4299" y="1159"/>
                      <a:pt x="4292" y="1123"/>
                      <a:pt x="4285" y="1087"/>
                    </a:cubicBezTo>
                    <a:cubicBezTo>
                      <a:pt x="4270" y="979"/>
                      <a:pt x="4227" y="878"/>
                      <a:pt x="4162" y="784"/>
                    </a:cubicBezTo>
                    <a:cubicBezTo>
                      <a:pt x="4148" y="755"/>
                      <a:pt x="4119" y="726"/>
                      <a:pt x="4097" y="698"/>
                    </a:cubicBezTo>
                    <a:lnTo>
                      <a:pt x="4090" y="683"/>
                    </a:lnTo>
                    <a:cubicBezTo>
                      <a:pt x="4061" y="654"/>
                      <a:pt x="4032" y="625"/>
                      <a:pt x="4003" y="604"/>
                    </a:cubicBezTo>
                    <a:cubicBezTo>
                      <a:pt x="4003" y="597"/>
                      <a:pt x="3996" y="597"/>
                      <a:pt x="3996" y="589"/>
                    </a:cubicBezTo>
                    <a:cubicBezTo>
                      <a:pt x="3960" y="568"/>
                      <a:pt x="3931" y="539"/>
                      <a:pt x="3895" y="517"/>
                    </a:cubicBezTo>
                    <a:lnTo>
                      <a:pt x="3888" y="510"/>
                    </a:lnTo>
                    <a:cubicBezTo>
                      <a:pt x="3852" y="481"/>
                      <a:pt x="3816" y="460"/>
                      <a:pt x="3773" y="431"/>
                    </a:cubicBezTo>
                    <a:lnTo>
                      <a:pt x="3556" y="308"/>
                    </a:lnTo>
                    <a:cubicBezTo>
                      <a:pt x="3455" y="250"/>
                      <a:pt x="3347" y="200"/>
                      <a:pt x="3232" y="164"/>
                    </a:cubicBezTo>
                    <a:cubicBezTo>
                      <a:pt x="3116" y="121"/>
                      <a:pt x="2994" y="85"/>
                      <a:pt x="2871" y="63"/>
                    </a:cubicBezTo>
                    <a:cubicBezTo>
                      <a:pt x="2806" y="48"/>
                      <a:pt x="2741" y="41"/>
                      <a:pt x="2676" y="27"/>
                    </a:cubicBezTo>
                    <a:cubicBezTo>
                      <a:pt x="2611" y="20"/>
                      <a:pt x="2547" y="12"/>
                      <a:pt x="2474" y="12"/>
                    </a:cubicBezTo>
                    <a:cubicBezTo>
                      <a:pt x="2394" y="4"/>
                      <a:pt x="2314" y="0"/>
                      <a:pt x="22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6" name="Google Shape;6456;p64"/>
              <p:cNvSpPr/>
              <p:nvPr/>
            </p:nvSpPr>
            <p:spPr>
              <a:xfrm>
                <a:off x="2934750" y="704750"/>
                <a:ext cx="76825" cy="9470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3788" extrusionOk="0">
                    <a:moveTo>
                      <a:pt x="1" y="1"/>
                    </a:moveTo>
                    <a:lnTo>
                      <a:pt x="1" y="2020"/>
                    </a:lnTo>
                    <a:lnTo>
                      <a:pt x="3073" y="3787"/>
                    </a:lnTo>
                    <a:lnTo>
                      <a:pt x="3073" y="17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7" name="Google Shape;6457;p64"/>
            <p:cNvGrpSpPr/>
            <p:nvPr/>
          </p:nvGrpSpPr>
          <p:grpSpPr>
            <a:xfrm>
              <a:off x="2896875" y="767675"/>
              <a:ext cx="114700" cy="116325"/>
              <a:chOff x="2896875" y="767675"/>
              <a:chExt cx="114700" cy="116325"/>
            </a:xfrm>
          </p:grpSpPr>
          <p:sp>
            <p:nvSpPr>
              <p:cNvPr id="6458" name="Google Shape;6458;p64"/>
              <p:cNvSpPr/>
              <p:nvPr/>
            </p:nvSpPr>
            <p:spPr>
              <a:xfrm>
                <a:off x="2973700" y="811850"/>
                <a:ext cx="37875" cy="7215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2886" extrusionOk="0">
                    <a:moveTo>
                      <a:pt x="1515" y="1"/>
                    </a:moveTo>
                    <a:lnTo>
                      <a:pt x="311" y="693"/>
                    </a:lnTo>
                    <a:lnTo>
                      <a:pt x="0" y="874"/>
                    </a:lnTo>
                    <a:lnTo>
                      <a:pt x="0" y="2886"/>
                    </a:lnTo>
                    <a:lnTo>
                      <a:pt x="181" y="2778"/>
                    </a:lnTo>
                    <a:lnTo>
                      <a:pt x="512" y="2590"/>
                    </a:lnTo>
                    <a:lnTo>
                      <a:pt x="1515" y="2013"/>
                    </a:lnTo>
                    <a:lnTo>
                      <a:pt x="15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9" name="Google Shape;6459;p64"/>
              <p:cNvSpPr/>
              <p:nvPr/>
            </p:nvSpPr>
            <p:spPr>
              <a:xfrm>
                <a:off x="2896875" y="767675"/>
                <a:ext cx="114525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2641" extrusionOk="0">
                    <a:moveTo>
                      <a:pt x="1516" y="1"/>
                    </a:moveTo>
                    <a:lnTo>
                      <a:pt x="1" y="874"/>
                    </a:lnTo>
                    <a:lnTo>
                      <a:pt x="3066" y="2641"/>
                    </a:lnTo>
                    <a:lnTo>
                      <a:pt x="3376" y="2460"/>
                    </a:lnTo>
                    <a:lnTo>
                      <a:pt x="4581" y="1768"/>
                    </a:lnTo>
                    <a:lnTo>
                      <a:pt x="1530" y="8"/>
                    </a:lnTo>
                    <a:lnTo>
                      <a:pt x="151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0" name="Google Shape;6460;p64"/>
              <p:cNvSpPr/>
              <p:nvPr/>
            </p:nvSpPr>
            <p:spPr>
              <a:xfrm>
                <a:off x="2896875" y="789500"/>
                <a:ext cx="76850" cy="94500"/>
              </a:xfrm>
              <a:custGeom>
                <a:avLst/>
                <a:gdLst/>
                <a:ahLst/>
                <a:cxnLst/>
                <a:rect l="l" t="t" r="r" b="b"/>
                <a:pathLst>
                  <a:path w="3074" h="3780" extrusionOk="0">
                    <a:moveTo>
                      <a:pt x="1" y="1"/>
                    </a:moveTo>
                    <a:lnTo>
                      <a:pt x="1" y="2020"/>
                    </a:lnTo>
                    <a:lnTo>
                      <a:pt x="3073" y="3780"/>
                    </a:lnTo>
                    <a:lnTo>
                      <a:pt x="3073" y="17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1" name="Google Shape;6461;p64"/>
            <p:cNvGrpSpPr/>
            <p:nvPr/>
          </p:nvGrpSpPr>
          <p:grpSpPr>
            <a:xfrm>
              <a:off x="2862744" y="789602"/>
              <a:ext cx="110750" cy="114150"/>
              <a:chOff x="2862975" y="845225"/>
              <a:chExt cx="110750" cy="114150"/>
            </a:xfrm>
          </p:grpSpPr>
          <p:sp>
            <p:nvSpPr>
              <p:cNvPr id="6462" name="Google Shape;6462;p64"/>
              <p:cNvSpPr/>
              <p:nvPr/>
            </p:nvSpPr>
            <p:spPr>
              <a:xfrm>
                <a:off x="2862975" y="879475"/>
                <a:ext cx="110750" cy="79900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3196" extrusionOk="0">
                    <a:moveTo>
                      <a:pt x="1" y="1"/>
                    </a:moveTo>
                    <a:lnTo>
                      <a:pt x="1" y="2020"/>
                    </a:lnTo>
                    <a:cubicBezTo>
                      <a:pt x="15" y="2301"/>
                      <a:pt x="181" y="2568"/>
                      <a:pt x="535" y="2770"/>
                    </a:cubicBezTo>
                    <a:lnTo>
                      <a:pt x="744" y="2893"/>
                    </a:lnTo>
                    <a:cubicBezTo>
                      <a:pt x="960" y="3008"/>
                      <a:pt x="1191" y="3088"/>
                      <a:pt x="1429" y="3138"/>
                    </a:cubicBezTo>
                    <a:cubicBezTo>
                      <a:pt x="1624" y="3174"/>
                      <a:pt x="1826" y="3196"/>
                      <a:pt x="2028" y="3196"/>
                    </a:cubicBezTo>
                    <a:lnTo>
                      <a:pt x="2237" y="3196"/>
                    </a:lnTo>
                    <a:cubicBezTo>
                      <a:pt x="2792" y="3181"/>
                      <a:pt x="3333" y="3030"/>
                      <a:pt x="3824" y="2763"/>
                    </a:cubicBezTo>
                    <a:lnTo>
                      <a:pt x="4429" y="2410"/>
                    </a:lnTo>
                    <a:lnTo>
                      <a:pt x="4429" y="405"/>
                    </a:lnTo>
                    <a:lnTo>
                      <a:pt x="3824" y="751"/>
                    </a:lnTo>
                    <a:cubicBezTo>
                      <a:pt x="3326" y="1039"/>
                      <a:pt x="2685" y="1187"/>
                      <a:pt x="2079" y="1187"/>
                    </a:cubicBezTo>
                    <a:cubicBezTo>
                      <a:pt x="1577" y="1187"/>
                      <a:pt x="1099" y="1086"/>
                      <a:pt x="744" y="881"/>
                    </a:cubicBezTo>
                    <a:lnTo>
                      <a:pt x="535" y="758"/>
                    </a:lnTo>
                    <a:cubicBezTo>
                      <a:pt x="181" y="556"/>
                      <a:pt x="8" y="282"/>
                      <a:pt x="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3" name="Google Shape;6463;p64"/>
              <p:cNvSpPr/>
              <p:nvPr/>
            </p:nvSpPr>
            <p:spPr>
              <a:xfrm>
                <a:off x="2863175" y="845225"/>
                <a:ext cx="1103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2550" extrusionOk="0">
                    <a:moveTo>
                      <a:pt x="1349" y="0"/>
                    </a:moveTo>
                    <a:lnTo>
                      <a:pt x="750" y="346"/>
                    </a:lnTo>
                    <a:cubicBezTo>
                      <a:pt x="721" y="361"/>
                      <a:pt x="693" y="383"/>
                      <a:pt x="664" y="397"/>
                    </a:cubicBezTo>
                    <a:lnTo>
                      <a:pt x="635" y="411"/>
                    </a:lnTo>
                    <a:lnTo>
                      <a:pt x="577" y="455"/>
                    </a:lnTo>
                    <a:lnTo>
                      <a:pt x="548" y="476"/>
                    </a:lnTo>
                    <a:lnTo>
                      <a:pt x="505" y="512"/>
                    </a:lnTo>
                    <a:lnTo>
                      <a:pt x="476" y="534"/>
                    </a:lnTo>
                    <a:lnTo>
                      <a:pt x="433" y="570"/>
                    </a:lnTo>
                    <a:lnTo>
                      <a:pt x="404" y="592"/>
                    </a:lnTo>
                    <a:lnTo>
                      <a:pt x="361" y="628"/>
                    </a:lnTo>
                    <a:lnTo>
                      <a:pt x="339" y="649"/>
                    </a:lnTo>
                    <a:lnTo>
                      <a:pt x="303" y="693"/>
                    </a:lnTo>
                    <a:lnTo>
                      <a:pt x="281" y="707"/>
                    </a:lnTo>
                    <a:cubicBezTo>
                      <a:pt x="267" y="722"/>
                      <a:pt x="253" y="736"/>
                      <a:pt x="245" y="750"/>
                    </a:cubicBezTo>
                    <a:lnTo>
                      <a:pt x="231" y="772"/>
                    </a:lnTo>
                    <a:cubicBezTo>
                      <a:pt x="217" y="786"/>
                      <a:pt x="202" y="808"/>
                      <a:pt x="188" y="822"/>
                    </a:cubicBezTo>
                    <a:lnTo>
                      <a:pt x="188" y="830"/>
                    </a:lnTo>
                    <a:cubicBezTo>
                      <a:pt x="144" y="895"/>
                      <a:pt x="101" y="960"/>
                      <a:pt x="72" y="1032"/>
                    </a:cubicBezTo>
                    <a:cubicBezTo>
                      <a:pt x="65" y="1046"/>
                      <a:pt x="58" y="1068"/>
                      <a:pt x="51" y="1089"/>
                    </a:cubicBezTo>
                    <a:lnTo>
                      <a:pt x="51" y="1097"/>
                    </a:lnTo>
                    <a:cubicBezTo>
                      <a:pt x="43" y="1118"/>
                      <a:pt x="36" y="1140"/>
                      <a:pt x="29" y="1161"/>
                    </a:cubicBezTo>
                    <a:cubicBezTo>
                      <a:pt x="29" y="1183"/>
                      <a:pt x="22" y="1205"/>
                      <a:pt x="15" y="1226"/>
                    </a:cubicBezTo>
                    <a:lnTo>
                      <a:pt x="15" y="1234"/>
                    </a:lnTo>
                    <a:cubicBezTo>
                      <a:pt x="15" y="1248"/>
                      <a:pt x="15" y="1270"/>
                      <a:pt x="7" y="1291"/>
                    </a:cubicBezTo>
                    <a:cubicBezTo>
                      <a:pt x="7" y="1313"/>
                      <a:pt x="7" y="1335"/>
                      <a:pt x="7" y="1356"/>
                    </a:cubicBezTo>
                    <a:cubicBezTo>
                      <a:pt x="0" y="1652"/>
                      <a:pt x="173" y="1919"/>
                      <a:pt x="527" y="2121"/>
                    </a:cubicBezTo>
                    <a:lnTo>
                      <a:pt x="736" y="2243"/>
                    </a:lnTo>
                    <a:cubicBezTo>
                      <a:pt x="1091" y="2449"/>
                      <a:pt x="1569" y="2550"/>
                      <a:pt x="2071" y="2550"/>
                    </a:cubicBezTo>
                    <a:cubicBezTo>
                      <a:pt x="2677" y="2550"/>
                      <a:pt x="3318" y="2402"/>
                      <a:pt x="3816" y="2114"/>
                    </a:cubicBezTo>
                    <a:lnTo>
                      <a:pt x="4414" y="1767"/>
                    </a:lnTo>
                    <a:lnTo>
                      <a:pt x="134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64" name="Google Shape;6464;p64"/>
          <p:cNvGrpSpPr/>
          <p:nvPr/>
        </p:nvGrpSpPr>
        <p:grpSpPr>
          <a:xfrm>
            <a:off x="3518186" y="1071374"/>
            <a:ext cx="610213" cy="564453"/>
            <a:chOff x="2431875" y="700600"/>
            <a:chExt cx="264700" cy="244850"/>
          </a:xfrm>
        </p:grpSpPr>
        <p:sp>
          <p:nvSpPr>
            <p:cNvPr id="6465" name="Google Shape;6465;p64"/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64"/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64"/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64"/>
            <p:cNvSpPr/>
            <p:nvPr/>
          </p:nvSpPr>
          <p:spPr>
            <a:xfrm>
              <a:off x="2579900" y="716125"/>
              <a:ext cx="83150" cy="47975"/>
            </a:xfrm>
            <a:custGeom>
              <a:avLst/>
              <a:gdLst/>
              <a:ahLst/>
              <a:cxnLst/>
              <a:rect l="l" t="t" r="r" b="b"/>
              <a:pathLst>
                <a:path w="3326" h="1919" extrusionOk="0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64"/>
            <p:cNvSpPr/>
            <p:nvPr/>
          </p:nvSpPr>
          <p:spPr>
            <a:xfrm>
              <a:off x="2578450" y="716125"/>
              <a:ext cx="86050" cy="27250"/>
            </a:xfrm>
            <a:custGeom>
              <a:avLst/>
              <a:gdLst/>
              <a:ahLst/>
              <a:cxnLst/>
              <a:rect l="l" t="t" r="r" b="b"/>
              <a:pathLst>
                <a:path w="3442" h="1090" extrusionOk="0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64"/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64"/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64"/>
            <p:cNvSpPr/>
            <p:nvPr/>
          </p:nvSpPr>
          <p:spPr>
            <a:xfrm>
              <a:off x="2465400" y="790225"/>
              <a:ext cx="83150" cy="48175"/>
            </a:xfrm>
            <a:custGeom>
              <a:avLst/>
              <a:gdLst/>
              <a:ahLst/>
              <a:cxnLst/>
              <a:rect l="l" t="t" r="r" b="b"/>
              <a:pathLst>
                <a:path w="3326" h="1927" extrusionOk="0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64"/>
            <p:cNvSpPr/>
            <p:nvPr/>
          </p:nvSpPr>
          <p:spPr>
            <a:xfrm>
              <a:off x="2464150" y="79022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64"/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64"/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64"/>
            <p:cNvSpPr/>
            <p:nvPr/>
          </p:nvSpPr>
          <p:spPr>
            <a:xfrm>
              <a:off x="2575225" y="863975"/>
              <a:ext cx="91250" cy="48175"/>
            </a:xfrm>
            <a:custGeom>
              <a:avLst/>
              <a:gdLst/>
              <a:ahLst/>
              <a:cxnLst/>
              <a:rect l="l" t="t" r="r" b="b"/>
              <a:pathLst>
                <a:path w="3650" h="1927" extrusionOk="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64"/>
            <p:cNvSpPr/>
            <p:nvPr/>
          </p:nvSpPr>
          <p:spPr>
            <a:xfrm>
              <a:off x="2577925" y="86397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8" name="Google Shape;6478;p64"/>
          <p:cNvGrpSpPr/>
          <p:nvPr/>
        </p:nvGrpSpPr>
        <p:grpSpPr>
          <a:xfrm>
            <a:off x="4193901" y="1043518"/>
            <a:ext cx="216347" cy="265394"/>
            <a:chOff x="4722841" y="238125"/>
            <a:chExt cx="191559" cy="234966"/>
          </a:xfrm>
        </p:grpSpPr>
        <p:grpSp>
          <p:nvGrpSpPr>
            <p:cNvPr id="6479" name="Google Shape;6479;p64"/>
            <p:cNvGrpSpPr/>
            <p:nvPr/>
          </p:nvGrpSpPr>
          <p:grpSpPr>
            <a:xfrm>
              <a:off x="4818100" y="238125"/>
              <a:ext cx="96300" cy="179775"/>
              <a:chOff x="2798800" y="238125"/>
              <a:chExt cx="96300" cy="179775"/>
            </a:xfrm>
          </p:grpSpPr>
          <p:sp>
            <p:nvSpPr>
              <p:cNvPr id="6480" name="Google Shape;6480;p64"/>
              <p:cNvSpPr/>
              <p:nvPr/>
            </p:nvSpPr>
            <p:spPr>
              <a:xfrm>
                <a:off x="2798800" y="238125"/>
                <a:ext cx="963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2229" extrusionOk="0">
                    <a:moveTo>
                      <a:pt x="1926" y="0"/>
                    </a:moveTo>
                    <a:lnTo>
                      <a:pt x="0" y="1111"/>
                    </a:lnTo>
                    <a:lnTo>
                      <a:pt x="1926" y="2229"/>
                    </a:lnTo>
                    <a:lnTo>
                      <a:pt x="3852" y="1111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1" name="Google Shape;6481;p64"/>
              <p:cNvSpPr/>
              <p:nvPr/>
            </p:nvSpPr>
            <p:spPr>
              <a:xfrm>
                <a:off x="2798800" y="265875"/>
                <a:ext cx="48175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6081" extrusionOk="0">
                    <a:moveTo>
                      <a:pt x="0" y="1"/>
                    </a:moveTo>
                    <a:lnTo>
                      <a:pt x="0" y="4970"/>
                    </a:lnTo>
                    <a:lnTo>
                      <a:pt x="1926" y="6081"/>
                    </a:lnTo>
                    <a:lnTo>
                      <a:pt x="1926" y="11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2" name="Google Shape;6482;p64"/>
              <p:cNvSpPr/>
              <p:nvPr/>
            </p:nvSpPr>
            <p:spPr>
              <a:xfrm>
                <a:off x="2846950" y="265875"/>
                <a:ext cx="48150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6081" extrusionOk="0">
                    <a:moveTo>
                      <a:pt x="1926" y="1"/>
                    </a:moveTo>
                    <a:lnTo>
                      <a:pt x="0" y="1119"/>
                    </a:lnTo>
                    <a:lnTo>
                      <a:pt x="0" y="6081"/>
                    </a:lnTo>
                    <a:lnTo>
                      <a:pt x="1926" y="4970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3" name="Google Shape;6483;p64"/>
            <p:cNvGrpSpPr/>
            <p:nvPr/>
          </p:nvGrpSpPr>
          <p:grpSpPr>
            <a:xfrm>
              <a:off x="4769812" y="311347"/>
              <a:ext cx="96300" cy="134375"/>
              <a:chOff x="2698550" y="350800"/>
              <a:chExt cx="96300" cy="134375"/>
            </a:xfrm>
          </p:grpSpPr>
          <p:sp>
            <p:nvSpPr>
              <p:cNvPr id="6484" name="Google Shape;6484;p64"/>
              <p:cNvSpPr/>
              <p:nvPr/>
            </p:nvSpPr>
            <p:spPr>
              <a:xfrm>
                <a:off x="2698550" y="350800"/>
                <a:ext cx="96300" cy="5557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2223" extrusionOk="0">
                    <a:moveTo>
                      <a:pt x="1926" y="1"/>
                    </a:moveTo>
                    <a:lnTo>
                      <a:pt x="0" y="1111"/>
                    </a:lnTo>
                    <a:lnTo>
                      <a:pt x="1926" y="2222"/>
                    </a:lnTo>
                    <a:lnTo>
                      <a:pt x="3852" y="1111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5" name="Google Shape;6485;p64"/>
              <p:cNvSpPr/>
              <p:nvPr/>
            </p:nvSpPr>
            <p:spPr>
              <a:xfrm>
                <a:off x="2698550" y="378575"/>
                <a:ext cx="4815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4264" extrusionOk="0">
                    <a:moveTo>
                      <a:pt x="0" y="0"/>
                    </a:moveTo>
                    <a:lnTo>
                      <a:pt x="0" y="3152"/>
                    </a:lnTo>
                    <a:lnTo>
                      <a:pt x="1926" y="4263"/>
                    </a:lnTo>
                    <a:lnTo>
                      <a:pt x="1926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6" name="Google Shape;6486;p64"/>
              <p:cNvSpPr/>
              <p:nvPr/>
            </p:nvSpPr>
            <p:spPr>
              <a:xfrm>
                <a:off x="2746675" y="378575"/>
                <a:ext cx="48175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4264" extrusionOk="0">
                    <a:moveTo>
                      <a:pt x="1927" y="0"/>
                    </a:moveTo>
                    <a:lnTo>
                      <a:pt x="1" y="1111"/>
                    </a:lnTo>
                    <a:lnTo>
                      <a:pt x="1" y="4263"/>
                    </a:lnTo>
                    <a:lnTo>
                      <a:pt x="1927" y="3152"/>
                    </a:lnTo>
                    <a:lnTo>
                      <a:pt x="192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7" name="Google Shape;6487;p64"/>
            <p:cNvGrpSpPr/>
            <p:nvPr/>
          </p:nvGrpSpPr>
          <p:grpSpPr>
            <a:xfrm>
              <a:off x="4722841" y="379141"/>
              <a:ext cx="96125" cy="93950"/>
              <a:chOff x="2615975" y="444575"/>
              <a:chExt cx="96125" cy="93950"/>
            </a:xfrm>
          </p:grpSpPr>
          <p:sp>
            <p:nvSpPr>
              <p:cNvPr id="6488" name="Google Shape;6488;p64"/>
              <p:cNvSpPr/>
              <p:nvPr/>
            </p:nvSpPr>
            <p:spPr>
              <a:xfrm>
                <a:off x="2615975" y="444575"/>
                <a:ext cx="961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29" extrusionOk="0">
                    <a:moveTo>
                      <a:pt x="1926" y="0"/>
                    </a:moveTo>
                    <a:lnTo>
                      <a:pt x="0" y="1118"/>
                    </a:lnTo>
                    <a:lnTo>
                      <a:pt x="1926" y="2229"/>
                    </a:lnTo>
                    <a:lnTo>
                      <a:pt x="3844" y="1118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9" name="Google Shape;6489;p64"/>
              <p:cNvSpPr/>
              <p:nvPr/>
            </p:nvSpPr>
            <p:spPr>
              <a:xfrm>
                <a:off x="2615975" y="472525"/>
                <a:ext cx="48150" cy="6600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640" extrusionOk="0">
                    <a:moveTo>
                      <a:pt x="0" y="0"/>
                    </a:moveTo>
                    <a:lnTo>
                      <a:pt x="0" y="1529"/>
                    </a:lnTo>
                    <a:lnTo>
                      <a:pt x="1926" y="2640"/>
                    </a:lnTo>
                    <a:lnTo>
                      <a:pt x="1926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0" name="Google Shape;6490;p64"/>
              <p:cNvSpPr/>
              <p:nvPr/>
            </p:nvSpPr>
            <p:spPr>
              <a:xfrm>
                <a:off x="2664100" y="472525"/>
                <a:ext cx="48000" cy="66000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2640" extrusionOk="0">
                    <a:moveTo>
                      <a:pt x="1919" y="0"/>
                    </a:moveTo>
                    <a:lnTo>
                      <a:pt x="1" y="1111"/>
                    </a:lnTo>
                    <a:lnTo>
                      <a:pt x="1" y="2640"/>
                    </a:lnTo>
                    <a:lnTo>
                      <a:pt x="1919" y="1529"/>
                    </a:lnTo>
                    <a:lnTo>
                      <a:pt x="191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91" name="Google Shape;6491;p64"/>
          <p:cNvGrpSpPr/>
          <p:nvPr/>
        </p:nvGrpSpPr>
        <p:grpSpPr>
          <a:xfrm>
            <a:off x="4959250" y="1358511"/>
            <a:ext cx="301013" cy="279495"/>
            <a:chOff x="3506875" y="724175"/>
            <a:chExt cx="266525" cy="247450"/>
          </a:xfrm>
        </p:grpSpPr>
        <p:sp>
          <p:nvSpPr>
            <p:cNvPr id="6492" name="Google Shape;6492;p64"/>
            <p:cNvSpPr/>
            <p:nvPr/>
          </p:nvSpPr>
          <p:spPr>
            <a:xfrm>
              <a:off x="3506875" y="724175"/>
              <a:ext cx="266525" cy="247350"/>
            </a:xfrm>
            <a:custGeom>
              <a:avLst/>
              <a:gdLst/>
              <a:ahLst/>
              <a:cxnLst/>
              <a:rect l="l" t="t" r="r" b="b"/>
              <a:pathLst>
                <a:path w="10661" h="9894" extrusionOk="0">
                  <a:moveTo>
                    <a:pt x="5323" y="0"/>
                  </a:moveTo>
                  <a:cubicBezTo>
                    <a:pt x="2945" y="0"/>
                    <a:pt x="849" y="1719"/>
                    <a:pt x="448" y="4143"/>
                  </a:cubicBezTo>
                  <a:cubicBezTo>
                    <a:pt x="0" y="6833"/>
                    <a:pt x="1825" y="9386"/>
                    <a:pt x="4523" y="9826"/>
                  </a:cubicBezTo>
                  <a:cubicBezTo>
                    <a:pt x="4798" y="9872"/>
                    <a:pt x="5071" y="9894"/>
                    <a:pt x="5340" y="9894"/>
                  </a:cubicBezTo>
                  <a:cubicBezTo>
                    <a:pt x="7717" y="9894"/>
                    <a:pt x="9812" y="8181"/>
                    <a:pt x="10213" y="5758"/>
                  </a:cubicBezTo>
                  <a:cubicBezTo>
                    <a:pt x="10660" y="3061"/>
                    <a:pt x="8836" y="515"/>
                    <a:pt x="6138" y="68"/>
                  </a:cubicBezTo>
                  <a:cubicBezTo>
                    <a:pt x="5864" y="22"/>
                    <a:pt x="5592" y="0"/>
                    <a:pt x="53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64"/>
            <p:cNvSpPr/>
            <p:nvPr/>
          </p:nvSpPr>
          <p:spPr>
            <a:xfrm>
              <a:off x="3516425" y="724225"/>
              <a:ext cx="256975" cy="247400"/>
            </a:xfrm>
            <a:custGeom>
              <a:avLst/>
              <a:gdLst/>
              <a:ahLst/>
              <a:cxnLst/>
              <a:rect l="l" t="t" r="r" b="b"/>
              <a:pathLst>
                <a:path w="10279" h="9896" extrusionOk="0">
                  <a:moveTo>
                    <a:pt x="4948" y="1"/>
                  </a:moveTo>
                  <a:cubicBezTo>
                    <a:pt x="4213" y="1"/>
                    <a:pt x="3491" y="159"/>
                    <a:pt x="2828" y="477"/>
                  </a:cubicBezTo>
                  <a:cubicBezTo>
                    <a:pt x="3284" y="320"/>
                    <a:pt x="3753" y="244"/>
                    <a:pt x="4216" y="244"/>
                  </a:cubicBezTo>
                  <a:cubicBezTo>
                    <a:pt x="5482" y="244"/>
                    <a:pt x="6707" y="809"/>
                    <a:pt x="7530" y="1833"/>
                  </a:cubicBezTo>
                  <a:cubicBezTo>
                    <a:pt x="8655" y="3232"/>
                    <a:pt x="8778" y="5186"/>
                    <a:pt x="7840" y="6715"/>
                  </a:cubicBezTo>
                  <a:cubicBezTo>
                    <a:pt x="7061" y="7996"/>
                    <a:pt x="5676" y="8750"/>
                    <a:pt x="4212" y="8750"/>
                  </a:cubicBezTo>
                  <a:cubicBezTo>
                    <a:pt x="3928" y="8750"/>
                    <a:pt x="3641" y="8722"/>
                    <a:pt x="3354" y="8663"/>
                  </a:cubicBezTo>
                  <a:cubicBezTo>
                    <a:pt x="1602" y="8302"/>
                    <a:pt x="260" y="6881"/>
                    <a:pt x="0" y="5107"/>
                  </a:cubicBezTo>
                  <a:lnTo>
                    <a:pt x="0" y="5107"/>
                  </a:lnTo>
                  <a:cubicBezTo>
                    <a:pt x="65" y="7091"/>
                    <a:pt x="1313" y="8843"/>
                    <a:pt x="3167" y="9564"/>
                  </a:cubicBezTo>
                  <a:cubicBezTo>
                    <a:pt x="3746" y="9787"/>
                    <a:pt x="4349" y="9896"/>
                    <a:pt x="4946" y="9896"/>
                  </a:cubicBezTo>
                  <a:cubicBezTo>
                    <a:pt x="6261" y="9896"/>
                    <a:pt x="7549" y="9371"/>
                    <a:pt x="8497" y="8389"/>
                  </a:cubicBezTo>
                  <a:cubicBezTo>
                    <a:pt x="9881" y="6961"/>
                    <a:pt x="10278" y="4847"/>
                    <a:pt x="9499" y="3016"/>
                  </a:cubicBezTo>
                  <a:cubicBezTo>
                    <a:pt x="8727" y="1191"/>
                    <a:pt x="6932" y="1"/>
                    <a:pt x="494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64"/>
            <p:cNvSpPr/>
            <p:nvPr/>
          </p:nvSpPr>
          <p:spPr>
            <a:xfrm>
              <a:off x="3558800" y="832225"/>
              <a:ext cx="111450" cy="57175"/>
            </a:xfrm>
            <a:custGeom>
              <a:avLst/>
              <a:gdLst/>
              <a:ahLst/>
              <a:cxnLst/>
              <a:rect l="l" t="t" r="r" b="b"/>
              <a:pathLst>
                <a:path w="4458" h="2287" extrusionOk="0">
                  <a:moveTo>
                    <a:pt x="2886" y="1"/>
                  </a:moveTo>
                  <a:lnTo>
                    <a:pt x="1" y="1660"/>
                  </a:lnTo>
                  <a:cubicBezTo>
                    <a:pt x="1" y="1660"/>
                    <a:pt x="1290" y="2287"/>
                    <a:pt x="2977" y="2287"/>
                  </a:cubicBezTo>
                  <a:cubicBezTo>
                    <a:pt x="3446" y="2287"/>
                    <a:pt x="3946" y="2238"/>
                    <a:pt x="4458" y="2114"/>
                  </a:cubicBezTo>
                  <a:lnTo>
                    <a:pt x="288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64"/>
            <p:cNvSpPr/>
            <p:nvPr/>
          </p:nvSpPr>
          <p:spPr>
            <a:xfrm>
              <a:off x="3553225" y="766250"/>
              <a:ext cx="77725" cy="107475"/>
            </a:xfrm>
            <a:custGeom>
              <a:avLst/>
              <a:gdLst/>
              <a:ahLst/>
              <a:cxnLst/>
              <a:rect l="l" t="t" r="r" b="b"/>
              <a:pathLst>
                <a:path w="3109" h="4299" extrusionOk="0">
                  <a:moveTo>
                    <a:pt x="3109" y="0"/>
                  </a:moveTo>
                  <a:cubicBezTo>
                    <a:pt x="3109" y="0"/>
                    <a:pt x="0" y="765"/>
                    <a:pt x="224" y="4299"/>
                  </a:cubicBezTo>
                  <a:lnTo>
                    <a:pt x="3109" y="2640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64"/>
            <p:cNvSpPr/>
            <p:nvPr/>
          </p:nvSpPr>
          <p:spPr>
            <a:xfrm>
              <a:off x="3630925" y="766250"/>
              <a:ext cx="51775" cy="118850"/>
            </a:xfrm>
            <a:custGeom>
              <a:avLst/>
              <a:gdLst/>
              <a:ahLst/>
              <a:cxnLst/>
              <a:rect l="l" t="t" r="r" b="b"/>
              <a:pathLst>
                <a:path w="2071" h="4754" extrusionOk="0">
                  <a:moveTo>
                    <a:pt x="1" y="0"/>
                  </a:moveTo>
                  <a:lnTo>
                    <a:pt x="1" y="2633"/>
                  </a:lnTo>
                  <a:lnTo>
                    <a:pt x="1573" y="4753"/>
                  </a:lnTo>
                  <a:cubicBezTo>
                    <a:pt x="2071" y="16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64"/>
            <p:cNvSpPr/>
            <p:nvPr/>
          </p:nvSpPr>
          <p:spPr>
            <a:xfrm>
              <a:off x="3590550" y="832225"/>
              <a:ext cx="62575" cy="32075"/>
            </a:xfrm>
            <a:custGeom>
              <a:avLst/>
              <a:gdLst/>
              <a:ahLst/>
              <a:cxnLst/>
              <a:rect l="l" t="t" r="r" b="b"/>
              <a:pathLst>
                <a:path w="2503" h="1283" extrusionOk="0">
                  <a:moveTo>
                    <a:pt x="1616" y="1"/>
                  </a:moveTo>
                  <a:lnTo>
                    <a:pt x="0" y="931"/>
                  </a:lnTo>
                  <a:cubicBezTo>
                    <a:pt x="0" y="931"/>
                    <a:pt x="721" y="1283"/>
                    <a:pt x="1664" y="1283"/>
                  </a:cubicBezTo>
                  <a:cubicBezTo>
                    <a:pt x="1930" y="1283"/>
                    <a:pt x="2213" y="1255"/>
                    <a:pt x="2503" y="1184"/>
                  </a:cubicBezTo>
                  <a:lnTo>
                    <a:pt x="161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64"/>
            <p:cNvSpPr/>
            <p:nvPr/>
          </p:nvSpPr>
          <p:spPr>
            <a:xfrm>
              <a:off x="3587300" y="795100"/>
              <a:ext cx="43650" cy="60425"/>
            </a:xfrm>
            <a:custGeom>
              <a:avLst/>
              <a:gdLst/>
              <a:ahLst/>
              <a:cxnLst/>
              <a:rect l="l" t="t" r="r" b="b"/>
              <a:pathLst>
                <a:path w="1746" h="2417" extrusionOk="0">
                  <a:moveTo>
                    <a:pt x="1746" y="0"/>
                  </a:moveTo>
                  <a:cubicBezTo>
                    <a:pt x="1746" y="0"/>
                    <a:pt x="0" y="433"/>
                    <a:pt x="130" y="2416"/>
                  </a:cubicBezTo>
                  <a:lnTo>
                    <a:pt x="1746" y="1486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64"/>
            <p:cNvSpPr/>
            <p:nvPr/>
          </p:nvSpPr>
          <p:spPr>
            <a:xfrm>
              <a:off x="3630925" y="795100"/>
              <a:ext cx="29050" cy="66725"/>
            </a:xfrm>
            <a:custGeom>
              <a:avLst/>
              <a:gdLst/>
              <a:ahLst/>
              <a:cxnLst/>
              <a:rect l="l" t="t" r="r" b="b"/>
              <a:pathLst>
                <a:path w="1162" h="2669" extrusionOk="0">
                  <a:moveTo>
                    <a:pt x="1" y="0"/>
                  </a:moveTo>
                  <a:lnTo>
                    <a:pt x="1" y="1486"/>
                  </a:lnTo>
                  <a:lnTo>
                    <a:pt x="888" y="2669"/>
                  </a:lnTo>
                  <a:cubicBezTo>
                    <a:pt x="1162" y="91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64"/>
            <p:cNvSpPr/>
            <p:nvPr/>
          </p:nvSpPr>
          <p:spPr>
            <a:xfrm>
              <a:off x="3611275" y="832225"/>
              <a:ext cx="30500" cy="15550"/>
            </a:xfrm>
            <a:custGeom>
              <a:avLst/>
              <a:gdLst/>
              <a:ahLst/>
              <a:cxnLst/>
              <a:rect l="l" t="t" r="r" b="b"/>
              <a:pathLst>
                <a:path w="1220" h="622" extrusionOk="0">
                  <a:moveTo>
                    <a:pt x="787" y="1"/>
                  </a:moveTo>
                  <a:lnTo>
                    <a:pt x="0" y="448"/>
                  </a:lnTo>
                  <a:cubicBezTo>
                    <a:pt x="255" y="564"/>
                    <a:pt x="529" y="621"/>
                    <a:pt x="806" y="621"/>
                  </a:cubicBezTo>
                  <a:cubicBezTo>
                    <a:pt x="944" y="621"/>
                    <a:pt x="1082" y="607"/>
                    <a:pt x="1219" y="578"/>
                  </a:cubicBezTo>
                  <a:lnTo>
                    <a:pt x="7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64"/>
            <p:cNvSpPr/>
            <p:nvPr/>
          </p:nvSpPr>
          <p:spPr>
            <a:xfrm>
              <a:off x="3609825" y="814200"/>
              <a:ext cx="21125" cy="29250"/>
            </a:xfrm>
            <a:custGeom>
              <a:avLst/>
              <a:gdLst/>
              <a:ahLst/>
              <a:cxnLst/>
              <a:rect l="l" t="t" r="r" b="b"/>
              <a:pathLst>
                <a:path w="845" h="1170" extrusionOk="0">
                  <a:moveTo>
                    <a:pt x="845" y="1"/>
                  </a:moveTo>
                  <a:cubicBezTo>
                    <a:pt x="333" y="145"/>
                    <a:pt x="1" y="635"/>
                    <a:pt x="58" y="1169"/>
                  </a:cubicBezTo>
                  <a:lnTo>
                    <a:pt x="845" y="722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64"/>
            <p:cNvSpPr/>
            <p:nvPr/>
          </p:nvSpPr>
          <p:spPr>
            <a:xfrm>
              <a:off x="3630925" y="814200"/>
              <a:ext cx="14275" cy="32475"/>
            </a:xfrm>
            <a:custGeom>
              <a:avLst/>
              <a:gdLst/>
              <a:ahLst/>
              <a:cxnLst/>
              <a:rect l="l" t="t" r="r" b="b"/>
              <a:pathLst>
                <a:path w="571" h="1299" extrusionOk="0">
                  <a:moveTo>
                    <a:pt x="1" y="1"/>
                  </a:moveTo>
                  <a:lnTo>
                    <a:pt x="1" y="722"/>
                  </a:lnTo>
                  <a:lnTo>
                    <a:pt x="433" y="1299"/>
                  </a:lnTo>
                  <a:cubicBezTo>
                    <a:pt x="570" y="4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D2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3" name="Google Shape;6503;p64"/>
          <p:cNvGrpSpPr/>
          <p:nvPr/>
        </p:nvGrpSpPr>
        <p:grpSpPr>
          <a:xfrm>
            <a:off x="4757246" y="1039762"/>
            <a:ext cx="170681" cy="251031"/>
            <a:chOff x="3608400" y="252825"/>
            <a:chExt cx="151125" cy="222250"/>
          </a:xfrm>
        </p:grpSpPr>
        <p:sp>
          <p:nvSpPr>
            <p:cNvPr id="6504" name="Google Shape;6504;p64"/>
            <p:cNvSpPr/>
            <p:nvPr/>
          </p:nvSpPr>
          <p:spPr>
            <a:xfrm>
              <a:off x="3608400" y="252825"/>
              <a:ext cx="151125" cy="222250"/>
            </a:xfrm>
            <a:custGeom>
              <a:avLst/>
              <a:gdLst/>
              <a:ahLst/>
              <a:cxnLst/>
              <a:rect l="l" t="t" r="r" b="b"/>
              <a:pathLst>
                <a:path w="6045" h="8890" extrusionOk="0">
                  <a:moveTo>
                    <a:pt x="2113" y="0"/>
                  </a:moveTo>
                  <a:cubicBezTo>
                    <a:pt x="2033" y="0"/>
                    <a:pt x="1959" y="22"/>
                    <a:pt x="1897" y="61"/>
                  </a:cubicBezTo>
                  <a:lnTo>
                    <a:pt x="281" y="1035"/>
                  </a:lnTo>
                  <a:cubicBezTo>
                    <a:pt x="238" y="1049"/>
                    <a:pt x="195" y="1078"/>
                    <a:pt x="159" y="1107"/>
                  </a:cubicBezTo>
                  <a:cubicBezTo>
                    <a:pt x="51" y="1222"/>
                    <a:pt x="0" y="1374"/>
                    <a:pt x="7" y="1525"/>
                  </a:cubicBezTo>
                  <a:lnTo>
                    <a:pt x="7" y="4857"/>
                  </a:lnTo>
                  <a:cubicBezTo>
                    <a:pt x="7" y="5319"/>
                    <a:pt x="332" y="5882"/>
                    <a:pt x="728" y="6112"/>
                  </a:cubicBezTo>
                  <a:lnTo>
                    <a:pt x="1104" y="6329"/>
                  </a:lnTo>
                  <a:lnTo>
                    <a:pt x="2171" y="8889"/>
                  </a:lnTo>
                  <a:lnTo>
                    <a:pt x="3873" y="7872"/>
                  </a:lnTo>
                  <a:lnTo>
                    <a:pt x="3866" y="7865"/>
                  </a:lnTo>
                  <a:lnTo>
                    <a:pt x="3873" y="7865"/>
                  </a:lnTo>
                  <a:lnTo>
                    <a:pt x="3873" y="7872"/>
                  </a:lnTo>
                  <a:lnTo>
                    <a:pt x="3880" y="7865"/>
                  </a:lnTo>
                  <a:cubicBezTo>
                    <a:pt x="3899" y="7868"/>
                    <a:pt x="3917" y="7869"/>
                    <a:pt x="3935" y="7869"/>
                  </a:cubicBezTo>
                  <a:cubicBezTo>
                    <a:pt x="4001" y="7869"/>
                    <a:pt x="4063" y="7850"/>
                    <a:pt x="4126" y="7822"/>
                  </a:cubicBezTo>
                  <a:lnTo>
                    <a:pt x="5820" y="6812"/>
                  </a:lnTo>
                  <a:lnTo>
                    <a:pt x="5835" y="6805"/>
                  </a:lnTo>
                  <a:cubicBezTo>
                    <a:pt x="5965" y="6725"/>
                    <a:pt x="6037" y="6567"/>
                    <a:pt x="6037" y="6343"/>
                  </a:cubicBezTo>
                  <a:lnTo>
                    <a:pt x="6037" y="3018"/>
                  </a:lnTo>
                  <a:cubicBezTo>
                    <a:pt x="6044" y="2557"/>
                    <a:pt x="5719" y="1994"/>
                    <a:pt x="5316" y="1763"/>
                  </a:cubicBezTo>
                  <a:lnTo>
                    <a:pt x="2431" y="97"/>
                  </a:lnTo>
                  <a:cubicBezTo>
                    <a:pt x="2317" y="31"/>
                    <a:pt x="2210" y="0"/>
                    <a:pt x="211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64"/>
            <p:cNvSpPr/>
            <p:nvPr/>
          </p:nvSpPr>
          <p:spPr>
            <a:xfrm>
              <a:off x="3608575" y="278125"/>
              <a:ext cx="108375" cy="196950"/>
            </a:xfrm>
            <a:custGeom>
              <a:avLst/>
              <a:gdLst/>
              <a:ahLst/>
              <a:cxnLst/>
              <a:rect l="l" t="t" r="r" b="b"/>
              <a:pathLst>
                <a:path w="4335" h="7878" extrusionOk="0">
                  <a:moveTo>
                    <a:pt x="404" y="1"/>
                  </a:moveTo>
                  <a:cubicBezTo>
                    <a:pt x="166" y="1"/>
                    <a:pt x="0" y="189"/>
                    <a:pt x="0" y="513"/>
                  </a:cubicBezTo>
                  <a:lnTo>
                    <a:pt x="0" y="3845"/>
                  </a:lnTo>
                  <a:cubicBezTo>
                    <a:pt x="0" y="4307"/>
                    <a:pt x="325" y="4870"/>
                    <a:pt x="721" y="5100"/>
                  </a:cubicBezTo>
                  <a:lnTo>
                    <a:pt x="1097" y="5317"/>
                  </a:lnTo>
                  <a:lnTo>
                    <a:pt x="2164" y="7877"/>
                  </a:lnTo>
                  <a:lnTo>
                    <a:pt x="3239" y="6543"/>
                  </a:lnTo>
                  <a:lnTo>
                    <a:pt x="3614" y="6759"/>
                  </a:lnTo>
                  <a:cubicBezTo>
                    <a:pt x="3729" y="6826"/>
                    <a:pt x="3838" y="6858"/>
                    <a:pt x="3935" y="6858"/>
                  </a:cubicBezTo>
                  <a:cubicBezTo>
                    <a:pt x="4171" y="6858"/>
                    <a:pt x="4335" y="6668"/>
                    <a:pt x="4335" y="6341"/>
                  </a:cubicBezTo>
                  <a:lnTo>
                    <a:pt x="4335" y="3016"/>
                  </a:lnTo>
                  <a:cubicBezTo>
                    <a:pt x="4328" y="2554"/>
                    <a:pt x="4003" y="1992"/>
                    <a:pt x="3606" y="1761"/>
                  </a:cubicBezTo>
                  <a:lnTo>
                    <a:pt x="721" y="95"/>
                  </a:lnTo>
                  <a:cubicBezTo>
                    <a:pt x="608" y="31"/>
                    <a:pt x="500" y="1"/>
                    <a:pt x="4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6" name="Google Shape;6506;p64"/>
          <p:cNvGrpSpPr/>
          <p:nvPr/>
        </p:nvGrpSpPr>
        <p:grpSpPr>
          <a:xfrm>
            <a:off x="3724001" y="4126320"/>
            <a:ext cx="329890" cy="226164"/>
            <a:chOff x="1267553" y="2204175"/>
            <a:chExt cx="492740" cy="337759"/>
          </a:xfrm>
        </p:grpSpPr>
        <p:sp>
          <p:nvSpPr>
            <p:cNvPr id="6507" name="Google Shape;6507;p64"/>
            <p:cNvSpPr/>
            <p:nvPr/>
          </p:nvSpPr>
          <p:spPr>
            <a:xfrm>
              <a:off x="1495035" y="2279744"/>
              <a:ext cx="70542" cy="60010"/>
            </a:xfrm>
            <a:custGeom>
              <a:avLst/>
              <a:gdLst/>
              <a:ahLst/>
              <a:cxnLst/>
              <a:rect l="l" t="t" r="r" b="b"/>
              <a:pathLst>
                <a:path w="4374" h="3721" extrusionOk="0">
                  <a:moveTo>
                    <a:pt x="1164" y="0"/>
                  </a:moveTo>
                  <a:cubicBezTo>
                    <a:pt x="780" y="0"/>
                    <a:pt x="395" y="20"/>
                    <a:pt x="12" y="59"/>
                  </a:cubicBezTo>
                  <a:lnTo>
                    <a:pt x="0" y="3330"/>
                  </a:lnTo>
                  <a:cubicBezTo>
                    <a:pt x="382" y="3294"/>
                    <a:pt x="763" y="3276"/>
                    <a:pt x="1145" y="3276"/>
                  </a:cubicBezTo>
                  <a:cubicBezTo>
                    <a:pt x="2233" y="3276"/>
                    <a:pt x="3316" y="3423"/>
                    <a:pt x="4362" y="3720"/>
                  </a:cubicBezTo>
                  <a:lnTo>
                    <a:pt x="4373" y="449"/>
                  </a:lnTo>
                  <a:cubicBezTo>
                    <a:pt x="3324" y="153"/>
                    <a:pt x="2244" y="0"/>
                    <a:pt x="1164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64"/>
            <p:cNvSpPr/>
            <p:nvPr/>
          </p:nvSpPr>
          <p:spPr>
            <a:xfrm>
              <a:off x="1474296" y="2204175"/>
              <a:ext cx="150147" cy="82831"/>
            </a:xfrm>
            <a:custGeom>
              <a:avLst/>
              <a:gdLst/>
              <a:ahLst/>
              <a:cxnLst/>
              <a:rect l="l" t="t" r="r" b="b"/>
              <a:pathLst>
                <a:path w="9310" h="5136" extrusionOk="0">
                  <a:moveTo>
                    <a:pt x="2380" y="0"/>
                  </a:moveTo>
                  <a:cubicBezTo>
                    <a:pt x="1585" y="0"/>
                    <a:pt x="789" y="36"/>
                    <a:pt x="1" y="108"/>
                  </a:cubicBezTo>
                  <a:lnTo>
                    <a:pt x="1298" y="4734"/>
                  </a:lnTo>
                  <a:cubicBezTo>
                    <a:pt x="1664" y="4699"/>
                    <a:pt x="2032" y="4682"/>
                    <a:pt x="2400" y="4682"/>
                  </a:cubicBezTo>
                  <a:cubicBezTo>
                    <a:pt x="3496" y="4682"/>
                    <a:pt x="4594" y="4835"/>
                    <a:pt x="5659" y="5135"/>
                  </a:cubicBezTo>
                  <a:lnTo>
                    <a:pt x="9309" y="958"/>
                  </a:lnTo>
                  <a:cubicBezTo>
                    <a:pt x="7133" y="321"/>
                    <a:pt x="4757" y="0"/>
                    <a:pt x="23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64"/>
            <p:cNvSpPr/>
            <p:nvPr/>
          </p:nvSpPr>
          <p:spPr>
            <a:xfrm>
              <a:off x="1431916" y="2280695"/>
              <a:ext cx="63317" cy="71461"/>
            </a:xfrm>
            <a:custGeom>
              <a:avLst/>
              <a:gdLst/>
              <a:ahLst/>
              <a:cxnLst/>
              <a:rect l="l" t="t" r="r" b="b"/>
              <a:pathLst>
                <a:path w="3926" h="4431" extrusionOk="0">
                  <a:moveTo>
                    <a:pt x="3926" y="0"/>
                  </a:moveTo>
                  <a:lnTo>
                    <a:pt x="3926" y="0"/>
                  </a:lnTo>
                  <a:cubicBezTo>
                    <a:pt x="3054" y="69"/>
                    <a:pt x="2181" y="253"/>
                    <a:pt x="1355" y="539"/>
                  </a:cubicBezTo>
                  <a:cubicBezTo>
                    <a:pt x="1125" y="620"/>
                    <a:pt x="896" y="712"/>
                    <a:pt x="678" y="815"/>
                  </a:cubicBezTo>
                  <a:cubicBezTo>
                    <a:pt x="460" y="918"/>
                    <a:pt x="219" y="1033"/>
                    <a:pt x="1" y="1159"/>
                  </a:cubicBezTo>
                  <a:lnTo>
                    <a:pt x="1" y="4430"/>
                  </a:lnTo>
                  <a:cubicBezTo>
                    <a:pt x="1103" y="3788"/>
                    <a:pt x="2480" y="3397"/>
                    <a:pt x="3914" y="3271"/>
                  </a:cubicBezTo>
                  <a:lnTo>
                    <a:pt x="392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64"/>
            <p:cNvSpPr/>
            <p:nvPr/>
          </p:nvSpPr>
          <p:spPr>
            <a:xfrm>
              <a:off x="1339381" y="2205723"/>
              <a:ext cx="155856" cy="93685"/>
            </a:xfrm>
            <a:custGeom>
              <a:avLst/>
              <a:gdLst/>
              <a:ahLst/>
              <a:cxnLst/>
              <a:rect l="l" t="t" r="r" b="b"/>
              <a:pathLst>
                <a:path w="9664" h="5809" extrusionOk="0">
                  <a:moveTo>
                    <a:pt x="8367" y="1"/>
                  </a:moveTo>
                  <a:cubicBezTo>
                    <a:pt x="5303" y="299"/>
                    <a:pt x="2353" y="1114"/>
                    <a:pt x="0" y="2491"/>
                  </a:cubicBezTo>
                  <a:lnTo>
                    <a:pt x="5739" y="5808"/>
                  </a:lnTo>
                  <a:cubicBezTo>
                    <a:pt x="5957" y="5682"/>
                    <a:pt x="6175" y="5567"/>
                    <a:pt x="6416" y="5464"/>
                  </a:cubicBezTo>
                  <a:cubicBezTo>
                    <a:pt x="6634" y="5361"/>
                    <a:pt x="6852" y="5269"/>
                    <a:pt x="7082" y="5188"/>
                  </a:cubicBezTo>
                  <a:cubicBezTo>
                    <a:pt x="7919" y="4902"/>
                    <a:pt x="8780" y="4718"/>
                    <a:pt x="9664" y="4638"/>
                  </a:cubicBezTo>
                  <a:lnTo>
                    <a:pt x="8367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64"/>
            <p:cNvSpPr/>
            <p:nvPr/>
          </p:nvSpPr>
          <p:spPr>
            <a:xfrm>
              <a:off x="1626257" y="2331397"/>
              <a:ext cx="1129" cy="3161"/>
            </a:xfrm>
            <a:custGeom>
              <a:avLst/>
              <a:gdLst/>
              <a:ahLst/>
              <a:cxnLst/>
              <a:rect l="l" t="t" r="r" b="b"/>
              <a:pathLst>
                <a:path w="70" h="196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70"/>
                    <a:pt x="47" y="127"/>
                    <a:pt x="70" y="196"/>
                  </a:cubicBezTo>
                  <a:cubicBezTo>
                    <a:pt x="47" y="127"/>
                    <a:pt x="24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64"/>
            <p:cNvSpPr/>
            <p:nvPr/>
          </p:nvSpPr>
          <p:spPr>
            <a:xfrm>
              <a:off x="1627564" y="2335477"/>
              <a:ext cx="758" cy="3338"/>
            </a:xfrm>
            <a:custGeom>
              <a:avLst/>
              <a:gdLst/>
              <a:ahLst/>
              <a:cxnLst/>
              <a:rect l="l" t="t" r="r" b="b"/>
              <a:pathLst>
                <a:path w="47" h="207" extrusionOk="0">
                  <a:moveTo>
                    <a:pt x="0" y="0"/>
                  </a:moveTo>
                  <a:cubicBezTo>
                    <a:pt x="23" y="69"/>
                    <a:pt x="35" y="138"/>
                    <a:pt x="46" y="207"/>
                  </a:cubicBezTo>
                  <a:cubicBezTo>
                    <a:pt x="35" y="138"/>
                    <a:pt x="23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64"/>
            <p:cNvSpPr/>
            <p:nvPr/>
          </p:nvSpPr>
          <p:spPr>
            <a:xfrm>
              <a:off x="1629047" y="2343250"/>
              <a:ext cx="194" cy="3532"/>
            </a:xfrm>
            <a:custGeom>
              <a:avLst/>
              <a:gdLst/>
              <a:ahLst/>
              <a:cxnLst/>
              <a:rect l="l" t="t" r="r" b="b"/>
              <a:pathLst>
                <a:path w="12" h="219" extrusionOk="0">
                  <a:moveTo>
                    <a:pt x="0" y="0"/>
                  </a:moveTo>
                  <a:cubicBezTo>
                    <a:pt x="11" y="69"/>
                    <a:pt x="11" y="150"/>
                    <a:pt x="11" y="218"/>
                  </a:cubicBezTo>
                  <a:cubicBezTo>
                    <a:pt x="11" y="150"/>
                    <a:pt x="11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64"/>
            <p:cNvSpPr/>
            <p:nvPr/>
          </p:nvSpPr>
          <p:spPr>
            <a:xfrm>
              <a:off x="1628483" y="2339364"/>
              <a:ext cx="387" cy="3161"/>
            </a:xfrm>
            <a:custGeom>
              <a:avLst/>
              <a:gdLst/>
              <a:ahLst/>
              <a:cxnLst/>
              <a:rect l="l" t="t" r="r" b="b"/>
              <a:pathLst>
                <a:path w="24" h="196" extrusionOk="0">
                  <a:moveTo>
                    <a:pt x="1" y="0"/>
                  </a:moveTo>
                  <a:cubicBezTo>
                    <a:pt x="12" y="69"/>
                    <a:pt x="24" y="127"/>
                    <a:pt x="24" y="195"/>
                  </a:cubicBezTo>
                  <a:cubicBezTo>
                    <a:pt x="24" y="127"/>
                    <a:pt x="12" y="69"/>
                    <a:pt x="1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64"/>
            <p:cNvSpPr/>
            <p:nvPr/>
          </p:nvSpPr>
          <p:spPr>
            <a:xfrm>
              <a:off x="1616275" y="2316045"/>
              <a:ext cx="2790" cy="3338"/>
            </a:xfrm>
            <a:custGeom>
              <a:avLst/>
              <a:gdLst/>
              <a:ahLst/>
              <a:cxnLst/>
              <a:rect l="l" t="t" r="r" b="b"/>
              <a:pathLst>
                <a:path w="173" h="207" extrusionOk="0">
                  <a:moveTo>
                    <a:pt x="0" y="0"/>
                  </a:moveTo>
                  <a:cubicBezTo>
                    <a:pt x="57" y="69"/>
                    <a:pt x="115" y="138"/>
                    <a:pt x="172" y="207"/>
                  </a:cubicBezTo>
                  <a:cubicBezTo>
                    <a:pt x="115" y="138"/>
                    <a:pt x="57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64"/>
            <p:cNvSpPr/>
            <p:nvPr/>
          </p:nvSpPr>
          <p:spPr>
            <a:xfrm>
              <a:off x="1619597" y="2320109"/>
              <a:ext cx="2419" cy="3355"/>
            </a:xfrm>
            <a:custGeom>
              <a:avLst/>
              <a:gdLst/>
              <a:ahLst/>
              <a:cxnLst/>
              <a:rect l="l" t="t" r="r" b="b"/>
              <a:pathLst>
                <a:path w="150" h="208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70"/>
                    <a:pt x="104" y="138"/>
                    <a:pt x="150" y="207"/>
                  </a:cubicBezTo>
                  <a:cubicBezTo>
                    <a:pt x="104" y="138"/>
                    <a:pt x="58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64"/>
            <p:cNvSpPr/>
            <p:nvPr/>
          </p:nvSpPr>
          <p:spPr>
            <a:xfrm>
              <a:off x="1624419" y="2327704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92" h="207" extrusionOk="0">
                  <a:moveTo>
                    <a:pt x="0" y="0"/>
                  </a:moveTo>
                  <a:cubicBezTo>
                    <a:pt x="35" y="69"/>
                    <a:pt x="69" y="138"/>
                    <a:pt x="92" y="207"/>
                  </a:cubicBezTo>
                  <a:cubicBezTo>
                    <a:pt x="69" y="138"/>
                    <a:pt x="35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64"/>
            <p:cNvSpPr/>
            <p:nvPr/>
          </p:nvSpPr>
          <p:spPr>
            <a:xfrm>
              <a:off x="1622000" y="2323624"/>
              <a:ext cx="1871" cy="3161"/>
            </a:xfrm>
            <a:custGeom>
              <a:avLst/>
              <a:gdLst/>
              <a:ahLst/>
              <a:cxnLst/>
              <a:rect l="l" t="t" r="r" b="b"/>
              <a:pathLst>
                <a:path w="116" h="196" extrusionOk="0">
                  <a:moveTo>
                    <a:pt x="1" y="1"/>
                  </a:moveTo>
                  <a:cubicBezTo>
                    <a:pt x="47" y="70"/>
                    <a:pt x="81" y="139"/>
                    <a:pt x="116" y="196"/>
                  </a:cubicBezTo>
                  <a:cubicBezTo>
                    <a:pt x="81" y="139"/>
                    <a:pt x="47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64"/>
            <p:cNvSpPr/>
            <p:nvPr/>
          </p:nvSpPr>
          <p:spPr>
            <a:xfrm>
              <a:off x="1565557" y="2219608"/>
              <a:ext cx="167162" cy="96459"/>
            </a:xfrm>
            <a:custGeom>
              <a:avLst/>
              <a:gdLst/>
              <a:ahLst/>
              <a:cxnLst/>
              <a:rect l="l" t="t" r="r" b="b"/>
              <a:pathLst>
                <a:path w="10365" h="5981" extrusionOk="0">
                  <a:moveTo>
                    <a:pt x="3662" y="1"/>
                  </a:moveTo>
                  <a:lnTo>
                    <a:pt x="0" y="4178"/>
                  </a:lnTo>
                  <a:cubicBezTo>
                    <a:pt x="643" y="4362"/>
                    <a:pt x="1251" y="4614"/>
                    <a:pt x="1837" y="4947"/>
                  </a:cubicBezTo>
                  <a:cubicBezTo>
                    <a:pt x="2330" y="5223"/>
                    <a:pt x="2766" y="5567"/>
                    <a:pt x="3145" y="5980"/>
                  </a:cubicBezTo>
                  <a:lnTo>
                    <a:pt x="10364" y="3857"/>
                  </a:lnTo>
                  <a:cubicBezTo>
                    <a:pt x="9549" y="2962"/>
                    <a:pt x="8597" y="2216"/>
                    <a:pt x="7552" y="1630"/>
                  </a:cubicBezTo>
                  <a:cubicBezTo>
                    <a:pt x="6324" y="930"/>
                    <a:pt x="5016" y="379"/>
                    <a:pt x="36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64"/>
            <p:cNvSpPr/>
            <p:nvPr/>
          </p:nvSpPr>
          <p:spPr>
            <a:xfrm>
              <a:off x="1565363" y="2286985"/>
              <a:ext cx="50931" cy="81831"/>
            </a:xfrm>
            <a:custGeom>
              <a:avLst/>
              <a:gdLst/>
              <a:ahLst/>
              <a:cxnLst/>
              <a:rect l="l" t="t" r="r" b="b"/>
              <a:pathLst>
                <a:path w="3158" h="5074" extrusionOk="0">
                  <a:moveTo>
                    <a:pt x="12" y="0"/>
                  </a:moveTo>
                  <a:lnTo>
                    <a:pt x="1" y="3271"/>
                  </a:lnTo>
                  <a:cubicBezTo>
                    <a:pt x="644" y="3455"/>
                    <a:pt x="1263" y="3707"/>
                    <a:pt x="1837" y="4040"/>
                  </a:cubicBezTo>
                  <a:cubicBezTo>
                    <a:pt x="2331" y="4316"/>
                    <a:pt x="2767" y="4660"/>
                    <a:pt x="3146" y="5073"/>
                  </a:cubicBezTo>
                  <a:lnTo>
                    <a:pt x="3157" y="1802"/>
                  </a:lnTo>
                  <a:cubicBezTo>
                    <a:pt x="2778" y="1389"/>
                    <a:pt x="2342" y="1045"/>
                    <a:pt x="1849" y="769"/>
                  </a:cubicBezTo>
                  <a:cubicBezTo>
                    <a:pt x="1263" y="436"/>
                    <a:pt x="655" y="184"/>
                    <a:pt x="12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64"/>
            <p:cNvSpPr/>
            <p:nvPr/>
          </p:nvSpPr>
          <p:spPr>
            <a:xfrm>
              <a:off x="1399711" y="2299386"/>
              <a:ext cx="32223" cy="73316"/>
            </a:xfrm>
            <a:custGeom>
              <a:avLst/>
              <a:gdLst/>
              <a:ahLst/>
              <a:cxnLst/>
              <a:rect l="l" t="t" r="r" b="b"/>
              <a:pathLst>
                <a:path w="1998" h="4546" extrusionOk="0">
                  <a:moveTo>
                    <a:pt x="1998" y="0"/>
                  </a:moveTo>
                  <a:cubicBezTo>
                    <a:pt x="884" y="643"/>
                    <a:pt x="230" y="1435"/>
                    <a:pt x="1" y="2273"/>
                  </a:cubicBezTo>
                  <a:lnTo>
                    <a:pt x="1" y="3547"/>
                  </a:lnTo>
                  <a:cubicBezTo>
                    <a:pt x="104" y="3903"/>
                    <a:pt x="265" y="4247"/>
                    <a:pt x="494" y="4545"/>
                  </a:cubicBezTo>
                  <a:cubicBezTo>
                    <a:pt x="907" y="4029"/>
                    <a:pt x="1412" y="3593"/>
                    <a:pt x="1998" y="3271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64"/>
            <p:cNvSpPr/>
            <p:nvPr/>
          </p:nvSpPr>
          <p:spPr>
            <a:xfrm>
              <a:off x="1270698" y="2245894"/>
              <a:ext cx="161243" cy="90153"/>
            </a:xfrm>
            <a:custGeom>
              <a:avLst/>
              <a:gdLst/>
              <a:ahLst/>
              <a:cxnLst/>
              <a:rect l="l" t="t" r="r" b="b"/>
              <a:pathLst>
                <a:path w="9998" h="5590" extrusionOk="0">
                  <a:moveTo>
                    <a:pt x="4259" y="0"/>
                  </a:moveTo>
                  <a:cubicBezTo>
                    <a:pt x="1895" y="1366"/>
                    <a:pt x="483" y="3076"/>
                    <a:pt x="1" y="4855"/>
                  </a:cubicBezTo>
                  <a:lnTo>
                    <a:pt x="8001" y="5590"/>
                  </a:lnTo>
                  <a:cubicBezTo>
                    <a:pt x="8230" y="4752"/>
                    <a:pt x="8896" y="3960"/>
                    <a:pt x="9998" y="3317"/>
                  </a:cubicBezTo>
                  <a:lnTo>
                    <a:pt x="425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64"/>
            <p:cNvSpPr/>
            <p:nvPr/>
          </p:nvSpPr>
          <p:spPr>
            <a:xfrm>
              <a:off x="1270521" y="2367489"/>
              <a:ext cx="16" cy="387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4"/>
                  </a:lnTo>
                  <a:cubicBezTo>
                    <a:pt x="1" y="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64"/>
            <p:cNvSpPr/>
            <p:nvPr/>
          </p:nvSpPr>
          <p:spPr>
            <a:xfrm>
              <a:off x="1398969" y="2338622"/>
              <a:ext cx="210" cy="935"/>
            </a:xfrm>
            <a:custGeom>
              <a:avLst/>
              <a:gdLst/>
              <a:ahLst/>
              <a:cxnLst/>
              <a:rect l="l" t="t" r="r" b="b"/>
              <a:pathLst>
                <a:path w="13" h="58" extrusionOk="0">
                  <a:moveTo>
                    <a:pt x="12" y="0"/>
                  </a:moveTo>
                  <a:lnTo>
                    <a:pt x="1" y="58"/>
                  </a:ln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64"/>
            <p:cNvSpPr/>
            <p:nvPr/>
          </p:nvSpPr>
          <p:spPr>
            <a:xfrm>
              <a:off x="1398421" y="2343799"/>
              <a:ext cx="16" cy="1129"/>
            </a:xfrm>
            <a:custGeom>
              <a:avLst/>
              <a:gdLst/>
              <a:ahLst/>
              <a:cxnLst/>
              <a:rect l="l" t="t" r="r" b="b"/>
              <a:pathLst>
                <a:path w="1" h="70" extrusionOk="0">
                  <a:moveTo>
                    <a:pt x="0" y="1"/>
                  </a:moveTo>
                  <a:lnTo>
                    <a:pt x="0" y="70"/>
                  </a:lnTo>
                  <a:cubicBezTo>
                    <a:pt x="0" y="47"/>
                    <a:pt x="0" y="24"/>
                    <a:pt x="0" y="1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64"/>
            <p:cNvSpPr/>
            <p:nvPr/>
          </p:nvSpPr>
          <p:spPr>
            <a:xfrm>
              <a:off x="1398598" y="2341219"/>
              <a:ext cx="210" cy="935"/>
            </a:xfrm>
            <a:custGeom>
              <a:avLst/>
              <a:gdLst/>
              <a:ahLst/>
              <a:cxnLst/>
              <a:rect l="l" t="t" r="r" b="b"/>
              <a:pathLst>
                <a:path w="13" h="58" extrusionOk="0">
                  <a:moveTo>
                    <a:pt x="12" y="0"/>
                  </a:moveTo>
                  <a:cubicBezTo>
                    <a:pt x="12" y="23"/>
                    <a:pt x="12" y="46"/>
                    <a:pt x="1" y="57"/>
                  </a:cubicBezTo>
                  <a:cubicBezTo>
                    <a:pt x="12" y="46"/>
                    <a:pt x="12" y="23"/>
                    <a:pt x="12" y="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64"/>
            <p:cNvSpPr/>
            <p:nvPr/>
          </p:nvSpPr>
          <p:spPr>
            <a:xfrm>
              <a:off x="1272746" y="2374536"/>
              <a:ext cx="1129" cy="2790"/>
            </a:xfrm>
            <a:custGeom>
              <a:avLst/>
              <a:gdLst/>
              <a:ahLst/>
              <a:cxnLst/>
              <a:rect l="l" t="t" r="r" b="b"/>
              <a:pathLst>
                <a:path w="70" h="173" extrusionOk="0">
                  <a:moveTo>
                    <a:pt x="0" y="0"/>
                  </a:moveTo>
                  <a:cubicBezTo>
                    <a:pt x="23" y="57"/>
                    <a:pt x="46" y="115"/>
                    <a:pt x="69" y="172"/>
                  </a:cubicBezTo>
                  <a:lnTo>
                    <a:pt x="69" y="172"/>
                  </a:lnTo>
                  <a:cubicBezTo>
                    <a:pt x="46" y="115"/>
                    <a:pt x="23" y="57"/>
                    <a:pt x="0" y="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64"/>
            <p:cNvSpPr/>
            <p:nvPr/>
          </p:nvSpPr>
          <p:spPr>
            <a:xfrm>
              <a:off x="1271069" y="2369343"/>
              <a:ext cx="1129" cy="3725"/>
            </a:xfrm>
            <a:custGeom>
              <a:avLst/>
              <a:gdLst/>
              <a:ahLst/>
              <a:cxnLst/>
              <a:rect l="l" t="t" r="r" b="b"/>
              <a:pathLst>
                <a:path w="70" h="231" extrusionOk="0">
                  <a:moveTo>
                    <a:pt x="70" y="230"/>
                  </a:moveTo>
                  <a:cubicBezTo>
                    <a:pt x="47" y="150"/>
                    <a:pt x="24" y="81"/>
                    <a:pt x="1" y="1"/>
                  </a:cubicBezTo>
                  <a:cubicBezTo>
                    <a:pt x="24" y="81"/>
                    <a:pt x="47" y="150"/>
                    <a:pt x="70" y="23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64"/>
            <p:cNvSpPr/>
            <p:nvPr/>
          </p:nvSpPr>
          <p:spPr>
            <a:xfrm>
              <a:off x="1616275" y="2316045"/>
              <a:ext cx="12967" cy="57204"/>
            </a:xfrm>
            <a:custGeom>
              <a:avLst/>
              <a:gdLst/>
              <a:ahLst/>
              <a:cxnLst/>
              <a:rect l="l" t="t" r="r" b="b"/>
              <a:pathLst>
                <a:path w="804" h="3547" extrusionOk="0">
                  <a:moveTo>
                    <a:pt x="12" y="0"/>
                  </a:moveTo>
                  <a:lnTo>
                    <a:pt x="0" y="3271"/>
                  </a:lnTo>
                  <a:cubicBezTo>
                    <a:pt x="80" y="3363"/>
                    <a:pt x="149" y="3455"/>
                    <a:pt x="218" y="3547"/>
                  </a:cubicBezTo>
                  <a:cubicBezTo>
                    <a:pt x="448" y="3248"/>
                    <a:pt x="620" y="2904"/>
                    <a:pt x="723" y="2537"/>
                  </a:cubicBezTo>
                  <a:cubicBezTo>
                    <a:pt x="769" y="2330"/>
                    <a:pt x="803" y="2112"/>
                    <a:pt x="803" y="1905"/>
                  </a:cubicBezTo>
                  <a:cubicBezTo>
                    <a:pt x="803" y="1837"/>
                    <a:pt x="803" y="1756"/>
                    <a:pt x="792" y="1687"/>
                  </a:cubicBezTo>
                  <a:lnTo>
                    <a:pt x="792" y="1641"/>
                  </a:lnTo>
                  <a:cubicBezTo>
                    <a:pt x="781" y="1573"/>
                    <a:pt x="769" y="1504"/>
                    <a:pt x="758" y="1446"/>
                  </a:cubicBezTo>
                  <a:cubicBezTo>
                    <a:pt x="758" y="1435"/>
                    <a:pt x="758" y="1423"/>
                    <a:pt x="758" y="1412"/>
                  </a:cubicBezTo>
                  <a:cubicBezTo>
                    <a:pt x="746" y="1343"/>
                    <a:pt x="735" y="1274"/>
                    <a:pt x="712" y="1205"/>
                  </a:cubicBezTo>
                  <a:cubicBezTo>
                    <a:pt x="712" y="1182"/>
                    <a:pt x="700" y="1171"/>
                    <a:pt x="689" y="1148"/>
                  </a:cubicBezTo>
                  <a:cubicBezTo>
                    <a:pt x="677" y="1079"/>
                    <a:pt x="643" y="1022"/>
                    <a:pt x="620" y="953"/>
                  </a:cubicBezTo>
                  <a:lnTo>
                    <a:pt x="608" y="930"/>
                  </a:lnTo>
                  <a:cubicBezTo>
                    <a:pt x="585" y="861"/>
                    <a:pt x="551" y="792"/>
                    <a:pt x="517" y="723"/>
                  </a:cubicBezTo>
                  <a:cubicBezTo>
                    <a:pt x="505" y="700"/>
                    <a:pt x="494" y="689"/>
                    <a:pt x="482" y="666"/>
                  </a:cubicBezTo>
                  <a:cubicBezTo>
                    <a:pt x="448" y="597"/>
                    <a:pt x="413" y="540"/>
                    <a:pt x="367" y="471"/>
                  </a:cubicBezTo>
                  <a:lnTo>
                    <a:pt x="367" y="459"/>
                  </a:lnTo>
                  <a:cubicBezTo>
                    <a:pt x="321" y="390"/>
                    <a:pt x="264" y="310"/>
                    <a:pt x="218" y="253"/>
                  </a:cubicBezTo>
                  <a:lnTo>
                    <a:pt x="184" y="207"/>
                  </a:lnTo>
                  <a:cubicBezTo>
                    <a:pt x="126" y="138"/>
                    <a:pt x="69" y="69"/>
                    <a:pt x="1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64"/>
            <p:cNvSpPr/>
            <p:nvPr/>
          </p:nvSpPr>
          <p:spPr>
            <a:xfrm>
              <a:off x="1756754" y="2347314"/>
              <a:ext cx="3161" cy="74251"/>
            </a:xfrm>
            <a:custGeom>
              <a:avLst/>
              <a:gdLst/>
              <a:ahLst/>
              <a:cxnLst/>
              <a:rect l="l" t="t" r="r" b="b"/>
              <a:pathLst>
                <a:path w="196" h="4604" extrusionOk="0">
                  <a:moveTo>
                    <a:pt x="195" y="1"/>
                  </a:moveTo>
                  <a:lnTo>
                    <a:pt x="194" y="327"/>
                  </a:lnTo>
                  <a:lnTo>
                    <a:pt x="194" y="327"/>
                  </a:lnTo>
                  <a:cubicBezTo>
                    <a:pt x="195" y="321"/>
                    <a:pt x="195" y="316"/>
                    <a:pt x="195" y="311"/>
                  </a:cubicBezTo>
                  <a:lnTo>
                    <a:pt x="195" y="173"/>
                  </a:lnTo>
                  <a:lnTo>
                    <a:pt x="195" y="1"/>
                  </a:lnTo>
                  <a:close/>
                  <a:moveTo>
                    <a:pt x="194" y="327"/>
                  </a:moveTo>
                  <a:cubicBezTo>
                    <a:pt x="188" y="376"/>
                    <a:pt x="161" y="456"/>
                    <a:pt x="161" y="517"/>
                  </a:cubicBezTo>
                  <a:cubicBezTo>
                    <a:pt x="161" y="563"/>
                    <a:pt x="161" y="609"/>
                    <a:pt x="150" y="655"/>
                  </a:cubicBezTo>
                  <a:cubicBezTo>
                    <a:pt x="138" y="735"/>
                    <a:pt x="127" y="804"/>
                    <a:pt x="104" y="873"/>
                  </a:cubicBezTo>
                  <a:cubicBezTo>
                    <a:pt x="104" y="919"/>
                    <a:pt x="92" y="953"/>
                    <a:pt x="92" y="999"/>
                  </a:cubicBezTo>
                  <a:cubicBezTo>
                    <a:pt x="69" y="1103"/>
                    <a:pt x="46" y="1217"/>
                    <a:pt x="12" y="1321"/>
                  </a:cubicBezTo>
                  <a:lnTo>
                    <a:pt x="12" y="1332"/>
                  </a:lnTo>
                  <a:lnTo>
                    <a:pt x="0" y="4603"/>
                  </a:lnTo>
                  <a:cubicBezTo>
                    <a:pt x="115" y="4167"/>
                    <a:pt x="184" y="3719"/>
                    <a:pt x="184" y="3272"/>
                  </a:cubicBezTo>
                  <a:lnTo>
                    <a:pt x="194" y="327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64"/>
            <p:cNvSpPr/>
            <p:nvPr/>
          </p:nvSpPr>
          <p:spPr>
            <a:xfrm>
              <a:off x="1616082" y="2281792"/>
              <a:ext cx="144212" cy="87024"/>
            </a:xfrm>
            <a:custGeom>
              <a:avLst/>
              <a:gdLst/>
              <a:ahLst/>
              <a:cxnLst/>
              <a:rect l="l" t="t" r="r" b="b"/>
              <a:pathLst>
                <a:path w="8942" h="5396" extrusionOk="0">
                  <a:moveTo>
                    <a:pt x="7208" y="1"/>
                  </a:moveTo>
                  <a:lnTo>
                    <a:pt x="1" y="2124"/>
                  </a:lnTo>
                  <a:cubicBezTo>
                    <a:pt x="69" y="2193"/>
                    <a:pt x="127" y="2262"/>
                    <a:pt x="184" y="2331"/>
                  </a:cubicBezTo>
                  <a:lnTo>
                    <a:pt x="219" y="2377"/>
                  </a:lnTo>
                  <a:cubicBezTo>
                    <a:pt x="276" y="2446"/>
                    <a:pt x="322" y="2514"/>
                    <a:pt x="368" y="2583"/>
                  </a:cubicBezTo>
                  <a:lnTo>
                    <a:pt x="368" y="2595"/>
                  </a:lnTo>
                  <a:cubicBezTo>
                    <a:pt x="414" y="2664"/>
                    <a:pt x="448" y="2733"/>
                    <a:pt x="483" y="2790"/>
                  </a:cubicBezTo>
                  <a:cubicBezTo>
                    <a:pt x="494" y="2813"/>
                    <a:pt x="506" y="2824"/>
                    <a:pt x="517" y="2847"/>
                  </a:cubicBezTo>
                  <a:cubicBezTo>
                    <a:pt x="552" y="2916"/>
                    <a:pt x="586" y="2985"/>
                    <a:pt x="609" y="3054"/>
                  </a:cubicBezTo>
                  <a:lnTo>
                    <a:pt x="620" y="3077"/>
                  </a:lnTo>
                  <a:cubicBezTo>
                    <a:pt x="643" y="3146"/>
                    <a:pt x="678" y="3203"/>
                    <a:pt x="689" y="3272"/>
                  </a:cubicBezTo>
                  <a:cubicBezTo>
                    <a:pt x="689" y="3295"/>
                    <a:pt x="701" y="3306"/>
                    <a:pt x="712" y="3329"/>
                  </a:cubicBezTo>
                  <a:cubicBezTo>
                    <a:pt x="735" y="3398"/>
                    <a:pt x="747" y="3467"/>
                    <a:pt x="758" y="3536"/>
                  </a:cubicBezTo>
                  <a:cubicBezTo>
                    <a:pt x="758" y="3547"/>
                    <a:pt x="758" y="3559"/>
                    <a:pt x="758" y="3570"/>
                  </a:cubicBezTo>
                  <a:cubicBezTo>
                    <a:pt x="781" y="3639"/>
                    <a:pt x="781" y="3697"/>
                    <a:pt x="793" y="3765"/>
                  </a:cubicBezTo>
                  <a:lnTo>
                    <a:pt x="793" y="3811"/>
                  </a:lnTo>
                  <a:cubicBezTo>
                    <a:pt x="804" y="3880"/>
                    <a:pt x="804" y="3961"/>
                    <a:pt x="804" y="4029"/>
                  </a:cubicBezTo>
                  <a:cubicBezTo>
                    <a:pt x="804" y="4236"/>
                    <a:pt x="770" y="4454"/>
                    <a:pt x="724" y="4661"/>
                  </a:cubicBezTo>
                  <a:lnTo>
                    <a:pt x="8723" y="5395"/>
                  </a:lnTo>
                  <a:lnTo>
                    <a:pt x="8723" y="5384"/>
                  </a:lnTo>
                  <a:cubicBezTo>
                    <a:pt x="8758" y="5280"/>
                    <a:pt x="8781" y="5166"/>
                    <a:pt x="8804" y="5062"/>
                  </a:cubicBezTo>
                  <a:cubicBezTo>
                    <a:pt x="8804" y="5016"/>
                    <a:pt x="8815" y="4982"/>
                    <a:pt x="8815" y="4936"/>
                  </a:cubicBezTo>
                  <a:cubicBezTo>
                    <a:pt x="8827" y="4867"/>
                    <a:pt x="8850" y="4798"/>
                    <a:pt x="8861" y="4718"/>
                  </a:cubicBezTo>
                  <a:cubicBezTo>
                    <a:pt x="8861" y="4672"/>
                    <a:pt x="8861" y="4626"/>
                    <a:pt x="8873" y="4580"/>
                  </a:cubicBezTo>
                  <a:cubicBezTo>
                    <a:pt x="8873" y="4511"/>
                    <a:pt x="8884" y="4443"/>
                    <a:pt x="8884" y="4374"/>
                  </a:cubicBezTo>
                  <a:cubicBezTo>
                    <a:pt x="8895" y="4305"/>
                    <a:pt x="8884" y="4282"/>
                    <a:pt x="8884" y="4236"/>
                  </a:cubicBezTo>
                  <a:cubicBezTo>
                    <a:pt x="8941" y="2778"/>
                    <a:pt x="8379" y="1321"/>
                    <a:pt x="72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64"/>
            <p:cNvSpPr/>
            <p:nvPr/>
          </p:nvSpPr>
          <p:spPr>
            <a:xfrm>
              <a:off x="1267553" y="2345847"/>
              <a:ext cx="27239" cy="118102"/>
            </a:xfrm>
            <a:custGeom>
              <a:avLst/>
              <a:gdLst/>
              <a:ahLst/>
              <a:cxnLst/>
              <a:rect l="l" t="t" r="r" b="b"/>
              <a:pathLst>
                <a:path w="1689" h="7323" extrusionOk="0">
                  <a:moveTo>
                    <a:pt x="24" y="0"/>
                  </a:moveTo>
                  <a:lnTo>
                    <a:pt x="1" y="3271"/>
                  </a:lnTo>
                  <a:cubicBezTo>
                    <a:pt x="1" y="4660"/>
                    <a:pt x="563" y="6060"/>
                    <a:pt x="1677" y="7323"/>
                  </a:cubicBezTo>
                  <a:lnTo>
                    <a:pt x="1688" y="4052"/>
                  </a:lnTo>
                  <a:cubicBezTo>
                    <a:pt x="1608" y="3948"/>
                    <a:pt x="1527" y="3856"/>
                    <a:pt x="1447" y="3765"/>
                  </a:cubicBezTo>
                  <a:lnTo>
                    <a:pt x="1378" y="3673"/>
                  </a:lnTo>
                  <a:cubicBezTo>
                    <a:pt x="1321" y="3604"/>
                    <a:pt x="1275" y="3535"/>
                    <a:pt x="1217" y="3466"/>
                  </a:cubicBezTo>
                  <a:lnTo>
                    <a:pt x="1160" y="3374"/>
                  </a:lnTo>
                  <a:cubicBezTo>
                    <a:pt x="1091" y="3283"/>
                    <a:pt x="1034" y="3191"/>
                    <a:pt x="965" y="3099"/>
                  </a:cubicBezTo>
                  <a:lnTo>
                    <a:pt x="953" y="3076"/>
                  </a:lnTo>
                  <a:cubicBezTo>
                    <a:pt x="896" y="2984"/>
                    <a:pt x="839" y="2881"/>
                    <a:pt x="781" y="2778"/>
                  </a:cubicBezTo>
                  <a:cubicBezTo>
                    <a:pt x="758" y="2755"/>
                    <a:pt x="747" y="2720"/>
                    <a:pt x="735" y="2697"/>
                  </a:cubicBezTo>
                  <a:cubicBezTo>
                    <a:pt x="690" y="2617"/>
                    <a:pt x="655" y="2548"/>
                    <a:pt x="621" y="2479"/>
                  </a:cubicBezTo>
                  <a:lnTo>
                    <a:pt x="575" y="2387"/>
                  </a:lnTo>
                  <a:cubicBezTo>
                    <a:pt x="529" y="2295"/>
                    <a:pt x="494" y="2204"/>
                    <a:pt x="460" y="2112"/>
                  </a:cubicBezTo>
                  <a:lnTo>
                    <a:pt x="437" y="2077"/>
                  </a:lnTo>
                  <a:cubicBezTo>
                    <a:pt x="414" y="2032"/>
                    <a:pt x="403" y="1997"/>
                    <a:pt x="380" y="1951"/>
                  </a:cubicBezTo>
                  <a:cubicBezTo>
                    <a:pt x="368" y="1905"/>
                    <a:pt x="334" y="1836"/>
                    <a:pt x="322" y="1768"/>
                  </a:cubicBezTo>
                  <a:cubicBezTo>
                    <a:pt x="311" y="1745"/>
                    <a:pt x="299" y="1710"/>
                    <a:pt x="288" y="1687"/>
                  </a:cubicBezTo>
                  <a:cubicBezTo>
                    <a:pt x="265" y="1607"/>
                    <a:pt x="242" y="1538"/>
                    <a:pt x="219" y="1458"/>
                  </a:cubicBezTo>
                  <a:cubicBezTo>
                    <a:pt x="207" y="1423"/>
                    <a:pt x="196" y="1400"/>
                    <a:pt x="196" y="1366"/>
                  </a:cubicBezTo>
                  <a:lnTo>
                    <a:pt x="196" y="1343"/>
                  </a:lnTo>
                  <a:cubicBezTo>
                    <a:pt x="173" y="1263"/>
                    <a:pt x="150" y="1182"/>
                    <a:pt x="139" y="1102"/>
                  </a:cubicBezTo>
                  <a:cubicBezTo>
                    <a:pt x="139" y="1090"/>
                    <a:pt x="127" y="1067"/>
                    <a:pt x="127" y="1056"/>
                  </a:cubicBezTo>
                  <a:cubicBezTo>
                    <a:pt x="104" y="953"/>
                    <a:pt x="81" y="849"/>
                    <a:pt x="70" y="746"/>
                  </a:cubicBezTo>
                  <a:cubicBezTo>
                    <a:pt x="70" y="712"/>
                    <a:pt x="70" y="689"/>
                    <a:pt x="58" y="666"/>
                  </a:cubicBezTo>
                  <a:cubicBezTo>
                    <a:pt x="47" y="585"/>
                    <a:pt x="47" y="505"/>
                    <a:pt x="35" y="425"/>
                  </a:cubicBezTo>
                  <a:cubicBezTo>
                    <a:pt x="35" y="390"/>
                    <a:pt x="35" y="367"/>
                    <a:pt x="24" y="333"/>
                  </a:cubicBezTo>
                  <a:cubicBezTo>
                    <a:pt x="24" y="241"/>
                    <a:pt x="24" y="161"/>
                    <a:pt x="24" y="80"/>
                  </a:cubicBezTo>
                  <a:lnTo>
                    <a:pt x="24" y="2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64"/>
            <p:cNvSpPr/>
            <p:nvPr/>
          </p:nvSpPr>
          <p:spPr>
            <a:xfrm>
              <a:off x="1267747" y="2324189"/>
              <a:ext cx="143277" cy="87008"/>
            </a:xfrm>
            <a:custGeom>
              <a:avLst/>
              <a:gdLst/>
              <a:ahLst/>
              <a:cxnLst/>
              <a:rect l="l" t="t" r="r" b="b"/>
              <a:pathLst>
                <a:path w="8884" h="5395" extrusionOk="0">
                  <a:moveTo>
                    <a:pt x="8126" y="1056"/>
                  </a:moveTo>
                  <a:cubicBezTo>
                    <a:pt x="8126" y="1079"/>
                    <a:pt x="8126" y="1102"/>
                    <a:pt x="8115" y="1125"/>
                  </a:cubicBezTo>
                  <a:lnTo>
                    <a:pt x="8115" y="1113"/>
                  </a:lnTo>
                  <a:cubicBezTo>
                    <a:pt x="8115" y="1102"/>
                    <a:pt x="8115" y="1079"/>
                    <a:pt x="8126" y="1056"/>
                  </a:cubicBezTo>
                  <a:close/>
                  <a:moveTo>
                    <a:pt x="184" y="0"/>
                  </a:moveTo>
                  <a:cubicBezTo>
                    <a:pt x="69" y="448"/>
                    <a:pt x="0" y="907"/>
                    <a:pt x="0" y="1366"/>
                  </a:cubicBezTo>
                  <a:cubicBezTo>
                    <a:pt x="0" y="1377"/>
                    <a:pt x="12" y="1400"/>
                    <a:pt x="12" y="1423"/>
                  </a:cubicBezTo>
                  <a:cubicBezTo>
                    <a:pt x="12" y="1504"/>
                    <a:pt x="12" y="1584"/>
                    <a:pt x="12" y="1676"/>
                  </a:cubicBezTo>
                  <a:cubicBezTo>
                    <a:pt x="12" y="1710"/>
                    <a:pt x="12" y="1745"/>
                    <a:pt x="23" y="1768"/>
                  </a:cubicBezTo>
                  <a:cubicBezTo>
                    <a:pt x="23" y="1848"/>
                    <a:pt x="35" y="1928"/>
                    <a:pt x="46" y="2009"/>
                  </a:cubicBezTo>
                  <a:cubicBezTo>
                    <a:pt x="46" y="2032"/>
                    <a:pt x="46" y="2066"/>
                    <a:pt x="58" y="2089"/>
                  </a:cubicBezTo>
                  <a:cubicBezTo>
                    <a:pt x="69" y="2192"/>
                    <a:pt x="92" y="2296"/>
                    <a:pt x="115" y="2399"/>
                  </a:cubicBezTo>
                  <a:cubicBezTo>
                    <a:pt x="115" y="2410"/>
                    <a:pt x="115" y="2433"/>
                    <a:pt x="127" y="2445"/>
                  </a:cubicBezTo>
                  <a:cubicBezTo>
                    <a:pt x="138" y="2525"/>
                    <a:pt x="161" y="2606"/>
                    <a:pt x="173" y="2686"/>
                  </a:cubicBezTo>
                  <a:cubicBezTo>
                    <a:pt x="173" y="2686"/>
                    <a:pt x="173" y="2697"/>
                    <a:pt x="173" y="2709"/>
                  </a:cubicBezTo>
                  <a:cubicBezTo>
                    <a:pt x="184" y="2743"/>
                    <a:pt x="195" y="2766"/>
                    <a:pt x="207" y="2801"/>
                  </a:cubicBezTo>
                  <a:cubicBezTo>
                    <a:pt x="230" y="2881"/>
                    <a:pt x="253" y="2950"/>
                    <a:pt x="276" y="3030"/>
                  </a:cubicBezTo>
                  <a:cubicBezTo>
                    <a:pt x="287" y="3065"/>
                    <a:pt x="287" y="3088"/>
                    <a:pt x="299" y="3122"/>
                  </a:cubicBezTo>
                  <a:cubicBezTo>
                    <a:pt x="322" y="3179"/>
                    <a:pt x="345" y="3237"/>
                    <a:pt x="368" y="3294"/>
                  </a:cubicBezTo>
                  <a:cubicBezTo>
                    <a:pt x="391" y="3352"/>
                    <a:pt x="402" y="3375"/>
                    <a:pt x="414" y="3420"/>
                  </a:cubicBezTo>
                  <a:lnTo>
                    <a:pt x="436" y="3455"/>
                  </a:lnTo>
                  <a:cubicBezTo>
                    <a:pt x="471" y="3547"/>
                    <a:pt x="517" y="3638"/>
                    <a:pt x="551" y="3730"/>
                  </a:cubicBezTo>
                  <a:lnTo>
                    <a:pt x="597" y="3822"/>
                  </a:lnTo>
                  <a:cubicBezTo>
                    <a:pt x="632" y="3891"/>
                    <a:pt x="678" y="3960"/>
                    <a:pt x="712" y="4040"/>
                  </a:cubicBezTo>
                  <a:cubicBezTo>
                    <a:pt x="735" y="4063"/>
                    <a:pt x="746" y="4098"/>
                    <a:pt x="758" y="4132"/>
                  </a:cubicBezTo>
                  <a:cubicBezTo>
                    <a:pt x="815" y="4224"/>
                    <a:pt x="873" y="4316"/>
                    <a:pt x="941" y="4419"/>
                  </a:cubicBezTo>
                  <a:lnTo>
                    <a:pt x="953" y="4442"/>
                  </a:lnTo>
                  <a:cubicBezTo>
                    <a:pt x="1010" y="4534"/>
                    <a:pt x="1079" y="4626"/>
                    <a:pt x="1137" y="4717"/>
                  </a:cubicBezTo>
                  <a:lnTo>
                    <a:pt x="1205" y="4809"/>
                  </a:lnTo>
                  <a:cubicBezTo>
                    <a:pt x="1251" y="4878"/>
                    <a:pt x="1309" y="4947"/>
                    <a:pt x="1366" y="5016"/>
                  </a:cubicBezTo>
                  <a:lnTo>
                    <a:pt x="1435" y="5108"/>
                  </a:lnTo>
                  <a:cubicBezTo>
                    <a:pt x="1504" y="5199"/>
                    <a:pt x="1584" y="5291"/>
                    <a:pt x="1676" y="5395"/>
                  </a:cubicBezTo>
                  <a:lnTo>
                    <a:pt x="8884" y="3260"/>
                  </a:lnTo>
                  <a:cubicBezTo>
                    <a:pt x="8815" y="3179"/>
                    <a:pt x="8746" y="3099"/>
                    <a:pt x="8677" y="3007"/>
                  </a:cubicBezTo>
                  <a:cubicBezTo>
                    <a:pt x="8459" y="2709"/>
                    <a:pt x="8287" y="2365"/>
                    <a:pt x="8184" y="2009"/>
                  </a:cubicBezTo>
                  <a:lnTo>
                    <a:pt x="8184" y="7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64"/>
            <p:cNvSpPr/>
            <p:nvPr/>
          </p:nvSpPr>
          <p:spPr>
            <a:xfrm>
              <a:off x="1309386" y="2425432"/>
              <a:ext cx="11499" cy="9080"/>
            </a:xfrm>
            <a:custGeom>
              <a:avLst/>
              <a:gdLst/>
              <a:ahLst/>
              <a:cxnLst/>
              <a:rect l="l" t="t" r="r" b="b"/>
              <a:pathLst>
                <a:path w="713" h="563" extrusionOk="0">
                  <a:moveTo>
                    <a:pt x="1" y="0"/>
                  </a:moveTo>
                  <a:lnTo>
                    <a:pt x="1" y="0"/>
                  </a:lnTo>
                  <a:cubicBezTo>
                    <a:pt x="219" y="195"/>
                    <a:pt x="448" y="379"/>
                    <a:pt x="712" y="563"/>
                  </a:cubicBezTo>
                  <a:cubicBezTo>
                    <a:pt x="460" y="379"/>
                    <a:pt x="219" y="195"/>
                    <a:pt x="1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64"/>
            <p:cNvSpPr/>
            <p:nvPr/>
          </p:nvSpPr>
          <p:spPr>
            <a:xfrm>
              <a:off x="1294775" y="2411176"/>
              <a:ext cx="9257" cy="9644"/>
            </a:xfrm>
            <a:custGeom>
              <a:avLst/>
              <a:gdLst/>
              <a:ahLst/>
              <a:cxnLst/>
              <a:rect l="l" t="t" r="r" b="b"/>
              <a:pathLst>
                <a:path w="574" h="598" extrusionOk="0">
                  <a:moveTo>
                    <a:pt x="574" y="597"/>
                  </a:moveTo>
                  <a:cubicBezTo>
                    <a:pt x="367" y="402"/>
                    <a:pt x="184" y="196"/>
                    <a:pt x="0" y="1"/>
                  </a:cubicBezTo>
                  <a:lnTo>
                    <a:pt x="0" y="1"/>
                  </a:lnTo>
                  <a:cubicBezTo>
                    <a:pt x="184" y="196"/>
                    <a:pt x="367" y="402"/>
                    <a:pt x="574" y="597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64"/>
            <p:cNvSpPr/>
            <p:nvPr/>
          </p:nvSpPr>
          <p:spPr>
            <a:xfrm>
              <a:off x="1688087" y="2368795"/>
              <a:ext cx="68864" cy="131439"/>
            </a:xfrm>
            <a:custGeom>
              <a:avLst/>
              <a:gdLst/>
              <a:ahLst/>
              <a:cxnLst/>
              <a:rect l="l" t="t" r="r" b="b"/>
              <a:pathLst>
                <a:path w="4270" h="8150" extrusionOk="0">
                  <a:moveTo>
                    <a:pt x="4270" y="0"/>
                  </a:moveTo>
                  <a:lnTo>
                    <a:pt x="4270" y="0"/>
                  </a:lnTo>
                  <a:cubicBezTo>
                    <a:pt x="3799" y="1779"/>
                    <a:pt x="2376" y="3501"/>
                    <a:pt x="12" y="4878"/>
                  </a:cubicBezTo>
                  <a:lnTo>
                    <a:pt x="0" y="8149"/>
                  </a:lnTo>
                  <a:cubicBezTo>
                    <a:pt x="2376" y="6772"/>
                    <a:pt x="3788" y="5062"/>
                    <a:pt x="4258" y="3271"/>
                  </a:cubicBezTo>
                  <a:lnTo>
                    <a:pt x="4270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64"/>
            <p:cNvSpPr/>
            <p:nvPr/>
          </p:nvSpPr>
          <p:spPr>
            <a:xfrm>
              <a:off x="1595730" y="2356765"/>
              <a:ext cx="161227" cy="90524"/>
            </a:xfrm>
            <a:custGeom>
              <a:avLst/>
              <a:gdLst/>
              <a:ahLst/>
              <a:cxnLst/>
              <a:rect l="l" t="t" r="r" b="b"/>
              <a:pathLst>
                <a:path w="9997" h="5613" extrusionOk="0">
                  <a:moveTo>
                    <a:pt x="1986" y="0"/>
                  </a:moveTo>
                  <a:cubicBezTo>
                    <a:pt x="1894" y="379"/>
                    <a:pt x="1722" y="723"/>
                    <a:pt x="1492" y="1022"/>
                  </a:cubicBezTo>
                  <a:cubicBezTo>
                    <a:pt x="1079" y="1550"/>
                    <a:pt x="574" y="1986"/>
                    <a:pt x="0" y="2296"/>
                  </a:cubicBezTo>
                  <a:lnTo>
                    <a:pt x="5739" y="5613"/>
                  </a:lnTo>
                  <a:cubicBezTo>
                    <a:pt x="8103" y="4247"/>
                    <a:pt x="9515" y="2525"/>
                    <a:pt x="9997" y="735"/>
                  </a:cubicBezTo>
                  <a:lnTo>
                    <a:pt x="19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64"/>
            <p:cNvSpPr/>
            <p:nvPr/>
          </p:nvSpPr>
          <p:spPr>
            <a:xfrm>
              <a:off x="1294775" y="2411176"/>
              <a:ext cx="107925" cy="115150"/>
            </a:xfrm>
            <a:custGeom>
              <a:avLst/>
              <a:gdLst/>
              <a:ahLst/>
              <a:cxnLst/>
              <a:rect l="l" t="t" r="r" b="b"/>
              <a:pathLst>
                <a:path w="6692" h="7140" extrusionOk="0">
                  <a:moveTo>
                    <a:pt x="12" y="1"/>
                  </a:moveTo>
                  <a:lnTo>
                    <a:pt x="0" y="3272"/>
                  </a:lnTo>
                  <a:cubicBezTo>
                    <a:pt x="815" y="4178"/>
                    <a:pt x="1768" y="4936"/>
                    <a:pt x="2835" y="5521"/>
                  </a:cubicBezTo>
                  <a:cubicBezTo>
                    <a:pt x="4040" y="6210"/>
                    <a:pt x="5337" y="6761"/>
                    <a:pt x="6680" y="7139"/>
                  </a:cubicBezTo>
                  <a:lnTo>
                    <a:pt x="6691" y="3868"/>
                  </a:lnTo>
                  <a:cubicBezTo>
                    <a:pt x="5348" y="3478"/>
                    <a:pt x="4052" y="2939"/>
                    <a:pt x="2835" y="2250"/>
                  </a:cubicBezTo>
                  <a:cubicBezTo>
                    <a:pt x="2410" y="1998"/>
                    <a:pt x="2009" y="1734"/>
                    <a:pt x="1618" y="1447"/>
                  </a:cubicBezTo>
                  <a:cubicBezTo>
                    <a:pt x="1366" y="1263"/>
                    <a:pt x="1125" y="1079"/>
                    <a:pt x="907" y="884"/>
                  </a:cubicBezTo>
                  <a:cubicBezTo>
                    <a:pt x="792" y="792"/>
                    <a:pt x="689" y="689"/>
                    <a:pt x="585" y="597"/>
                  </a:cubicBezTo>
                  <a:cubicBezTo>
                    <a:pt x="379" y="402"/>
                    <a:pt x="184" y="207"/>
                    <a:pt x="12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64"/>
            <p:cNvSpPr/>
            <p:nvPr/>
          </p:nvSpPr>
          <p:spPr>
            <a:xfrm>
              <a:off x="1294775" y="2376745"/>
              <a:ext cx="166597" cy="96636"/>
            </a:xfrm>
            <a:custGeom>
              <a:avLst/>
              <a:gdLst/>
              <a:ahLst/>
              <a:cxnLst/>
              <a:rect l="l" t="t" r="r" b="b"/>
              <a:pathLst>
                <a:path w="10330" h="5992" extrusionOk="0">
                  <a:moveTo>
                    <a:pt x="7208" y="1"/>
                  </a:moveTo>
                  <a:lnTo>
                    <a:pt x="0" y="2136"/>
                  </a:lnTo>
                  <a:cubicBezTo>
                    <a:pt x="184" y="2331"/>
                    <a:pt x="367" y="2537"/>
                    <a:pt x="574" y="2732"/>
                  </a:cubicBezTo>
                  <a:cubicBezTo>
                    <a:pt x="689" y="2824"/>
                    <a:pt x="792" y="2927"/>
                    <a:pt x="907" y="3019"/>
                  </a:cubicBezTo>
                  <a:cubicBezTo>
                    <a:pt x="1125" y="3203"/>
                    <a:pt x="1354" y="3398"/>
                    <a:pt x="1607" y="3582"/>
                  </a:cubicBezTo>
                  <a:cubicBezTo>
                    <a:pt x="1997" y="3869"/>
                    <a:pt x="2410" y="4133"/>
                    <a:pt x="2835" y="4374"/>
                  </a:cubicBezTo>
                  <a:cubicBezTo>
                    <a:pt x="4040" y="5062"/>
                    <a:pt x="5337" y="5613"/>
                    <a:pt x="6680" y="5992"/>
                  </a:cubicBezTo>
                  <a:lnTo>
                    <a:pt x="10330" y="1814"/>
                  </a:lnTo>
                  <a:cubicBezTo>
                    <a:pt x="9710" y="1631"/>
                    <a:pt x="9102" y="1378"/>
                    <a:pt x="8539" y="1057"/>
                  </a:cubicBezTo>
                  <a:cubicBezTo>
                    <a:pt x="8034" y="781"/>
                    <a:pt x="7587" y="425"/>
                    <a:pt x="72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64"/>
            <p:cNvSpPr/>
            <p:nvPr/>
          </p:nvSpPr>
          <p:spPr>
            <a:xfrm>
              <a:off x="1532046" y="2393969"/>
              <a:ext cx="156243" cy="93491"/>
            </a:xfrm>
            <a:custGeom>
              <a:avLst/>
              <a:gdLst/>
              <a:ahLst/>
              <a:cxnLst/>
              <a:rect l="l" t="t" r="r" b="b"/>
              <a:pathLst>
                <a:path w="9688" h="5797" extrusionOk="0">
                  <a:moveTo>
                    <a:pt x="3949" y="0"/>
                  </a:moveTo>
                  <a:cubicBezTo>
                    <a:pt x="2836" y="643"/>
                    <a:pt x="1447" y="1033"/>
                    <a:pt x="1" y="1159"/>
                  </a:cubicBezTo>
                  <a:lnTo>
                    <a:pt x="1286" y="5796"/>
                  </a:lnTo>
                  <a:cubicBezTo>
                    <a:pt x="2239" y="5704"/>
                    <a:pt x="3192" y="5567"/>
                    <a:pt x="4121" y="5371"/>
                  </a:cubicBezTo>
                  <a:cubicBezTo>
                    <a:pt x="6153" y="4935"/>
                    <a:pt x="8058" y="4258"/>
                    <a:pt x="9688" y="3317"/>
                  </a:cubicBezTo>
                  <a:lnTo>
                    <a:pt x="394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64"/>
            <p:cNvSpPr/>
            <p:nvPr/>
          </p:nvSpPr>
          <p:spPr>
            <a:xfrm>
              <a:off x="1552785" y="2447461"/>
              <a:ext cx="135503" cy="92749"/>
            </a:xfrm>
            <a:custGeom>
              <a:avLst/>
              <a:gdLst/>
              <a:ahLst/>
              <a:cxnLst/>
              <a:rect l="l" t="t" r="r" b="b"/>
              <a:pathLst>
                <a:path w="8402" h="5751" extrusionOk="0">
                  <a:moveTo>
                    <a:pt x="8402" y="0"/>
                  </a:moveTo>
                  <a:cubicBezTo>
                    <a:pt x="6783" y="941"/>
                    <a:pt x="4878" y="1630"/>
                    <a:pt x="2847" y="2054"/>
                  </a:cubicBezTo>
                  <a:cubicBezTo>
                    <a:pt x="1906" y="2250"/>
                    <a:pt x="953" y="2387"/>
                    <a:pt x="0" y="2479"/>
                  </a:cubicBezTo>
                  <a:lnTo>
                    <a:pt x="0" y="5750"/>
                  </a:lnTo>
                  <a:cubicBezTo>
                    <a:pt x="3076" y="5475"/>
                    <a:pt x="6026" y="4648"/>
                    <a:pt x="8390" y="3271"/>
                  </a:cubicBezTo>
                  <a:lnTo>
                    <a:pt x="840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64"/>
            <p:cNvSpPr/>
            <p:nvPr/>
          </p:nvSpPr>
          <p:spPr>
            <a:xfrm>
              <a:off x="1402307" y="2473553"/>
              <a:ext cx="150502" cy="68381"/>
            </a:xfrm>
            <a:custGeom>
              <a:avLst/>
              <a:gdLst/>
              <a:ahLst/>
              <a:cxnLst/>
              <a:rect l="l" t="t" r="r" b="b"/>
              <a:pathLst>
                <a:path w="9332" h="4240" extrusionOk="0">
                  <a:moveTo>
                    <a:pt x="12" y="0"/>
                  </a:moveTo>
                  <a:lnTo>
                    <a:pt x="0" y="3271"/>
                  </a:lnTo>
                  <a:cubicBezTo>
                    <a:pt x="2178" y="3917"/>
                    <a:pt x="4563" y="4240"/>
                    <a:pt x="6950" y="4240"/>
                  </a:cubicBezTo>
                  <a:cubicBezTo>
                    <a:pt x="7746" y="4240"/>
                    <a:pt x="8542" y="4204"/>
                    <a:pt x="9331" y="4132"/>
                  </a:cubicBezTo>
                  <a:lnTo>
                    <a:pt x="9331" y="861"/>
                  </a:lnTo>
                  <a:cubicBezTo>
                    <a:pt x="8551" y="929"/>
                    <a:pt x="7763" y="964"/>
                    <a:pt x="6975" y="964"/>
                  </a:cubicBezTo>
                  <a:cubicBezTo>
                    <a:pt x="4586" y="964"/>
                    <a:pt x="2195" y="648"/>
                    <a:pt x="12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64"/>
            <p:cNvSpPr/>
            <p:nvPr/>
          </p:nvSpPr>
          <p:spPr>
            <a:xfrm>
              <a:off x="1402485" y="2405999"/>
              <a:ext cx="150502" cy="83186"/>
            </a:xfrm>
            <a:custGeom>
              <a:avLst/>
              <a:gdLst/>
              <a:ahLst/>
              <a:cxnLst/>
              <a:rect l="l" t="t" r="r" b="b"/>
              <a:pathLst>
                <a:path w="9332" h="5158" extrusionOk="0">
                  <a:moveTo>
                    <a:pt x="3651" y="0"/>
                  </a:moveTo>
                  <a:lnTo>
                    <a:pt x="1" y="4189"/>
                  </a:lnTo>
                  <a:cubicBezTo>
                    <a:pt x="2179" y="4835"/>
                    <a:pt x="4563" y="5158"/>
                    <a:pt x="6951" y="5158"/>
                  </a:cubicBezTo>
                  <a:cubicBezTo>
                    <a:pt x="7747" y="5158"/>
                    <a:pt x="8543" y="5122"/>
                    <a:pt x="9332" y="5050"/>
                  </a:cubicBezTo>
                  <a:lnTo>
                    <a:pt x="8035" y="413"/>
                  </a:lnTo>
                  <a:cubicBezTo>
                    <a:pt x="7668" y="448"/>
                    <a:pt x="7299" y="465"/>
                    <a:pt x="6930" y="465"/>
                  </a:cubicBezTo>
                  <a:cubicBezTo>
                    <a:pt x="5824" y="465"/>
                    <a:pt x="4718" y="310"/>
                    <a:pt x="365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4" name="Google Shape;6544;p64"/>
          <p:cNvGrpSpPr/>
          <p:nvPr/>
        </p:nvGrpSpPr>
        <p:grpSpPr>
          <a:xfrm>
            <a:off x="3736957" y="3779807"/>
            <a:ext cx="303991" cy="211305"/>
            <a:chOff x="1916639" y="2215270"/>
            <a:chExt cx="454057" cy="315569"/>
          </a:xfrm>
        </p:grpSpPr>
        <p:sp>
          <p:nvSpPr>
            <p:cNvPr id="6545" name="Google Shape;6545;p64"/>
            <p:cNvSpPr/>
            <p:nvPr/>
          </p:nvSpPr>
          <p:spPr>
            <a:xfrm>
              <a:off x="1971810" y="2368609"/>
              <a:ext cx="8725" cy="8886"/>
            </a:xfrm>
            <a:custGeom>
              <a:avLst/>
              <a:gdLst/>
              <a:ahLst/>
              <a:cxnLst/>
              <a:rect l="l" t="t" r="r" b="b"/>
              <a:pathLst>
                <a:path w="541" h="551" extrusionOk="0">
                  <a:moveTo>
                    <a:pt x="540" y="551"/>
                  </a:moveTo>
                  <a:cubicBezTo>
                    <a:pt x="345" y="367"/>
                    <a:pt x="173" y="184"/>
                    <a:pt x="1" y="0"/>
                  </a:cubicBezTo>
                  <a:lnTo>
                    <a:pt x="1" y="0"/>
                  </a:lnTo>
                  <a:cubicBezTo>
                    <a:pt x="173" y="184"/>
                    <a:pt x="345" y="367"/>
                    <a:pt x="540" y="55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64"/>
            <p:cNvSpPr/>
            <p:nvPr/>
          </p:nvSpPr>
          <p:spPr>
            <a:xfrm>
              <a:off x="1916639" y="2346059"/>
              <a:ext cx="24627" cy="112005"/>
            </a:xfrm>
            <a:custGeom>
              <a:avLst/>
              <a:gdLst/>
              <a:ahLst/>
              <a:cxnLst/>
              <a:rect l="l" t="t" r="r" b="b"/>
              <a:pathLst>
                <a:path w="1527" h="6945" extrusionOk="0">
                  <a:moveTo>
                    <a:pt x="0" y="1"/>
                  </a:moveTo>
                  <a:lnTo>
                    <a:pt x="0" y="3237"/>
                  </a:lnTo>
                  <a:cubicBezTo>
                    <a:pt x="0" y="4511"/>
                    <a:pt x="505" y="5785"/>
                    <a:pt x="1527" y="6945"/>
                  </a:cubicBezTo>
                  <a:lnTo>
                    <a:pt x="1527" y="3685"/>
                  </a:lnTo>
                  <a:cubicBezTo>
                    <a:pt x="1458" y="3593"/>
                    <a:pt x="1378" y="3501"/>
                    <a:pt x="1309" y="3421"/>
                  </a:cubicBezTo>
                  <a:lnTo>
                    <a:pt x="1251" y="3341"/>
                  </a:lnTo>
                  <a:cubicBezTo>
                    <a:pt x="1194" y="3272"/>
                    <a:pt x="1148" y="3203"/>
                    <a:pt x="1102" y="3146"/>
                  </a:cubicBezTo>
                  <a:cubicBezTo>
                    <a:pt x="1091" y="3111"/>
                    <a:pt x="1068" y="3088"/>
                    <a:pt x="1045" y="3065"/>
                  </a:cubicBezTo>
                  <a:cubicBezTo>
                    <a:pt x="988" y="2973"/>
                    <a:pt x="930" y="2893"/>
                    <a:pt x="873" y="2801"/>
                  </a:cubicBezTo>
                  <a:lnTo>
                    <a:pt x="861" y="2790"/>
                  </a:lnTo>
                  <a:cubicBezTo>
                    <a:pt x="804" y="2698"/>
                    <a:pt x="758" y="2606"/>
                    <a:pt x="701" y="2514"/>
                  </a:cubicBezTo>
                  <a:lnTo>
                    <a:pt x="655" y="2434"/>
                  </a:lnTo>
                  <a:cubicBezTo>
                    <a:pt x="620" y="2365"/>
                    <a:pt x="586" y="2296"/>
                    <a:pt x="551" y="2239"/>
                  </a:cubicBezTo>
                  <a:cubicBezTo>
                    <a:pt x="540" y="2204"/>
                    <a:pt x="528" y="2181"/>
                    <a:pt x="505" y="2147"/>
                  </a:cubicBezTo>
                  <a:cubicBezTo>
                    <a:pt x="494" y="2124"/>
                    <a:pt x="471" y="2067"/>
                    <a:pt x="448" y="2021"/>
                  </a:cubicBezTo>
                  <a:lnTo>
                    <a:pt x="391" y="1895"/>
                  </a:lnTo>
                  <a:lnTo>
                    <a:pt x="391" y="1872"/>
                  </a:lnTo>
                  <a:cubicBezTo>
                    <a:pt x="345" y="1780"/>
                    <a:pt x="310" y="1688"/>
                    <a:pt x="276" y="1585"/>
                  </a:cubicBezTo>
                  <a:lnTo>
                    <a:pt x="253" y="1504"/>
                  </a:lnTo>
                  <a:cubicBezTo>
                    <a:pt x="230" y="1435"/>
                    <a:pt x="207" y="1355"/>
                    <a:pt x="196" y="1298"/>
                  </a:cubicBezTo>
                  <a:cubicBezTo>
                    <a:pt x="184" y="1263"/>
                    <a:pt x="173" y="1229"/>
                    <a:pt x="173" y="1206"/>
                  </a:cubicBezTo>
                  <a:cubicBezTo>
                    <a:pt x="150" y="1114"/>
                    <a:pt x="127" y="1034"/>
                    <a:pt x="104" y="953"/>
                  </a:cubicBezTo>
                  <a:cubicBezTo>
                    <a:pt x="104" y="942"/>
                    <a:pt x="104" y="930"/>
                    <a:pt x="104" y="919"/>
                  </a:cubicBezTo>
                  <a:cubicBezTo>
                    <a:pt x="81" y="827"/>
                    <a:pt x="69" y="724"/>
                    <a:pt x="58" y="632"/>
                  </a:cubicBezTo>
                  <a:cubicBezTo>
                    <a:pt x="58" y="609"/>
                    <a:pt x="46" y="575"/>
                    <a:pt x="46" y="552"/>
                  </a:cubicBezTo>
                  <a:cubicBezTo>
                    <a:pt x="35" y="483"/>
                    <a:pt x="23" y="414"/>
                    <a:pt x="23" y="345"/>
                  </a:cubicBezTo>
                  <a:cubicBezTo>
                    <a:pt x="23" y="311"/>
                    <a:pt x="23" y="288"/>
                    <a:pt x="12" y="253"/>
                  </a:cubicBezTo>
                  <a:cubicBezTo>
                    <a:pt x="12" y="173"/>
                    <a:pt x="12" y="93"/>
                    <a:pt x="0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64"/>
            <p:cNvSpPr/>
            <p:nvPr/>
          </p:nvSpPr>
          <p:spPr>
            <a:xfrm>
              <a:off x="2142814" y="2286582"/>
              <a:ext cx="227882" cy="80347"/>
            </a:xfrm>
            <a:custGeom>
              <a:avLst/>
              <a:gdLst/>
              <a:ahLst/>
              <a:cxnLst/>
              <a:rect l="l" t="t" r="r" b="b"/>
              <a:pathLst>
                <a:path w="14130" h="4982" extrusionOk="0">
                  <a:moveTo>
                    <a:pt x="12522" y="0"/>
                  </a:moveTo>
                  <a:lnTo>
                    <a:pt x="1" y="3707"/>
                  </a:lnTo>
                  <a:lnTo>
                    <a:pt x="12660" y="4867"/>
                  </a:lnTo>
                  <a:lnTo>
                    <a:pt x="13934" y="4981"/>
                  </a:lnTo>
                  <a:cubicBezTo>
                    <a:pt x="13969" y="4878"/>
                    <a:pt x="13992" y="4775"/>
                    <a:pt x="14003" y="4671"/>
                  </a:cubicBezTo>
                  <a:cubicBezTo>
                    <a:pt x="14014" y="4637"/>
                    <a:pt x="14014" y="4603"/>
                    <a:pt x="14026" y="4568"/>
                  </a:cubicBezTo>
                  <a:cubicBezTo>
                    <a:pt x="14037" y="4499"/>
                    <a:pt x="14049" y="4430"/>
                    <a:pt x="14060" y="4362"/>
                  </a:cubicBezTo>
                  <a:cubicBezTo>
                    <a:pt x="14060" y="4316"/>
                    <a:pt x="14060" y="4281"/>
                    <a:pt x="14072" y="4235"/>
                  </a:cubicBezTo>
                  <a:cubicBezTo>
                    <a:pt x="14072" y="4189"/>
                    <a:pt x="14083" y="4109"/>
                    <a:pt x="14083" y="4052"/>
                  </a:cubicBezTo>
                  <a:cubicBezTo>
                    <a:pt x="14095" y="3983"/>
                    <a:pt x="14083" y="3960"/>
                    <a:pt x="14083" y="3914"/>
                  </a:cubicBezTo>
                  <a:cubicBezTo>
                    <a:pt x="14129" y="2571"/>
                    <a:pt x="13613" y="1228"/>
                    <a:pt x="1252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64"/>
            <p:cNvSpPr/>
            <p:nvPr/>
          </p:nvSpPr>
          <p:spPr>
            <a:xfrm>
              <a:off x="2106723" y="2215270"/>
              <a:ext cx="138293" cy="131117"/>
            </a:xfrm>
            <a:custGeom>
              <a:avLst/>
              <a:gdLst/>
              <a:ahLst/>
              <a:cxnLst/>
              <a:rect l="l" t="t" r="r" b="b"/>
              <a:pathLst>
                <a:path w="8575" h="8130" extrusionOk="0">
                  <a:moveTo>
                    <a:pt x="2223" y="1"/>
                  </a:moveTo>
                  <a:cubicBezTo>
                    <a:pt x="1482" y="1"/>
                    <a:pt x="740" y="36"/>
                    <a:pt x="1" y="107"/>
                  </a:cubicBezTo>
                  <a:lnTo>
                    <a:pt x="2239" y="8129"/>
                  </a:lnTo>
                  <a:lnTo>
                    <a:pt x="8574" y="876"/>
                  </a:lnTo>
                  <a:cubicBezTo>
                    <a:pt x="6510" y="296"/>
                    <a:pt x="4369" y="1"/>
                    <a:pt x="222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64"/>
            <p:cNvSpPr/>
            <p:nvPr/>
          </p:nvSpPr>
          <p:spPr>
            <a:xfrm>
              <a:off x="2142814" y="2229381"/>
              <a:ext cx="227317" cy="210109"/>
            </a:xfrm>
            <a:custGeom>
              <a:avLst/>
              <a:gdLst/>
              <a:ahLst/>
              <a:cxnLst/>
              <a:rect l="l" t="t" r="r" b="b"/>
              <a:pathLst>
                <a:path w="14095" h="13028" extrusionOk="0">
                  <a:moveTo>
                    <a:pt x="14095" y="7312"/>
                  </a:moveTo>
                  <a:lnTo>
                    <a:pt x="14094" y="7629"/>
                  </a:lnTo>
                  <a:lnTo>
                    <a:pt x="14094" y="7629"/>
                  </a:lnTo>
                  <a:cubicBezTo>
                    <a:pt x="14094" y="7618"/>
                    <a:pt x="14095" y="7607"/>
                    <a:pt x="14095" y="7599"/>
                  </a:cubicBezTo>
                  <a:lnTo>
                    <a:pt x="14095" y="7461"/>
                  </a:lnTo>
                  <a:lnTo>
                    <a:pt x="14095" y="7312"/>
                  </a:lnTo>
                  <a:close/>
                  <a:moveTo>
                    <a:pt x="6348" y="1"/>
                  </a:moveTo>
                  <a:lnTo>
                    <a:pt x="1" y="7254"/>
                  </a:lnTo>
                  <a:lnTo>
                    <a:pt x="10009" y="13027"/>
                  </a:lnTo>
                  <a:cubicBezTo>
                    <a:pt x="10525" y="12729"/>
                    <a:pt x="11019" y="12396"/>
                    <a:pt x="11489" y="12029"/>
                  </a:cubicBezTo>
                  <a:cubicBezTo>
                    <a:pt x="12798" y="10973"/>
                    <a:pt x="13613" y="9768"/>
                    <a:pt x="13934" y="8528"/>
                  </a:cubicBezTo>
                  <a:lnTo>
                    <a:pt x="13934" y="8528"/>
                  </a:lnTo>
                  <a:lnTo>
                    <a:pt x="13923" y="11811"/>
                  </a:lnTo>
                  <a:cubicBezTo>
                    <a:pt x="14026" y="11409"/>
                    <a:pt x="14083" y="10996"/>
                    <a:pt x="14083" y="10583"/>
                  </a:cubicBezTo>
                  <a:lnTo>
                    <a:pt x="14094" y="7629"/>
                  </a:lnTo>
                  <a:lnTo>
                    <a:pt x="14094" y="7629"/>
                  </a:lnTo>
                  <a:cubicBezTo>
                    <a:pt x="14091" y="7675"/>
                    <a:pt x="14083" y="7736"/>
                    <a:pt x="14083" y="7782"/>
                  </a:cubicBezTo>
                  <a:cubicBezTo>
                    <a:pt x="14072" y="7851"/>
                    <a:pt x="14072" y="7874"/>
                    <a:pt x="14072" y="7909"/>
                  </a:cubicBezTo>
                  <a:cubicBezTo>
                    <a:pt x="14060" y="7977"/>
                    <a:pt x="14049" y="8058"/>
                    <a:pt x="14037" y="8115"/>
                  </a:cubicBezTo>
                  <a:cubicBezTo>
                    <a:pt x="14037" y="8150"/>
                    <a:pt x="14026" y="8184"/>
                    <a:pt x="14014" y="8218"/>
                  </a:cubicBezTo>
                  <a:cubicBezTo>
                    <a:pt x="13992" y="8322"/>
                    <a:pt x="13969" y="8425"/>
                    <a:pt x="13946" y="8528"/>
                  </a:cubicBezTo>
                  <a:lnTo>
                    <a:pt x="12672" y="8414"/>
                  </a:lnTo>
                  <a:lnTo>
                    <a:pt x="12" y="7254"/>
                  </a:lnTo>
                  <a:lnTo>
                    <a:pt x="12534" y="3547"/>
                  </a:lnTo>
                  <a:cubicBezTo>
                    <a:pt x="11788" y="2744"/>
                    <a:pt x="10916" y="2055"/>
                    <a:pt x="9952" y="1516"/>
                  </a:cubicBezTo>
                  <a:cubicBezTo>
                    <a:pt x="8815" y="873"/>
                    <a:pt x="7610" y="368"/>
                    <a:pt x="634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64"/>
            <p:cNvSpPr/>
            <p:nvPr/>
          </p:nvSpPr>
          <p:spPr>
            <a:xfrm>
              <a:off x="1919606" y="2253812"/>
              <a:ext cx="223237" cy="92572"/>
            </a:xfrm>
            <a:custGeom>
              <a:avLst/>
              <a:gdLst/>
              <a:ahLst/>
              <a:cxnLst/>
              <a:rect l="l" t="t" r="r" b="b"/>
              <a:pathLst>
                <a:path w="13842" h="5740" extrusionOk="0">
                  <a:moveTo>
                    <a:pt x="3902" y="1"/>
                  </a:moveTo>
                  <a:cubicBezTo>
                    <a:pt x="1733" y="1263"/>
                    <a:pt x="425" y="2824"/>
                    <a:pt x="0" y="4465"/>
                  </a:cubicBezTo>
                  <a:lnTo>
                    <a:pt x="13842" y="5739"/>
                  </a:lnTo>
                  <a:lnTo>
                    <a:pt x="390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64"/>
            <p:cNvSpPr/>
            <p:nvPr/>
          </p:nvSpPr>
          <p:spPr>
            <a:xfrm>
              <a:off x="1959955" y="2423545"/>
              <a:ext cx="11112" cy="8161"/>
            </a:xfrm>
            <a:custGeom>
              <a:avLst/>
              <a:gdLst/>
              <a:ahLst/>
              <a:cxnLst/>
              <a:rect l="l" t="t" r="r" b="b"/>
              <a:pathLst>
                <a:path w="689" h="506" extrusionOk="0">
                  <a:moveTo>
                    <a:pt x="0" y="1"/>
                  </a:moveTo>
                  <a:cubicBezTo>
                    <a:pt x="207" y="173"/>
                    <a:pt x="448" y="345"/>
                    <a:pt x="689" y="505"/>
                  </a:cubicBezTo>
                  <a:cubicBezTo>
                    <a:pt x="448" y="333"/>
                    <a:pt x="207" y="173"/>
                    <a:pt x="0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64"/>
            <p:cNvSpPr/>
            <p:nvPr/>
          </p:nvSpPr>
          <p:spPr>
            <a:xfrm>
              <a:off x="1916639" y="2217173"/>
              <a:ext cx="226204" cy="188998"/>
            </a:xfrm>
            <a:custGeom>
              <a:avLst/>
              <a:gdLst/>
              <a:ahLst/>
              <a:cxnLst/>
              <a:rect l="l" t="t" r="r" b="b"/>
              <a:pathLst>
                <a:path w="14026" h="11719" extrusionOk="0">
                  <a:moveTo>
                    <a:pt x="11788" y="0"/>
                  </a:moveTo>
                  <a:cubicBezTo>
                    <a:pt x="8964" y="253"/>
                    <a:pt x="6244" y="1022"/>
                    <a:pt x="4075" y="2273"/>
                  </a:cubicBezTo>
                  <a:lnTo>
                    <a:pt x="14022" y="8009"/>
                  </a:lnTo>
                  <a:lnTo>
                    <a:pt x="14022" y="8009"/>
                  </a:lnTo>
                  <a:lnTo>
                    <a:pt x="11788" y="0"/>
                  </a:lnTo>
                  <a:close/>
                  <a:moveTo>
                    <a:pt x="14022" y="8009"/>
                  </a:moveTo>
                  <a:lnTo>
                    <a:pt x="14022" y="8011"/>
                  </a:lnTo>
                  <a:lnTo>
                    <a:pt x="14022" y="8011"/>
                  </a:lnTo>
                  <a:lnTo>
                    <a:pt x="14026" y="8011"/>
                  </a:lnTo>
                  <a:lnTo>
                    <a:pt x="14022" y="8009"/>
                  </a:lnTo>
                  <a:close/>
                  <a:moveTo>
                    <a:pt x="184" y="6737"/>
                  </a:moveTo>
                  <a:cubicBezTo>
                    <a:pt x="69" y="7151"/>
                    <a:pt x="12" y="7575"/>
                    <a:pt x="12" y="8000"/>
                  </a:cubicBezTo>
                  <a:lnTo>
                    <a:pt x="0" y="8034"/>
                  </a:lnTo>
                  <a:cubicBezTo>
                    <a:pt x="0" y="8115"/>
                    <a:pt x="0" y="8206"/>
                    <a:pt x="12" y="8287"/>
                  </a:cubicBezTo>
                  <a:cubicBezTo>
                    <a:pt x="12" y="8310"/>
                    <a:pt x="12" y="8344"/>
                    <a:pt x="23" y="8367"/>
                  </a:cubicBezTo>
                  <a:cubicBezTo>
                    <a:pt x="23" y="8447"/>
                    <a:pt x="35" y="8516"/>
                    <a:pt x="35" y="8585"/>
                  </a:cubicBezTo>
                  <a:cubicBezTo>
                    <a:pt x="35" y="8608"/>
                    <a:pt x="35" y="8643"/>
                    <a:pt x="46" y="8666"/>
                  </a:cubicBezTo>
                  <a:cubicBezTo>
                    <a:pt x="58" y="8757"/>
                    <a:pt x="81" y="8861"/>
                    <a:pt x="92" y="8952"/>
                  </a:cubicBezTo>
                  <a:cubicBezTo>
                    <a:pt x="104" y="8964"/>
                    <a:pt x="104" y="8975"/>
                    <a:pt x="104" y="8987"/>
                  </a:cubicBezTo>
                  <a:cubicBezTo>
                    <a:pt x="115" y="9067"/>
                    <a:pt x="138" y="9148"/>
                    <a:pt x="161" y="9239"/>
                  </a:cubicBezTo>
                  <a:cubicBezTo>
                    <a:pt x="173" y="9262"/>
                    <a:pt x="184" y="9297"/>
                    <a:pt x="184" y="9320"/>
                  </a:cubicBezTo>
                  <a:cubicBezTo>
                    <a:pt x="207" y="9389"/>
                    <a:pt x="230" y="9469"/>
                    <a:pt x="253" y="9538"/>
                  </a:cubicBezTo>
                  <a:lnTo>
                    <a:pt x="276" y="9618"/>
                  </a:lnTo>
                  <a:cubicBezTo>
                    <a:pt x="310" y="9710"/>
                    <a:pt x="345" y="9802"/>
                    <a:pt x="379" y="9905"/>
                  </a:cubicBezTo>
                  <a:lnTo>
                    <a:pt x="391" y="9928"/>
                  </a:lnTo>
                  <a:lnTo>
                    <a:pt x="448" y="10054"/>
                  </a:lnTo>
                  <a:cubicBezTo>
                    <a:pt x="471" y="10089"/>
                    <a:pt x="483" y="10135"/>
                    <a:pt x="505" y="10181"/>
                  </a:cubicBezTo>
                  <a:cubicBezTo>
                    <a:pt x="528" y="10226"/>
                    <a:pt x="528" y="10238"/>
                    <a:pt x="551" y="10261"/>
                  </a:cubicBezTo>
                  <a:cubicBezTo>
                    <a:pt x="586" y="10330"/>
                    <a:pt x="620" y="10399"/>
                    <a:pt x="655" y="10467"/>
                  </a:cubicBezTo>
                  <a:lnTo>
                    <a:pt x="701" y="10548"/>
                  </a:lnTo>
                  <a:cubicBezTo>
                    <a:pt x="746" y="10640"/>
                    <a:pt x="804" y="10731"/>
                    <a:pt x="861" y="10823"/>
                  </a:cubicBezTo>
                  <a:lnTo>
                    <a:pt x="873" y="10835"/>
                  </a:lnTo>
                  <a:cubicBezTo>
                    <a:pt x="919" y="10927"/>
                    <a:pt x="988" y="11007"/>
                    <a:pt x="1045" y="11087"/>
                  </a:cubicBezTo>
                  <a:cubicBezTo>
                    <a:pt x="1056" y="11122"/>
                    <a:pt x="1079" y="11145"/>
                    <a:pt x="1102" y="11168"/>
                  </a:cubicBezTo>
                  <a:cubicBezTo>
                    <a:pt x="1148" y="11236"/>
                    <a:pt x="1194" y="11305"/>
                    <a:pt x="1240" y="11374"/>
                  </a:cubicBezTo>
                  <a:lnTo>
                    <a:pt x="1309" y="11455"/>
                  </a:lnTo>
                  <a:cubicBezTo>
                    <a:pt x="1378" y="11535"/>
                    <a:pt x="1447" y="11627"/>
                    <a:pt x="1527" y="11718"/>
                  </a:cubicBezTo>
                  <a:lnTo>
                    <a:pt x="14026" y="8023"/>
                  </a:lnTo>
                  <a:lnTo>
                    <a:pt x="14022" y="8011"/>
                  </a:lnTo>
                  <a:lnTo>
                    <a:pt x="14022" y="8011"/>
                  </a:lnTo>
                  <a:lnTo>
                    <a:pt x="184" y="6737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64"/>
            <p:cNvSpPr/>
            <p:nvPr/>
          </p:nvSpPr>
          <p:spPr>
            <a:xfrm>
              <a:off x="2304209" y="2366908"/>
              <a:ext cx="63333" cy="125327"/>
            </a:xfrm>
            <a:custGeom>
              <a:avLst/>
              <a:gdLst/>
              <a:ahLst/>
              <a:cxnLst/>
              <a:rect l="l" t="t" r="r" b="b"/>
              <a:pathLst>
                <a:path w="3927" h="7771" extrusionOk="0">
                  <a:moveTo>
                    <a:pt x="3926" y="0"/>
                  </a:moveTo>
                  <a:cubicBezTo>
                    <a:pt x="3605" y="1240"/>
                    <a:pt x="2790" y="2433"/>
                    <a:pt x="1481" y="3501"/>
                  </a:cubicBezTo>
                  <a:cubicBezTo>
                    <a:pt x="1011" y="3868"/>
                    <a:pt x="517" y="4201"/>
                    <a:pt x="1" y="4499"/>
                  </a:cubicBezTo>
                  <a:lnTo>
                    <a:pt x="1" y="7770"/>
                  </a:lnTo>
                  <a:cubicBezTo>
                    <a:pt x="2182" y="6508"/>
                    <a:pt x="3490" y="4924"/>
                    <a:pt x="3915" y="3271"/>
                  </a:cubicBezTo>
                  <a:lnTo>
                    <a:pt x="392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64"/>
            <p:cNvSpPr/>
            <p:nvPr/>
          </p:nvSpPr>
          <p:spPr>
            <a:xfrm>
              <a:off x="1941248" y="2405967"/>
              <a:ext cx="99233" cy="110328"/>
            </a:xfrm>
            <a:custGeom>
              <a:avLst/>
              <a:gdLst/>
              <a:ahLst/>
              <a:cxnLst/>
              <a:rect l="l" t="t" r="r" b="b"/>
              <a:pathLst>
                <a:path w="6153" h="6841" extrusionOk="0">
                  <a:moveTo>
                    <a:pt x="1" y="0"/>
                  </a:moveTo>
                  <a:lnTo>
                    <a:pt x="1" y="3271"/>
                  </a:lnTo>
                  <a:cubicBezTo>
                    <a:pt x="747" y="4097"/>
                    <a:pt x="1631" y="4809"/>
                    <a:pt x="2618" y="5360"/>
                  </a:cubicBezTo>
                  <a:cubicBezTo>
                    <a:pt x="3731" y="5991"/>
                    <a:pt x="4913" y="6485"/>
                    <a:pt x="6141" y="6840"/>
                  </a:cubicBezTo>
                  <a:lnTo>
                    <a:pt x="6153" y="3569"/>
                  </a:lnTo>
                  <a:cubicBezTo>
                    <a:pt x="4925" y="3214"/>
                    <a:pt x="3743" y="2709"/>
                    <a:pt x="2629" y="2077"/>
                  </a:cubicBezTo>
                  <a:cubicBezTo>
                    <a:pt x="2354" y="1928"/>
                    <a:pt x="2090" y="1768"/>
                    <a:pt x="1849" y="1595"/>
                  </a:cubicBezTo>
                  <a:cubicBezTo>
                    <a:pt x="1608" y="1435"/>
                    <a:pt x="1378" y="1263"/>
                    <a:pt x="1160" y="1090"/>
                  </a:cubicBezTo>
                  <a:cubicBezTo>
                    <a:pt x="942" y="907"/>
                    <a:pt x="735" y="735"/>
                    <a:pt x="540" y="551"/>
                  </a:cubicBezTo>
                  <a:cubicBezTo>
                    <a:pt x="345" y="367"/>
                    <a:pt x="173" y="184"/>
                    <a:pt x="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64"/>
            <p:cNvSpPr/>
            <p:nvPr/>
          </p:nvSpPr>
          <p:spPr>
            <a:xfrm>
              <a:off x="1941248" y="2346363"/>
              <a:ext cx="201594" cy="117182"/>
            </a:xfrm>
            <a:custGeom>
              <a:avLst/>
              <a:gdLst/>
              <a:ahLst/>
              <a:cxnLst/>
              <a:rect l="l" t="t" r="r" b="b"/>
              <a:pathLst>
                <a:path w="12500" h="7266" extrusionOk="0">
                  <a:moveTo>
                    <a:pt x="12500" y="0"/>
                  </a:moveTo>
                  <a:lnTo>
                    <a:pt x="1" y="3696"/>
                  </a:lnTo>
                  <a:cubicBezTo>
                    <a:pt x="173" y="3880"/>
                    <a:pt x="345" y="4063"/>
                    <a:pt x="540" y="4247"/>
                  </a:cubicBezTo>
                  <a:cubicBezTo>
                    <a:pt x="735" y="4431"/>
                    <a:pt x="942" y="4603"/>
                    <a:pt x="1160" y="4786"/>
                  </a:cubicBezTo>
                  <a:cubicBezTo>
                    <a:pt x="1367" y="4959"/>
                    <a:pt x="1608" y="5131"/>
                    <a:pt x="1849" y="5291"/>
                  </a:cubicBezTo>
                  <a:cubicBezTo>
                    <a:pt x="2090" y="5452"/>
                    <a:pt x="2354" y="5624"/>
                    <a:pt x="2618" y="5773"/>
                  </a:cubicBezTo>
                  <a:cubicBezTo>
                    <a:pt x="3743" y="6405"/>
                    <a:pt x="4925" y="6910"/>
                    <a:pt x="6153" y="7265"/>
                  </a:cubicBezTo>
                  <a:lnTo>
                    <a:pt x="1250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64"/>
            <p:cNvSpPr/>
            <p:nvPr/>
          </p:nvSpPr>
          <p:spPr>
            <a:xfrm>
              <a:off x="2040459" y="2346363"/>
              <a:ext cx="138842" cy="131633"/>
            </a:xfrm>
            <a:custGeom>
              <a:avLst/>
              <a:gdLst/>
              <a:ahLst/>
              <a:cxnLst/>
              <a:rect l="l" t="t" r="r" b="b"/>
              <a:pathLst>
                <a:path w="8609" h="8162" extrusionOk="0">
                  <a:moveTo>
                    <a:pt x="6359" y="0"/>
                  </a:moveTo>
                  <a:lnTo>
                    <a:pt x="1" y="7265"/>
                  </a:lnTo>
                  <a:cubicBezTo>
                    <a:pt x="2023" y="7864"/>
                    <a:pt x="4242" y="8161"/>
                    <a:pt x="6465" y="8161"/>
                  </a:cubicBezTo>
                  <a:cubicBezTo>
                    <a:pt x="7181" y="8161"/>
                    <a:pt x="7898" y="8130"/>
                    <a:pt x="8609" y="8069"/>
                  </a:cubicBezTo>
                  <a:lnTo>
                    <a:pt x="635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64"/>
            <p:cNvSpPr/>
            <p:nvPr/>
          </p:nvSpPr>
          <p:spPr>
            <a:xfrm>
              <a:off x="2142814" y="2346363"/>
              <a:ext cx="161420" cy="130133"/>
            </a:xfrm>
            <a:custGeom>
              <a:avLst/>
              <a:gdLst/>
              <a:ahLst/>
              <a:cxnLst/>
              <a:rect l="l" t="t" r="r" b="b"/>
              <a:pathLst>
                <a:path w="10009" h="8069" extrusionOk="0">
                  <a:moveTo>
                    <a:pt x="1" y="0"/>
                  </a:moveTo>
                  <a:lnTo>
                    <a:pt x="2250" y="8069"/>
                  </a:lnTo>
                  <a:cubicBezTo>
                    <a:pt x="5097" y="7805"/>
                    <a:pt x="7828" y="7047"/>
                    <a:pt x="10009" y="577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64"/>
            <p:cNvSpPr/>
            <p:nvPr/>
          </p:nvSpPr>
          <p:spPr>
            <a:xfrm>
              <a:off x="2179099" y="2439462"/>
              <a:ext cx="125133" cy="89782"/>
            </a:xfrm>
            <a:custGeom>
              <a:avLst/>
              <a:gdLst/>
              <a:ahLst/>
              <a:cxnLst/>
              <a:rect l="l" t="t" r="r" b="b"/>
              <a:pathLst>
                <a:path w="7759" h="5567" extrusionOk="0">
                  <a:moveTo>
                    <a:pt x="7759" y="0"/>
                  </a:moveTo>
                  <a:cubicBezTo>
                    <a:pt x="5578" y="1274"/>
                    <a:pt x="2847" y="2032"/>
                    <a:pt x="0" y="2296"/>
                  </a:cubicBezTo>
                  <a:lnTo>
                    <a:pt x="0" y="5567"/>
                  </a:lnTo>
                  <a:cubicBezTo>
                    <a:pt x="2835" y="5314"/>
                    <a:pt x="5567" y="4545"/>
                    <a:pt x="7759" y="3283"/>
                  </a:cubicBezTo>
                  <a:lnTo>
                    <a:pt x="775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64"/>
            <p:cNvSpPr/>
            <p:nvPr/>
          </p:nvSpPr>
          <p:spPr>
            <a:xfrm>
              <a:off x="2040281" y="2463523"/>
              <a:ext cx="139019" cy="67316"/>
            </a:xfrm>
            <a:custGeom>
              <a:avLst/>
              <a:gdLst/>
              <a:ahLst/>
              <a:cxnLst/>
              <a:rect l="l" t="t" r="r" b="b"/>
              <a:pathLst>
                <a:path w="8620" h="4174" extrusionOk="0">
                  <a:moveTo>
                    <a:pt x="0" y="0"/>
                  </a:moveTo>
                  <a:lnTo>
                    <a:pt x="0" y="3271"/>
                  </a:lnTo>
                  <a:cubicBezTo>
                    <a:pt x="2094" y="3875"/>
                    <a:pt x="4259" y="4174"/>
                    <a:pt x="6436" y="4174"/>
                  </a:cubicBezTo>
                  <a:cubicBezTo>
                    <a:pt x="7160" y="4174"/>
                    <a:pt x="7884" y="4141"/>
                    <a:pt x="8608" y="4075"/>
                  </a:cubicBezTo>
                  <a:lnTo>
                    <a:pt x="8620" y="804"/>
                  </a:lnTo>
                  <a:lnTo>
                    <a:pt x="8608" y="804"/>
                  </a:lnTo>
                  <a:cubicBezTo>
                    <a:pt x="7890" y="866"/>
                    <a:pt x="7165" y="898"/>
                    <a:pt x="6440" y="898"/>
                  </a:cubicBezTo>
                  <a:cubicBezTo>
                    <a:pt x="4232" y="898"/>
                    <a:pt x="2022" y="605"/>
                    <a:pt x="0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0" name="Google Shape;6560;p64"/>
          <p:cNvGrpSpPr/>
          <p:nvPr/>
        </p:nvGrpSpPr>
        <p:grpSpPr>
          <a:xfrm>
            <a:off x="6189087" y="960610"/>
            <a:ext cx="512288" cy="431584"/>
            <a:chOff x="2577764" y="2194918"/>
            <a:chExt cx="422855" cy="356269"/>
          </a:xfrm>
        </p:grpSpPr>
        <p:grpSp>
          <p:nvGrpSpPr>
            <p:cNvPr id="6561" name="Google Shape;6561;p64"/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6562" name="Google Shape;6562;p64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3" name="Google Shape;6563;p64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4" name="Google Shape;6564;p64"/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6565" name="Google Shape;6565;p64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6" name="Google Shape;6566;p64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67" name="Google Shape;6567;p64"/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6568" name="Google Shape;6568;p64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9" name="Google Shape;6569;p64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0" name="Google Shape;6570;p64"/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6571" name="Google Shape;6571;p64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2" name="Google Shape;6572;p64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73" name="Google Shape;6573;p64"/>
          <p:cNvGrpSpPr/>
          <p:nvPr/>
        </p:nvGrpSpPr>
        <p:grpSpPr>
          <a:xfrm>
            <a:off x="6249226" y="1272956"/>
            <a:ext cx="581324" cy="356145"/>
            <a:chOff x="1293855" y="3668534"/>
            <a:chExt cx="896137" cy="548930"/>
          </a:xfrm>
        </p:grpSpPr>
        <p:grpSp>
          <p:nvGrpSpPr>
            <p:cNvPr id="6574" name="Google Shape;6574;p64"/>
            <p:cNvGrpSpPr/>
            <p:nvPr/>
          </p:nvGrpSpPr>
          <p:grpSpPr>
            <a:xfrm>
              <a:off x="2109599" y="3668534"/>
              <a:ext cx="80392" cy="527901"/>
              <a:chOff x="2109599" y="3668534"/>
              <a:chExt cx="80392" cy="527901"/>
            </a:xfrm>
          </p:grpSpPr>
          <p:sp>
            <p:nvSpPr>
              <p:cNvPr id="6575" name="Google Shape;6575;p64"/>
              <p:cNvSpPr/>
              <p:nvPr/>
            </p:nvSpPr>
            <p:spPr>
              <a:xfrm>
                <a:off x="2109599" y="3668534"/>
                <a:ext cx="80160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55" h="2400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55" y="1137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6" name="Google Shape;6576;p64"/>
              <p:cNvSpPr/>
              <p:nvPr/>
            </p:nvSpPr>
            <p:spPr>
              <a:xfrm>
                <a:off x="2109599" y="3692900"/>
                <a:ext cx="36984" cy="503534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26100" extrusionOk="0">
                    <a:moveTo>
                      <a:pt x="0" y="0"/>
                    </a:moveTo>
                    <a:lnTo>
                      <a:pt x="12" y="24975"/>
                    </a:lnTo>
                    <a:lnTo>
                      <a:pt x="1917" y="26099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7" name="Google Shape;6577;p64"/>
              <p:cNvSpPr/>
              <p:nvPr/>
            </p:nvSpPr>
            <p:spPr>
              <a:xfrm>
                <a:off x="2146564" y="3690450"/>
                <a:ext cx="43427" cy="505984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6227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6226"/>
                    </a:lnTo>
                    <a:lnTo>
                      <a:pt x="2250" y="24964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8" name="Google Shape;6578;p64"/>
            <p:cNvGrpSpPr/>
            <p:nvPr/>
          </p:nvGrpSpPr>
          <p:grpSpPr>
            <a:xfrm>
              <a:off x="2019021" y="3719234"/>
              <a:ext cx="80180" cy="479631"/>
              <a:chOff x="2019021" y="3719234"/>
              <a:chExt cx="80180" cy="479631"/>
            </a:xfrm>
          </p:grpSpPr>
          <p:sp>
            <p:nvSpPr>
              <p:cNvPr id="6579" name="Google Shape;6579;p64"/>
              <p:cNvSpPr/>
              <p:nvPr/>
            </p:nvSpPr>
            <p:spPr>
              <a:xfrm>
                <a:off x="2019021" y="3719234"/>
                <a:ext cx="80180" cy="4609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9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56" y="1126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0" name="Google Shape;6580;p64"/>
              <p:cNvSpPr/>
              <p:nvPr/>
            </p:nvSpPr>
            <p:spPr>
              <a:xfrm>
                <a:off x="2019021" y="3743601"/>
                <a:ext cx="37003" cy="455264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3598" extrusionOk="0">
                    <a:moveTo>
                      <a:pt x="1" y="0"/>
                    </a:moveTo>
                    <a:lnTo>
                      <a:pt x="12" y="22473"/>
                    </a:lnTo>
                    <a:lnTo>
                      <a:pt x="1918" y="23598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1" name="Google Shape;6581;p64"/>
              <p:cNvSpPr/>
              <p:nvPr/>
            </p:nvSpPr>
            <p:spPr>
              <a:xfrm>
                <a:off x="2056005" y="3740938"/>
                <a:ext cx="43196" cy="457927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3736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3736"/>
                    </a:lnTo>
                    <a:lnTo>
                      <a:pt x="2239" y="22473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2" name="Google Shape;6582;p64"/>
            <p:cNvGrpSpPr/>
            <p:nvPr/>
          </p:nvGrpSpPr>
          <p:grpSpPr>
            <a:xfrm>
              <a:off x="1928250" y="3769723"/>
              <a:ext cx="80392" cy="431573"/>
              <a:chOff x="1928250" y="3769723"/>
              <a:chExt cx="80392" cy="431573"/>
            </a:xfrm>
          </p:grpSpPr>
          <p:sp>
            <p:nvSpPr>
              <p:cNvPr id="6583" name="Google Shape;6583;p64"/>
              <p:cNvSpPr/>
              <p:nvPr/>
            </p:nvSpPr>
            <p:spPr>
              <a:xfrm>
                <a:off x="1928250" y="3769723"/>
                <a:ext cx="80392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2400" extrusionOk="0">
                    <a:moveTo>
                      <a:pt x="2250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66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4" name="Google Shape;6584;p64"/>
              <p:cNvSpPr/>
              <p:nvPr/>
            </p:nvSpPr>
            <p:spPr>
              <a:xfrm>
                <a:off x="1928250" y="3794089"/>
                <a:ext cx="37215" cy="407207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21107" extrusionOk="0">
                    <a:moveTo>
                      <a:pt x="0" y="0"/>
                    </a:moveTo>
                    <a:lnTo>
                      <a:pt x="12" y="19982"/>
                    </a:lnTo>
                    <a:lnTo>
                      <a:pt x="1928" y="21107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5" name="Google Shape;6585;p64"/>
              <p:cNvSpPr/>
              <p:nvPr/>
            </p:nvSpPr>
            <p:spPr>
              <a:xfrm>
                <a:off x="1965214" y="3791639"/>
                <a:ext cx="43427" cy="40965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1234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21234"/>
                    </a:lnTo>
                    <a:lnTo>
                      <a:pt x="2250" y="19971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6" name="Google Shape;6586;p64"/>
            <p:cNvGrpSpPr/>
            <p:nvPr/>
          </p:nvGrpSpPr>
          <p:grpSpPr>
            <a:xfrm>
              <a:off x="1837672" y="3820443"/>
              <a:ext cx="80411" cy="383072"/>
              <a:chOff x="1837672" y="3820443"/>
              <a:chExt cx="80411" cy="383072"/>
            </a:xfrm>
          </p:grpSpPr>
          <p:sp>
            <p:nvSpPr>
              <p:cNvPr id="6587" name="Google Shape;6587;p64"/>
              <p:cNvSpPr/>
              <p:nvPr/>
            </p:nvSpPr>
            <p:spPr>
              <a:xfrm>
                <a:off x="1837672" y="3820443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1" y="1263"/>
                    </a:lnTo>
                    <a:lnTo>
                      <a:pt x="1918" y="2387"/>
                    </a:lnTo>
                    <a:lnTo>
                      <a:pt x="4156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8" name="Google Shape;6588;p64"/>
              <p:cNvSpPr/>
              <p:nvPr/>
            </p:nvSpPr>
            <p:spPr>
              <a:xfrm>
                <a:off x="1837672" y="3844790"/>
                <a:ext cx="37235" cy="3587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594" extrusionOk="0">
                    <a:moveTo>
                      <a:pt x="1" y="1"/>
                    </a:moveTo>
                    <a:lnTo>
                      <a:pt x="12" y="17469"/>
                    </a:lnTo>
                    <a:lnTo>
                      <a:pt x="1929" y="18594"/>
                    </a:lnTo>
                    <a:lnTo>
                      <a:pt x="1918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9" name="Google Shape;6589;p64"/>
              <p:cNvSpPr/>
              <p:nvPr/>
            </p:nvSpPr>
            <p:spPr>
              <a:xfrm>
                <a:off x="1874655" y="3842128"/>
                <a:ext cx="43427" cy="36138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8732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2" y="18732"/>
                    </a:lnTo>
                    <a:lnTo>
                      <a:pt x="2250" y="17469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0" name="Google Shape;6590;p64"/>
            <p:cNvGrpSpPr/>
            <p:nvPr/>
          </p:nvGrpSpPr>
          <p:grpSpPr>
            <a:xfrm>
              <a:off x="1747113" y="3870912"/>
              <a:ext cx="80411" cy="335034"/>
              <a:chOff x="1747113" y="3870912"/>
              <a:chExt cx="80411" cy="335034"/>
            </a:xfrm>
          </p:grpSpPr>
          <p:sp>
            <p:nvSpPr>
              <p:cNvPr id="6591" name="Google Shape;6591;p64"/>
              <p:cNvSpPr/>
              <p:nvPr/>
            </p:nvSpPr>
            <p:spPr>
              <a:xfrm>
                <a:off x="1747113" y="3870912"/>
                <a:ext cx="80180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400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56" y="1137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2" name="Google Shape;6592;p64"/>
              <p:cNvSpPr/>
              <p:nvPr/>
            </p:nvSpPr>
            <p:spPr>
              <a:xfrm>
                <a:off x="1747113" y="3895278"/>
                <a:ext cx="37003" cy="310667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6103" extrusionOk="0">
                    <a:moveTo>
                      <a:pt x="1" y="0"/>
                    </a:moveTo>
                    <a:lnTo>
                      <a:pt x="12" y="14978"/>
                    </a:lnTo>
                    <a:lnTo>
                      <a:pt x="1917" y="1610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3" name="Google Shape;6593;p64"/>
              <p:cNvSpPr/>
              <p:nvPr/>
            </p:nvSpPr>
            <p:spPr>
              <a:xfrm>
                <a:off x="1784096" y="3892848"/>
                <a:ext cx="43427" cy="313098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229" extrusionOk="0">
                    <a:moveTo>
                      <a:pt x="2239" y="0"/>
                    </a:moveTo>
                    <a:lnTo>
                      <a:pt x="0" y="1263"/>
                    </a:lnTo>
                    <a:lnTo>
                      <a:pt x="0" y="16229"/>
                    </a:lnTo>
                    <a:lnTo>
                      <a:pt x="2250" y="14966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4" name="Google Shape;6594;p64"/>
            <p:cNvGrpSpPr/>
            <p:nvPr/>
          </p:nvGrpSpPr>
          <p:grpSpPr>
            <a:xfrm>
              <a:off x="1656341" y="3921632"/>
              <a:ext cx="80392" cy="286532"/>
              <a:chOff x="1656341" y="3921632"/>
              <a:chExt cx="80392" cy="286532"/>
            </a:xfrm>
          </p:grpSpPr>
          <p:sp>
            <p:nvSpPr>
              <p:cNvPr id="6595" name="Google Shape;6595;p64"/>
              <p:cNvSpPr/>
              <p:nvPr/>
            </p:nvSpPr>
            <p:spPr>
              <a:xfrm>
                <a:off x="1656341" y="3921632"/>
                <a:ext cx="80392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2388" extrusionOk="0">
                    <a:moveTo>
                      <a:pt x="2250" y="0"/>
                    </a:moveTo>
                    <a:lnTo>
                      <a:pt x="0" y="1263"/>
                    </a:lnTo>
                    <a:lnTo>
                      <a:pt x="1928" y="2387"/>
                    </a:lnTo>
                    <a:lnTo>
                      <a:pt x="4166" y="1125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6" name="Google Shape;6596;p64"/>
              <p:cNvSpPr/>
              <p:nvPr/>
            </p:nvSpPr>
            <p:spPr>
              <a:xfrm>
                <a:off x="1656341" y="3945979"/>
                <a:ext cx="37215" cy="262185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3590" extrusionOk="0">
                    <a:moveTo>
                      <a:pt x="0" y="1"/>
                    </a:moveTo>
                    <a:lnTo>
                      <a:pt x="12" y="12465"/>
                    </a:lnTo>
                    <a:lnTo>
                      <a:pt x="1928" y="13590"/>
                    </a:lnTo>
                    <a:lnTo>
                      <a:pt x="1928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7" name="Google Shape;6597;p64"/>
              <p:cNvSpPr/>
              <p:nvPr/>
            </p:nvSpPr>
            <p:spPr>
              <a:xfrm>
                <a:off x="1693537" y="3943317"/>
                <a:ext cx="43196" cy="264847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3728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13728"/>
                    </a:lnTo>
                    <a:lnTo>
                      <a:pt x="2238" y="124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8" name="Google Shape;6598;p64"/>
            <p:cNvGrpSpPr/>
            <p:nvPr/>
          </p:nvGrpSpPr>
          <p:grpSpPr>
            <a:xfrm>
              <a:off x="1565763" y="3972101"/>
              <a:ext cx="80411" cy="238494"/>
              <a:chOff x="1565763" y="3972101"/>
              <a:chExt cx="80411" cy="238494"/>
            </a:xfrm>
          </p:grpSpPr>
          <p:sp>
            <p:nvSpPr>
              <p:cNvPr id="6599" name="Google Shape;6599;p64"/>
              <p:cNvSpPr/>
              <p:nvPr/>
            </p:nvSpPr>
            <p:spPr>
              <a:xfrm>
                <a:off x="1565763" y="3972101"/>
                <a:ext cx="80411" cy="4609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389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67" y="1126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0" name="Google Shape;6600;p64"/>
              <p:cNvSpPr/>
              <p:nvPr/>
            </p:nvSpPr>
            <p:spPr>
              <a:xfrm>
                <a:off x="1565763" y="3996468"/>
                <a:ext cx="37235" cy="214127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1099" extrusionOk="0">
                    <a:moveTo>
                      <a:pt x="1" y="0"/>
                    </a:moveTo>
                    <a:lnTo>
                      <a:pt x="12" y="9974"/>
                    </a:lnTo>
                    <a:lnTo>
                      <a:pt x="1929" y="11099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1" name="Google Shape;6601;p64"/>
              <p:cNvSpPr/>
              <p:nvPr/>
            </p:nvSpPr>
            <p:spPr>
              <a:xfrm>
                <a:off x="1602747" y="3993805"/>
                <a:ext cx="43427" cy="21679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1237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11237"/>
                    </a:lnTo>
                    <a:lnTo>
                      <a:pt x="2250" y="9974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2" name="Google Shape;6602;p64"/>
            <p:cNvGrpSpPr/>
            <p:nvPr/>
          </p:nvGrpSpPr>
          <p:grpSpPr>
            <a:xfrm>
              <a:off x="1475204" y="4022821"/>
              <a:ext cx="80392" cy="189993"/>
              <a:chOff x="1475204" y="4022821"/>
              <a:chExt cx="80392" cy="189993"/>
            </a:xfrm>
          </p:grpSpPr>
          <p:sp>
            <p:nvSpPr>
              <p:cNvPr id="6603" name="Google Shape;6603;p64"/>
              <p:cNvSpPr/>
              <p:nvPr/>
            </p:nvSpPr>
            <p:spPr>
              <a:xfrm>
                <a:off x="1475204" y="4022821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1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4" name="Google Shape;6604;p64"/>
              <p:cNvSpPr/>
              <p:nvPr/>
            </p:nvSpPr>
            <p:spPr>
              <a:xfrm>
                <a:off x="1475204" y="4047168"/>
                <a:ext cx="37003" cy="16564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8586" extrusionOk="0">
                    <a:moveTo>
                      <a:pt x="1" y="1"/>
                    </a:moveTo>
                    <a:lnTo>
                      <a:pt x="12" y="7461"/>
                    </a:lnTo>
                    <a:lnTo>
                      <a:pt x="1917" y="8586"/>
                    </a:lnTo>
                    <a:lnTo>
                      <a:pt x="1917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5" name="Google Shape;6605;p64"/>
              <p:cNvSpPr/>
              <p:nvPr/>
            </p:nvSpPr>
            <p:spPr>
              <a:xfrm>
                <a:off x="1512188" y="4044506"/>
                <a:ext cx="43408" cy="168308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8724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8724"/>
                    </a:lnTo>
                    <a:lnTo>
                      <a:pt x="2250" y="7461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6" name="Google Shape;6606;p64"/>
            <p:cNvGrpSpPr/>
            <p:nvPr/>
          </p:nvGrpSpPr>
          <p:grpSpPr>
            <a:xfrm>
              <a:off x="1384645" y="4073310"/>
              <a:ext cx="80180" cy="141935"/>
              <a:chOff x="1384645" y="4073310"/>
              <a:chExt cx="80180" cy="141935"/>
            </a:xfrm>
          </p:grpSpPr>
          <p:sp>
            <p:nvSpPr>
              <p:cNvPr id="6607" name="Google Shape;6607;p64"/>
              <p:cNvSpPr/>
              <p:nvPr/>
            </p:nvSpPr>
            <p:spPr>
              <a:xfrm>
                <a:off x="1384645" y="4073310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0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8" name="Google Shape;6608;p64"/>
              <p:cNvSpPr/>
              <p:nvPr/>
            </p:nvSpPr>
            <p:spPr>
              <a:xfrm>
                <a:off x="1384645" y="4097657"/>
                <a:ext cx="37003" cy="11758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6095" extrusionOk="0">
                    <a:moveTo>
                      <a:pt x="0" y="1"/>
                    </a:moveTo>
                    <a:lnTo>
                      <a:pt x="12" y="4970"/>
                    </a:lnTo>
                    <a:lnTo>
                      <a:pt x="1917" y="6095"/>
                    </a:lnTo>
                    <a:lnTo>
                      <a:pt x="1917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9" name="Google Shape;6609;p64"/>
              <p:cNvSpPr/>
              <p:nvPr/>
            </p:nvSpPr>
            <p:spPr>
              <a:xfrm>
                <a:off x="1421629" y="4094994"/>
                <a:ext cx="43196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6233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6233"/>
                    </a:lnTo>
                    <a:lnTo>
                      <a:pt x="2238" y="4970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0" name="Google Shape;6610;p64"/>
            <p:cNvGrpSpPr/>
            <p:nvPr/>
          </p:nvGrpSpPr>
          <p:grpSpPr>
            <a:xfrm>
              <a:off x="1293855" y="4123779"/>
              <a:ext cx="80411" cy="93684"/>
              <a:chOff x="1293855" y="4123779"/>
              <a:chExt cx="80411" cy="93684"/>
            </a:xfrm>
          </p:grpSpPr>
          <p:sp>
            <p:nvSpPr>
              <p:cNvPr id="6611" name="Google Shape;6611;p64"/>
              <p:cNvSpPr/>
              <p:nvPr/>
            </p:nvSpPr>
            <p:spPr>
              <a:xfrm>
                <a:off x="1293855" y="4123779"/>
                <a:ext cx="80411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400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67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2" name="Google Shape;6612;p64"/>
              <p:cNvSpPr/>
              <p:nvPr/>
            </p:nvSpPr>
            <p:spPr>
              <a:xfrm>
                <a:off x="1293855" y="4148145"/>
                <a:ext cx="37215" cy="69318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3593" extrusionOk="0">
                    <a:moveTo>
                      <a:pt x="1" y="0"/>
                    </a:moveTo>
                    <a:lnTo>
                      <a:pt x="12" y="2468"/>
                    </a:lnTo>
                    <a:lnTo>
                      <a:pt x="1929" y="359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3" name="Google Shape;6613;p64"/>
              <p:cNvSpPr/>
              <p:nvPr/>
            </p:nvSpPr>
            <p:spPr>
              <a:xfrm>
                <a:off x="1330838" y="4145714"/>
                <a:ext cx="43427" cy="71749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719" extrusionOk="0">
                    <a:moveTo>
                      <a:pt x="2250" y="0"/>
                    </a:moveTo>
                    <a:lnTo>
                      <a:pt x="0" y="1263"/>
                    </a:lnTo>
                    <a:lnTo>
                      <a:pt x="12" y="3719"/>
                    </a:lnTo>
                    <a:lnTo>
                      <a:pt x="2250" y="2456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14" name="Google Shape;6614;p64"/>
          <p:cNvGrpSpPr/>
          <p:nvPr/>
        </p:nvGrpSpPr>
        <p:grpSpPr>
          <a:xfrm>
            <a:off x="6906078" y="1307440"/>
            <a:ext cx="576155" cy="321661"/>
            <a:chOff x="2306421" y="3721685"/>
            <a:chExt cx="888169" cy="495779"/>
          </a:xfrm>
        </p:grpSpPr>
        <p:grpSp>
          <p:nvGrpSpPr>
            <p:cNvPr id="6615" name="Google Shape;6615;p64"/>
            <p:cNvGrpSpPr/>
            <p:nvPr/>
          </p:nvGrpSpPr>
          <p:grpSpPr>
            <a:xfrm>
              <a:off x="3123054" y="3721685"/>
              <a:ext cx="71537" cy="495779"/>
              <a:chOff x="3123054" y="3721685"/>
              <a:chExt cx="71537" cy="495779"/>
            </a:xfrm>
          </p:grpSpPr>
          <p:sp>
            <p:nvSpPr>
              <p:cNvPr id="6616" name="Google Shape;6616;p64"/>
              <p:cNvSpPr/>
              <p:nvPr/>
            </p:nvSpPr>
            <p:spPr>
              <a:xfrm>
                <a:off x="3123054" y="3740051"/>
                <a:ext cx="71537" cy="47741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24746" extrusionOk="0">
                    <a:moveTo>
                      <a:pt x="0" y="1"/>
                    </a:moveTo>
                    <a:lnTo>
                      <a:pt x="0" y="23793"/>
                    </a:lnTo>
                    <a:cubicBezTo>
                      <a:pt x="0" y="24321"/>
                      <a:pt x="826" y="24746"/>
                      <a:pt x="1848" y="24746"/>
                    </a:cubicBezTo>
                    <a:cubicBezTo>
                      <a:pt x="2869" y="24746"/>
                      <a:pt x="3707" y="24321"/>
                      <a:pt x="3707" y="23793"/>
                    </a:cubicBezTo>
                    <a:lnTo>
                      <a:pt x="3707" y="1"/>
                    </a:lnTo>
                    <a:cubicBezTo>
                      <a:pt x="3707" y="517"/>
                      <a:pt x="2881" y="942"/>
                      <a:pt x="1848" y="942"/>
                    </a:cubicBezTo>
                    <a:cubicBezTo>
                      <a:pt x="826" y="942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7" name="Google Shape;6617;p64"/>
              <p:cNvSpPr/>
              <p:nvPr/>
            </p:nvSpPr>
            <p:spPr>
              <a:xfrm>
                <a:off x="3123054" y="3721685"/>
                <a:ext cx="71537" cy="3654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4" extrusionOk="0">
                    <a:moveTo>
                      <a:pt x="1848" y="0"/>
                    </a:moveTo>
                    <a:cubicBezTo>
                      <a:pt x="826" y="0"/>
                      <a:pt x="0" y="425"/>
                      <a:pt x="0" y="953"/>
                    </a:cubicBezTo>
                    <a:cubicBezTo>
                      <a:pt x="0" y="1469"/>
                      <a:pt x="826" y="1894"/>
                      <a:pt x="1848" y="1894"/>
                    </a:cubicBezTo>
                    <a:cubicBezTo>
                      <a:pt x="2881" y="1894"/>
                      <a:pt x="3707" y="1469"/>
                      <a:pt x="3707" y="953"/>
                    </a:cubicBezTo>
                    <a:cubicBezTo>
                      <a:pt x="3707" y="425"/>
                      <a:pt x="2881" y="0"/>
                      <a:pt x="184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8" name="Google Shape;6618;p64"/>
            <p:cNvGrpSpPr/>
            <p:nvPr/>
          </p:nvGrpSpPr>
          <p:grpSpPr>
            <a:xfrm>
              <a:off x="3032475" y="3769067"/>
              <a:ext cx="71324" cy="448396"/>
              <a:chOff x="3032475" y="3769067"/>
              <a:chExt cx="71324" cy="448396"/>
            </a:xfrm>
          </p:grpSpPr>
          <p:sp>
            <p:nvSpPr>
              <p:cNvPr id="6619" name="Google Shape;6619;p64"/>
              <p:cNvSpPr/>
              <p:nvPr/>
            </p:nvSpPr>
            <p:spPr>
              <a:xfrm>
                <a:off x="3032475" y="3787221"/>
                <a:ext cx="71324" cy="430242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2301" extrusionOk="0">
                    <a:moveTo>
                      <a:pt x="1" y="0"/>
                    </a:moveTo>
                    <a:lnTo>
                      <a:pt x="1" y="21348"/>
                    </a:lnTo>
                    <a:cubicBezTo>
                      <a:pt x="1" y="21876"/>
                      <a:pt x="827" y="22301"/>
                      <a:pt x="1849" y="22301"/>
                    </a:cubicBezTo>
                    <a:cubicBezTo>
                      <a:pt x="2870" y="22301"/>
                      <a:pt x="3697" y="21864"/>
                      <a:pt x="3697" y="21348"/>
                    </a:cubicBezTo>
                    <a:lnTo>
                      <a:pt x="3697" y="0"/>
                    </a:lnTo>
                    <a:cubicBezTo>
                      <a:pt x="3697" y="528"/>
                      <a:pt x="2870" y="941"/>
                      <a:pt x="1849" y="941"/>
                    </a:cubicBezTo>
                    <a:cubicBezTo>
                      <a:pt x="827" y="941"/>
                      <a:pt x="1" y="528"/>
                      <a:pt x="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0" name="Google Shape;6620;p64"/>
              <p:cNvSpPr/>
              <p:nvPr/>
            </p:nvSpPr>
            <p:spPr>
              <a:xfrm>
                <a:off x="3032475" y="3769067"/>
                <a:ext cx="71324" cy="36328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883" extrusionOk="0">
                    <a:moveTo>
                      <a:pt x="1849" y="0"/>
                    </a:moveTo>
                    <a:cubicBezTo>
                      <a:pt x="827" y="0"/>
                      <a:pt x="1" y="425"/>
                      <a:pt x="1" y="941"/>
                    </a:cubicBezTo>
                    <a:cubicBezTo>
                      <a:pt x="1" y="1458"/>
                      <a:pt x="827" y="1882"/>
                      <a:pt x="1849" y="1882"/>
                    </a:cubicBezTo>
                    <a:cubicBezTo>
                      <a:pt x="2870" y="1882"/>
                      <a:pt x="3697" y="1469"/>
                      <a:pt x="3697" y="941"/>
                    </a:cubicBezTo>
                    <a:cubicBezTo>
                      <a:pt x="3697" y="425"/>
                      <a:pt x="2870" y="0"/>
                      <a:pt x="1849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1" name="Google Shape;6621;p64"/>
            <p:cNvGrpSpPr/>
            <p:nvPr/>
          </p:nvGrpSpPr>
          <p:grpSpPr>
            <a:xfrm>
              <a:off x="2941704" y="3816218"/>
              <a:ext cx="71305" cy="401245"/>
              <a:chOff x="2941704" y="3816218"/>
              <a:chExt cx="71305" cy="401245"/>
            </a:xfrm>
          </p:grpSpPr>
          <p:sp>
            <p:nvSpPr>
              <p:cNvPr id="6622" name="Google Shape;6622;p64"/>
              <p:cNvSpPr/>
              <p:nvPr/>
            </p:nvSpPr>
            <p:spPr>
              <a:xfrm>
                <a:off x="2941704" y="3834604"/>
                <a:ext cx="71305" cy="382860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9845" extrusionOk="0">
                    <a:moveTo>
                      <a:pt x="0" y="0"/>
                    </a:moveTo>
                    <a:lnTo>
                      <a:pt x="0" y="18892"/>
                    </a:lnTo>
                    <a:cubicBezTo>
                      <a:pt x="0" y="19420"/>
                      <a:pt x="827" y="19845"/>
                      <a:pt x="1848" y="19845"/>
                    </a:cubicBezTo>
                    <a:cubicBezTo>
                      <a:pt x="2869" y="19845"/>
                      <a:pt x="3696" y="19408"/>
                      <a:pt x="3696" y="18892"/>
                    </a:cubicBezTo>
                    <a:lnTo>
                      <a:pt x="3696" y="0"/>
                    </a:lnTo>
                    <a:cubicBezTo>
                      <a:pt x="3696" y="517"/>
                      <a:pt x="2869" y="942"/>
                      <a:pt x="1848" y="942"/>
                    </a:cubicBezTo>
                    <a:cubicBezTo>
                      <a:pt x="827" y="942"/>
                      <a:pt x="0" y="517"/>
                      <a:pt x="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3" name="Google Shape;6623;p64"/>
              <p:cNvSpPr/>
              <p:nvPr/>
            </p:nvSpPr>
            <p:spPr>
              <a:xfrm>
                <a:off x="2941704" y="3816218"/>
                <a:ext cx="71305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895" extrusionOk="0">
                    <a:moveTo>
                      <a:pt x="1848" y="1"/>
                    </a:moveTo>
                    <a:cubicBezTo>
                      <a:pt x="827" y="1"/>
                      <a:pt x="0" y="426"/>
                      <a:pt x="0" y="953"/>
                    </a:cubicBezTo>
                    <a:cubicBezTo>
                      <a:pt x="0" y="1470"/>
                      <a:pt x="827" y="1895"/>
                      <a:pt x="1848" y="1895"/>
                    </a:cubicBezTo>
                    <a:cubicBezTo>
                      <a:pt x="2869" y="1895"/>
                      <a:pt x="3696" y="1470"/>
                      <a:pt x="3696" y="953"/>
                    </a:cubicBezTo>
                    <a:cubicBezTo>
                      <a:pt x="3696" y="437"/>
                      <a:pt x="2869" y="1"/>
                      <a:pt x="184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4" name="Google Shape;6624;p64"/>
            <p:cNvGrpSpPr/>
            <p:nvPr/>
          </p:nvGrpSpPr>
          <p:grpSpPr>
            <a:xfrm>
              <a:off x="2850914" y="3863600"/>
              <a:ext cx="71324" cy="353863"/>
              <a:chOff x="2850914" y="3863600"/>
              <a:chExt cx="71324" cy="353863"/>
            </a:xfrm>
          </p:grpSpPr>
          <p:sp>
            <p:nvSpPr>
              <p:cNvPr id="6625" name="Google Shape;6625;p64"/>
              <p:cNvSpPr/>
              <p:nvPr/>
            </p:nvSpPr>
            <p:spPr>
              <a:xfrm>
                <a:off x="2850914" y="3881774"/>
                <a:ext cx="71324" cy="335689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7400" extrusionOk="0">
                    <a:moveTo>
                      <a:pt x="0" y="0"/>
                    </a:moveTo>
                    <a:lnTo>
                      <a:pt x="0" y="16447"/>
                    </a:lnTo>
                    <a:cubicBezTo>
                      <a:pt x="0" y="16975"/>
                      <a:pt x="827" y="17400"/>
                      <a:pt x="1848" y="17400"/>
                    </a:cubicBezTo>
                    <a:cubicBezTo>
                      <a:pt x="2870" y="17400"/>
                      <a:pt x="3696" y="16963"/>
                      <a:pt x="3696" y="16447"/>
                    </a:cubicBezTo>
                    <a:lnTo>
                      <a:pt x="3696" y="0"/>
                    </a:lnTo>
                    <a:cubicBezTo>
                      <a:pt x="3696" y="528"/>
                      <a:pt x="2870" y="941"/>
                      <a:pt x="1848" y="941"/>
                    </a:cubicBezTo>
                    <a:cubicBezTo>
                      <a:pt x="827" y="941"/>
                      <a:pt x="0" y="528"/>
                      <a:pt x="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6" name="Google Shape;6626;p64"/>
              <p:cNvSpPr/>
              <p:nvPr/>
            </p:nvSpPr>
            <p:spPr>
              <a:xfrm>
                <a:off x="2850914" y="3863600"/>
                <a:ext cx="71324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895" extrusionOk="0">
                    <a:moveTo>
                      <a:pt x="1848" y="1"/>
                    </a:moveTo>
                    <a:cubicBezTo>
                      <a:pt x="827" y="1"/>
                      <a:pt x="0" y="426"/>
                      <a:pt x="0" y="942"/>
                    </a:cubicBezTo>
                    <a:cubicBezTo>
                      <a:pt x="0" y="1470"/>
                      <a:pt x="827" y="1895"/>
                      <a:pt x="1848" y="1895"/>
                    </a:cubicBezTo>
                    <a:cubicBezTo>
                      <a:pt x="2870" y="1895"/>
                      <a:pt x="3696" y="1470"/>
                      <a:pt x="3696" y="942"/>
                    </a:cubicBezTo>
                    <a:cubicBezTo>
                      <a:pt x="3696" y="426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7" name="Google Shape;6627;p64"/>
            <p:cNvGrpSpPr/>
            <p:nvPr/>
          </p:nvGrpSpPr>
          <p:grpSpPr>
            <a:xfrm>
              <a:off x="2760123" y="3910770"/>
              <a:ext cx="71537" cy="306693"/>
              <a:chOff x="2760123" y="3910770"/>
              <a:chExt cx="71537" cy="306693"/>
            </a:xfrm>
          </p:grpSpPr>
          <p:sp>
            <p:nvSpPr>
              <p:cNvPr id="6628" name="Google Shape;6628;p64"/>
              <p:cNvSpPr/>
              <p:nvPr/>
            </p:nvSpPr>
            <p:spPr>
              <a:xfrm>
                <a:off x="2760123" y="3929156"/>
                <a:ext cx="71537" cy="288307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4944" extrusionOk="0">
                    <a:moveTo>
                      <a:pt x="1" y="0"/>
                    </a:moveTo>
                    <a:lnTo>
                      <a:pt x="1" y="13991"/>
                    </a:lnTo>
                    <a:cubicBezTo>
                      <a:pt x="1" y="14519"/>
                      <a:pt x="827" y="14944"/>
                      <a:pt x="1849" y="14944"/>
                    </a:cubicBezTo>
                    <a:cubicBezTo>
                      <a:pt x="2870" y="14944"/>
                      <a:pt x="3708" y="14519"/>
                      <a:pt x="3708" y="13991"/>
                    </a:cubicBezTo>
                    <a:lnTo>
                      <a:pt x="3708" y="0"/>
                    </a:lnTo>
                    <a:cubicBezTo>
                      <a:pt x="3708" y="517"/>
                      <a:pt x="2870" y="941"/>
                      <a:pt x="1849" y="941"/>
                    </a:cubicBezTo>
                    <a:cubicBezTo>
                      <a:pt x="827" y="941"/>
                      <a:pt x="1" y="517"/>
                      <a:pt x="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9" name="Google Shape;6629;p64"/>
              <p:cNvSpPr/>
              <p:nvPr/>
            </p:nvSpPr>
            <p:spPr>
              <a:xfrm>
                <a:off x="2760123" y="3910770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49" y="1"/>
                    </a:moveTo>
                    <a:cubicBezTo>
                      <a:pt x="827" y="1"/>
                      <a:pt x="1" y="437"/>
                      <a:pt x="1" y="953"/>
                    </a:cubicBezTo>
                    <a:cubicBezTo>
                      <a:pt x="1" y="1470"/>
                      <a:pt x="827" y="1894"/>
                      <a:pt x="1849" y="1894"/>
                    </a:cubicBezTo>
                    <a:cubicBezTo>
                      <a:pt x="2870" y="1894"/>
                      <a:pt x="3708" y="1470"/>
                      <a:pt x="3708" y="953"/>
                    </a:cubicBezTo>
                    <a:cubicBezTo>
                      <a:pt x="3708" y="425"/>
                      <a:pt x="2870" y="1"/>
                      <a:pt x="18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0" name="Google Shape;6630;p64"/>
            <p:cNvGrpSpPr/>
            <p:nvPr/>
          </p:nvGrpSpPr>
          <p:grpSpPr>
            <a:xfrm>
              <a:off x="2669352" y="3958153"/>
              <a:ext cx="71537" cy="259310"/>
              <a:chOff x="2669352" y="3958153"/>
              <a:chExt cx="71537" cy="259310"/>
            </a:xfrm>
          </p:grpSpPr>
          <p:sp>
            <p:nvSpPr>
              <p:cNvPr id="6631" name="Google Shape;6631;p64"/>
              <p:cNvSpPr/>
              <p:nvPr/>
            </p:nvSpPr>
            <p:spPr>
              <a:xfrm>
                <a:off x="2669352" y="3976307"/>
                <a:ext cx="71537" cy="241156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2500" extrusionOk="0">
                    <a:moveTo>
                      <a:pt x="0" y="1"/>
                    </a:moveTo>
                    <a:lnTo>
                      <a:pt x="0" y="11547"/>
                    </a:lnTo>
                    <a:cubicBezTo>
                      <a:pt x="0" y="12075"/>
                      <a:pt x="838" y="12500"/>
                      <a:pt x="1859" y="12500"/>
                    </a:cubicBezTo>
                    <a:cubicBezTo>
                      <a:pt x="2881" y="12500"/>
                      <a:pt x="3707" y="12075"/>
                      <a:pt x="3707" y="11547"/>
                    </a:cubicBezTo>
                    <a:lnTo>
                      <a:pt x="3707" y="1"/>
                    </a:lnTo>
                    <a:cubicBezTo>
                      <a:pt x="3707" y="529"/>
                      <a:pt x="2881" y="953"/>
                      <a:pt x="1859" y="953"/>
                    </a:cubicBezTo>
                    <a:cubicBezTo>
                      <a:pt x="838" y="953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2" name="Google Shape;6632;p64"/>
              <p:cNvSpPr/>
              <p:nvPr/>
            </p:nvSpPr>
            <p:spPr>
              <a:xfrm>
                <a:off x="2669352" y="3958153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59" y="1"/>
                    </a:moveTo>
                    <a:cubicBezTo>
                      <a:pt x="838" y="1"/>
                      <a:pt x="0" y="425"/>
                      <a:pt x="0" y="942"/>
                    </a:cubicBezTo>
                    <a:cubicBezTo>
                      <a:pt x="0" y="1470"/>
                      <a:pt x="838" y="1894"/>
                      <a:pt x="1859" y="1894"/>
                    </a:cubicBezTo>
                    <a:cubicBezTo>
                      <a:pt x="2881" y="1894"/>
                      <a:pt x="3707" y="1458"/>
                      <a:pt x="3707" y="942"/>
                    </a:cubicBezTo>
                    <a:cubicBezTo>
                      <a:pt x="3707" y="425"/>
                      <a:pt x="2881" y="1"/>
                      <a:pt x="1859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3" name="Google Shape;6633;p64"/>
            <p:cNvGrpSpPr/>
            <p:nvPr/>
          </p:nvGrpSpPr>
          <p:grpSpPr>
            <a:xfrm>
              <a:off x="2578561" y="4005323"/>
              <a:ext cx="71537" cy="212140"/>
              <a:chOff x="2578561" y="4005323"/>
              <a:chExt cx="71537" cy="212140"/>
            </a:xfrm>
          </p:grpSpPr>
          <p:sp>
            <p:nvSpPr>
              <p:cNvPr id="6634" name="Google Shape;6634;p64"/>
              <p:cNvSpPr/>
              <p:nvPr/>
            </p:nvSpPr>
            <p:spPr>
              <a:xfrm>
                <a:off x="2578774" y="4023709"/>
                <a:ext cx="71324" cy="193755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0043" extrusionOk="0">
                    <a:moveTo>
                      <a:pt x="1" y="0"/>
                    </a:moveTo>
                    <a:lnTo>
                      <a:pt x="1" y="9090"/>
                    </a:lnTo>
                    <a:cubicBezTo>
                      <a:pt x="1" y="9618"/>
                      <a:pt x="827" y="10043"/>
                      <a:pt x="1849" y="10043"/>
                    </a:cubicBezTo>
                    <a:cubicBezTo>
                      <a:pt x="2870" y="10043"/>
                      <a:pt x="3697" y="9618"/>
                      <a:pt x="3697" y="9090"/>
                    </a:cubicBezTo>
                    <a:lnTo>
                      <a:pt x="3697" y="0"/>
                    </a:lnTo>
                    <a:cubicBezTo>
                      <a:pt x="3697" y="516"/>
                      <a:pt x="2870" y="941"/>
                      <a:pt x="1849" y="941"/>
                    </a:cubicBezTo>
                    <a:cubicBezTo>
                      <a:pt x="827" y="941"/>
                      <a:pt x="1" y="516"/>
                      <a:pt x="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5" name="Google Shape;6635;p64"/>
              <p:cNvSpPr/>
              <p:nvPr/>
            </p:nvSpPr>
            <p:spPr>
              <a:xfrm>
                <a:off x="2578561" y="4005323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60" y="0"/>
                    </a:moveTo>
                    <a:cubicBezTo>
                      <a:pt x="827" y="0"/>
                      <a:pt x="0" y="425"/>
                      <a:pt x="0" y="953"/>
                    </a:cubicBezTo>
                    <a:cubicBezTo>
                      <a:pt x="0" y="1469"/>
                      <a:pt x="838" y="1894"/>
                      <a:pt x="1860" y="1894"/>
                    </a:cubicBezTo>
                    <a:cubicBezTo>
                      <a:pt x="2870" y="1894"/>
                      <a:pt x="3708" y="1469"/>
                      <a:pt x="3708" y="953"/>
                    </a:cubicBezTo>
                    <a:cubicBezTo>
                      <a:pt x="3708" y="425"/>
                      <a:pt x="2881" y="0"/>
                      <a:pt x="186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6" name="Google Shape;6636;p64"/>
            <p:cNvGrpSpPr/>
            <p:nvPr/>
          </p:nvGrpSpPr>
          <p:grpSpPr>
            <a:xfrm>
              <a:off x="2488002" y="4052705"/>
              <a:ext cx="71305" cy="164758"/>
              <a:chOff x="2488002" y="4052705"/>
              <a:chExt cx="71305" cy="164758"/>
            </a:xfrm>
          </p:grpSpPr>
          <p:sp>
            <p:nvSpPr>
              <p:cNvPr id="6637" name="Google Shape;6637;p64"/>
              <p:cNvSpPr/>
              <p:nvPr/>
            </p:nvSpPr>
            <p:spPr>
              <a:xfrm>
                <a:off x="2488002" y="4070860"/>
                <a:ext cx="71305" cy="146604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7599" extrusionOk="0">
                    <a:moveTo>
                      <a:pt x="0" y="1"/>
                    </a:moveTo>
                    <a:lnTo>
                      <a:pt x="0" y="6646"/>
                    </a:lnTo>
                    <a:cubicBezTo>
                      <a:pt x="0" y="7174"/>
                      <a:pt x="827" y="7599"/>
                      <a:pt x="1848" y="7599"/>
                    </a:cubicBezTo>
                    <a:cubicBezTo>
                      <a:pt x="2870" y="7599"/>
                      <a:pt x="3696" y="7162"/>
                      <a:pt x="3696" y="6646"/>
                    </a:cubicBezTo>
                    <a:lnTo>
                      <a:pt x="3696" y="12"/>
                    </a:lnTo>
                    <a:cubicBezTo>
                      <a:pt x="3696" y="529"/>
                      <a:pt x="2870" y="953"/>
                      <a:pt x="1848" y="953"/>
                    </a:cubicBezTo>
                    <a:cubicBezTo>
                      <a:pt x="827" y="953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64"/>
              <p:cNvSpPr/>
              <p:nvPr/>
            </p:nvSpPr>
            <p:spPr>
              <a:xfrm>
                <a:off x="2488002" y="4052705"/>
                <a:ext cx="71305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895" extrusionOk="0">
                    <a:moveTo>
                      <a:pt x="1848" y="1"/>
                    </a:moveTo>
                    <a:cubicBezTo>
                      <a:pt x="827" y="1"/>
                      <a:pt x="0" y="425"/>
                      <a:pt x="0" y="953"/>
                    </a:cubicBezTo>
                    <a:cubicBezTo>
                      <a:pt x="0" y="1470"/>
                      <a:pt x="827" y="1894"/>
                      <a:pt x="1848" y="1894"/>
                    </a:cubicBezTo>
                    <a:cubicBezTo>
                      <a:pt x="2870" y="1894"/>
                      <a:pt x="3696" y="1458"/>
                      <a:pt x="3696" y="953"/>
                    </a:cubicBezTo>
                    <a:cubicBezTo>
                      <a:pt x="3696" y="437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9" name="Google Shape;6639;p64"/>
            <p:cNvGrpSpPr/>
            <p:nvPr/>
          </p:nvGrpSpPr>
          <p:grpSpPr>
            <a:xfrm>
              <a:off x="2397212" y="4100088"/>
              <a:ext cx="71537" cy="117376"/>
              <a:chOff x="2397212" y="4100088"/>
              <a:chExt cx="71537" cy="117376"/>
            </a:xfrm>
          </p:grpSpPr>
          <p:sp>
            <p:nvSpPr>
              <p:cNvPr id="6640" name="Google Shape;6640;p64"/>
              <p:cNvSpPr/>
              <p:nvPr/>
            </p:nvSpPr>
            <p:spPr>
              <a:xfrm>
                <a:off x="2397212" y="4118242"/>
                <a:ext cx="71537" cy="99221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5143" extrusionOk="0">
                    <a:moveTo>
                      <a:pt x="1" y="1"/>
                    </a:moveTo>
                    <a:lnTo>
                      <a:pt x="1" y="4190"/>
                    </a:lnTo>
                    <a:cubicBezTo>
                      <a:pt x="1" y="4718"/>
                      <a:pt x="827" y="5143"/>
                      <a:pt x="1848" y="5143"/>
                    </a:cubicBezTo>
                    <a:cubicBezTo>
                      <a:pt x="2870" y="5143"/>
                      <a:pt x="3708" y="4706"/>
                      <a:pt x="3708" y="4190"/>
                    </a:cubicBezTo>
                    <a:lnTo>
                      <a:pt x="3708" y="1"/>
                    </a:lnTo>
                    <a:cubicBezTo>
                      <a:pt x="3708" y="517"/>
                      <a:pt x="2870" y="942"/>
                      <a:pt x="1848" y="942"/>
                    </a:cubicBezTo>
                    <a:cubicBezTo>
                      <a:pt x="827" y="942"/>
                      <a:pt x="1" y="517"/>
                      <a:pt x="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1" name="Google Shape;6641;p64"/>
              <p:cNvSpPr/>
              <p:nvPr/>
            </p:nvSpPr>
            <p:spPr>
              <a:xfrm>
                <a:off x="2397212" y="4100088"/>
                <a:ext cx="71537" cy="36328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83" extrusionOk="0">
                    <a:moveTo>
                      <a:pt x="1848" y="1"/>
                    </a:moveTo>
                    <a:cubicBezTo>
                      <a:pt x="827" y="1"/>
                      <a:pt x="1" y="414"/>
                      <a:pt x="1" y="942"/>
                    </a:cubicBezTo>
                    <a:cubicBezTo>
                      <a:pt x="1" y="1458"/>
                      <a:pt x="827" y="1883"/>
                      <a:pt x="1848" y="1883"/>
                    </a:cubicBezTo>
                    <a:cubicBezTo>
                      <a:pt x="2870" y="1883"/>
                      <a:pt x="3708" y="1458"/>
                      <a:pt x="3708" y="942"/>
                    </a:cubicBezTo>
                    <a:cubicBezTo>
                      <a:pt x="3708" y="425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42" name="Google Shape;6642;p64"/>
            <p:cNvGrpSpPr/>
            <p:nvPr/>
          </p:nvGrpSpPr>
          <p:grpSpPr>
            <a:xfrm>
              <a:off x="2306421" y="4147258"/>
              <a:ext cx="71537" cy="70205"/>
              <a:chOff x="2306421" y="4147258"/>
              <a:chExt cx="71537" cy="70205"/>
            </a:xfrm>
          </p:grpSpPr>
          <p:sp>
            <p:nvSpPr>
              <p:cNvPr id="6643" name="Google Shape;6643;p64"/>
              <p:cNvSpPr/>
              <p:nvPr/>
            </p:nvSpPr>
            <p:spPr>
              <a:xfrm>
                <a:off x="2306421" y="4165412"/>
                <a:ext cx="71537" cy="52051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2698" extrusionOk="0">
                    <a:moveTo>
                      <a:pt x="1" y="0"/>
                    </a:moveTo>
                    <a:lnTo>
                      <a:pt x="1" y="1745"/>
                    </a:lnTo>
                    <a:cubicBezTo>
                      <a:pt x="1" y="2273"/>
                      <a:pt x="839" y="2698"/>
                      <a:pt x="1860" y="2698"/>
                    </a:cubicBezTo>
                    <a:cubicBezTo>
                      <a:pt x="2882" y="2698"/>
                      <a:pt x="3708" y="2261"/>
                      <a:pt x="3708" y="1745"/>
                    </a:cubicBezTo>
                    <a:lnTo>
                      <a:pt x="3708" y="0"/>
                    </a:lnTo>
                    <a:cubicBezTo>
                      <a:pt x="3708" y="528"/>
                      <a:pt x="2882" y="953"/>
                      <a:pt x="1860" y="953"/>
                    </a:cubicBezTo>
                    <a:cubicBezTo>
                      <a:pt x="839" y="953"/>
                      <a:pt x="1" y="528"/>
                      <a:pt x="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4" name="Google Shape;6644;p64"/>
              <p:cNvSpPr/>
              <p:nvPr/>
            </p:nvSpPr>
            <p:spPr>
              <a:xfrm>
                <a:off x="2306421" y="4147258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60" y="0"/>
                    </a:moveTo>
                    <a:cubicBezTo>
                      <a:pt x="839" y="0"/>
                      <a:pt x="1" y="425"/>
                      <a:pt x="1" y="941"/>
                    </a:cubicBezTo>
                    <a:cubicBezTo>
                      <a:pt x="1" y="1469"/>
                      <a:pt x="839" y="1894"/>
                      <a:pt x="1860" y="1894"/>
                    </a:cubicBezTo>
                    <a:cubicBezTo>
                      <a:pt x="2882" y="1894"/>
                      <a:pt x="3708" y="1469"/>
                      <a:pt x="3708" y="941"/>
                    </a:cubicBezTo>
                    <a:cubicBezTo>
                      <a:pt x="3708" y="425"/>
                      <a:pt x="2882" y="0"/>
                      <a:pt x="1860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45" name="Google Shape;6645;p64"/>
          <p:cNvSpPr/>
          <p:nvPr/>
        </p:nvSpPr>
        <p:spPr>
          <a:xfrm>
            <a:off x="7558249" y="1400681"/>
            <a:ext cx="21002" cy="16009"/>
          </a:xfrm>
          <a:custGeom>
            <a:avLst/>
            <a:gdLst/>
            <a:ahLst/>
            <a:cxnLst/>
            <a:rect l="l" t="t" r="r" b="b"/>
            <a:pathLst>
              <a:path w="1295" h="987" extrusionOk="0">
                <a:moveTo>
                  <a:pt x="0" y="1"/>
                </a:moveTo>
                <a:lnTo>
                  <a:pt x="0" y="223"/>
                </a:lnTo>
                <a:lnTo>
                  <a:pt x="1294" y="987"/>
                </a:lnTo>
                <a:lnTo>
                  <a:pt x="1294" y="753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6" name="Google Shape;6646;p64"/>
          <p:cNvSpPr/>
          <p:nvPr/>
        </p:nvSpPr>
        <p:spPr>
          <a:xfrm>
            <a:off x="7579240" y="1383502"/>
            <a:ext cx="50761" cy="33186"/>
          </a:xfrm>
          <a:custGeom>
            <a:avLst/>
            <a:gdLst/>
            <a:ahLst/>
            <a:cxnLst/>
            <a:rect l="l" t="t" r="r" b="b"/>
            <a:pathLst>
              <a:path w="3130" h="2046" extrusionOk="0">
                <a:moveTo>
                  <a:pt x="3130" y="0"/>
                </a:moveTo>
                <a:lnTo>
                  <a:pt x="0" y="1812"/>
                </a:lnTo>
                <a:lnTo>
                  <a:pt x="0" y="2046"/>
                </a:lnTo>
                <a:lnTo>
                  <a:pt x="3130" y="222"/>
                </a:lnTo>
                <a:lnTo>
                  <a:pt x="3130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7" name="Google Shape;6647;p64"/>
          <p:cNvSpPr/>
          <p:nvPr/>
        </p:nvSpPr>
        <p:spPr>
          <a:xfrm>
            <a:off x="7558249" y="1360322"/>
            <a:ext cx="90137" cy="52569"/>
          </a:xfrm>
          <a:custGeom>
            <a:avLst/>
            <a:gdLst/>
            <a:ahLst/>
            <a:cxnLst/>
            <a:rect l="l" t="t" r="r" b="b"/>
            <a:pathLst>
              <a:path w="5558" h="3241" extrusionOk="0">
                <a:moveTo>
                  <a:pt x="5545" y="0"/>
                </a:moveTo>
                <a:lnTo>
                  <a:pt x="2366" y="74"/>
                </a:lnTo>
                <a:lnTo>
                  <a:pt x="3179" y="641"/>
                </a:lnTo>
                <a:lnTo>
                  <a:pt x="0" y="2489"/>
                </a:lnTo>
                <a:lnTo>
                  <a:pt x="1294" y="3241"/>
                </a:lnTo>
                <a:lnTo>
                  <a:pt x="4424" y="1429"/>
                </a:lnTo>
                <a:lnTo>
                  <a:pt x="5557" y="2144"/>
                </a:lnTo>
                <a:lnTo>
                  <a:pt x="5545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8" name="Google Shape;6648;p64"/>
          <p:cNvSpPr/>
          <p:nvPr/>
        </p:nvSpPr>
        <p:spPr>
          <a:xfrm>
            <a:off x="7629996" y="1383502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1" y="0"/>
                </a:moveTo>
                <a:lnTo>
                  <a:pt x="1" y="222"/>
                </a:lnTo>
                <a:lnTo>
                  <a:pt x="987" y="838"/>
                </a:lnTo>
                <a:lnTo>
                  <a:pt x="1134" y="715"/>
                </a:lnTo>
                <a:lnTo>
                  <a:pt x="1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9" name="Google Shape;6649;p64"/>
          <p:cNvSpPr/>
          <p:nvPr/>
        </p:nvSpPr>
        <p:spPr>
          <a:xfrm>
            <a:off x="7596629" y="1361506"/>
            <a:ext cx="13201" cy="10819"/>
          </a:xfrm>
          <a:custGeom>
            <a:avLst/>
            <a:gdLst/>
            <a:ahLst/>
            <a:cxnLst/>
            <a:rect l="l" t="t" r="r" b="b"/>
            <a:pathLst>
              <a:path w="814" h="667" extrusionOk="0">
                <a:moveTo>
                  <a:pt x="0" y="1"/>
                </a:moveTo>
                <a:lnTo>
                  <a:pt x="0" y="210"/>
                </a:lnTo>
                <a:lnTo>
                  <a:pt x="641" y="666"/>
                </a:lnTo>
                <a:lnTo>
                  <a:pt x="813" y="568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0" name="Google Shape;6650;p64"/>
          <p:cNvSpPr/>
          <p:nvPr/>
        </p:nvSpPr>
        <p:spPr>
          <a:xfrm>
            <a:off x="7652381" y="1217410"/>
            <a:ext cx="76757" cy="142103"/>
          </a:xfrm>
          <a:custGeom>
            <a:avLst/>
            <a:gdLst/>
            <a:ahLst/>
            <a:cxnLst/>
            <a:rect l="l" t="t" r="r" b="b"/>
            <a:pathLst>
              <a:path w="4733" h="8761" extrusionOk="0">
                <a:moveTo>
                  <a:pt x="1" y="0"/>
                </a:moveTo>
                <a:lnTo>
                  <a:pt x="1" y="7553"/>
                </a:lnTo>
                <a:cubicBezTo>
                  <a:pt x="1" y="8219"/>
                  <a:pt x="1060" y="8761"/>
                  <a:pt x="2367" y="8761"/>
                </a:cubicBezTo>
                <a:cubicBezTo>
                  <a:pt x="3673" y="8761"/>
                  <a:pt x="4732" y="8219"/>
                  <a:pt x="4732" y="7553"/>
                </a:cubicBezTo>
                <a:lnTo>
                  <a:pt x="4732" y="0"/>
                </a:lnTo>
                <a:cubicBezTo>
                  <a:pt x="4732" y="666"/>
                  <a:pt x="3673" y="1208"/>
                  <a:pt x="2367" y="1208"/>
                </a:cubicBezTo>
                <a:cubicBezTo>
                  <a:pt x="1060" y="1208"/>
                  <a:pt x="1" y="666"/>
                  <a:pt x="1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1" name="Google Shape;6651;p64"/>
          <p:cNvSpPr/>
          <p:nvPr/>
        </p:nvSpPr>
        <p:spPr>
          <a:xfrm>
            <a:off x="7652381" y="1197815"/>
            <a:ext cx="76757" cy="39188"/>
          </a:xfrm>
          <a:custGeom>
            <a:avLst/>
            <a:gdLst/>
            <a:ahLst/>
            <a:cxnLst/>
            <a:rect l="l" t="t" r="r" b="b"/>
            <a:pathLst>
              <a:path w="4733" h="2416" extrusionOk="0">
                <a:moveTo>
                  <a:pt x="2367" y="1"/>
                </a:moveTo>
                <a:cubicBezTo>
                  <a:pt x="1060" y="1"/>
                  <a:pt x="1" y="531"/>
                  <a:pt x="1" y="1208"/>
                </a:cubicBezTo>
                <a:cubicBezTo>
                  <a:pt x="1" y="1874"/>
                  <a:pt x="1060" y="2416"/>
                  <a:pt x="2367" y="2416"/>
                </a:cubicBezTo>
                <a:cubicBezTo>
                  <a:pt x="3673" y="2416"/>
                  <a:pt x="4732" y="1874"/>
                  <a:pt x="4732" y="1208"/>
                </a:cubicBezTo>
                <a:cubicBezTo>
                  <a:pt x="4732" y="543"/>
                  <a:pt x="3673" y="1"/>
                  <a:pt x="2367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2" name="Google Shape;6652;p64"/>
          <p:cNvSpPr/>
          <p:nvPr/>
        </p:nvSpPr>
        <p:spPr>
          <a:xfrm>
            <a:off x="7649591" y="1454260"/>
            <a:ext cx="21196" cy="16204"/>
          </a:xfrm>
          <a:custGeom>
            <a:avLst/>
            <a:gdLst/>
            <a:ahLst/>
            <a:cxnLst/>
            <a:rect l="l" t="t" r="r" b="b"/>
            <a:pathLst>
              <a:path w="1307" h="999" extrusionOk="0">
                <a:moveTo>
                  <a:pt x="0" y="0"/>
                </a:moveTo>
                <a:lnTo>
                  <a:pt x="0" y="234"/>
                </a:lnTo>
                <a:lnTo>
                  <a:pt x="1306" y="998"/>
                </a:lnTo>
                <a:lnTo>
                  <a:pt x="1306" y="764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3" name="Google Shape;6653;p64"/>
          <p:cNvSpPr/>
          <p:nvPr/>
        </p:nvSpPr>
        <p:spPr>
          <a:xfrm>
            <a:off x="7670776" y="1437260"/>
            <a:ext cx="50761" cy="33202"/>
          </a:xfrm>
          <a:custGeom>
            <a:avLst/>
            <a:gdLst/>
            <a:ahLst/>
            <a:cxnLst/>
            <a:rect l="l" t="t" r="r" b="b"/>
            <a:pathLst>
              <a:path w="3130" h="2047" extrusionOk="0">
                <a:moveTo>
                  <a:pt x="3130" y="1"/>
                </a:moveTo>
                <a:lnTo>
                  <a:pt x="0" y="1812"/>
                </a:lnTo>
                <a:lnTo>
                  <a:pt x="0" y="2046"/>
                </a:lnTo>
                <a:lnTo>
                  <a:pt x="3130" y="223"/>
                </a:lnTo>
                <a:lnTo>
                  <a:pt x="313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4" name="Google Shape;6654;p64"/>
          <p:cNvSpPr/>
          <p:nvPr/>
        </p:nvSpPr>
        <p:spPr>
          <a:xfrm>
            <a:off x="7649591" y="1414080"/>
            <a:ext cx="90331" cy="52585"/>
          </a:xfrm>
          <a:custGeom>
            <a:avLst/>
            <a:gdLst/>
            <a:ahLst/>
            <a:cxnLst/>
            <a:rect l="l" t="t" r="r" b="b"/>
            <a:pathLst>
              <a:path w="5570" h="3242" extrusionOk="0">
                <a:moveTo>
                  <a:pt x="5545" y="1"/>
                </a:moveTo>
                <a:lnTo>
                  <a:pt x="2366" y="74"/>
                </a:lnTo>
                <a:lnTo>
                  <a:pt x="3192" y="629"/>
                </a:lnTo>
                <a:lnTo>
                  <a:pt x="0" y="2477"/>
                </a:lnTo>
                <a:lnTo>
                  <a:pt x="1306" y="3241"/>
                </a:lnTo>
                <a:lnTo>
                  <a:pt x="4436" y="1430"/>
                </a:lnTo>
                <a:lnTo>
                  <a:pt x="5570" y="2144"/>
                </a:lnTo>
                <a:lnTo>
                  <a:pt x="5570" y="2144"/>
                </a:lnTo>
                <a:lnTo>
                  <a:pt x="5545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5" name="Google Shape;6655;p64"/>
          <p:cNvSpPr/>
          <p:nvPr/>
        </p:nvSpPr>
        <p:spPr>
          <a:xfrm>
            <a:off x="7721532" y="1437260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1" y="1"/>
                </a:moveTo>
                <a:lnTo>
                  <a:pt x="1" y="223"/>
                </a:lnTo>
                <a:lnTo>
                  <a:pt x="987" y="839"/>
                </a:lnTo>
                <a:lnTo>
                  <a:pt x="1135" y="715"/>
                </a:lnTo>
                <a:lnTo>
                  <a:pt x="1" y="1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6" name="Google Shape;6656;p64"/>
          <p:cNvSpPr/>
          <p:nvPr/>
        </p:nvSpPr>
        <p:spPr>
          <a:xfrm>
            <a:off x="7687970" y="1415280"/>
            <a:ext cx="13396" cy="10803"/>
          </a:xfrm>
          <a:custGeom>
            <a:avLst/>
            <a:gdLst/>
            <a:ahLst/>
            <a:cxnLst/>
            <a:rect l="l" t="t" r="r" b="b"/>
            <a:pathLst>
              <a:path w="826" h="666" extrusionOk="0">
                <a:moveTo>
                  <a:pt x="0" y="0"/>
                </a:moveTo>
                <a:lnTo>
                  <a:pt x="0" y="210"/>
                </a:lnTo>
                <a:lnTo>
                  <a:pt x="641" y="666"/>
                </a:lnTo>
                <a:lnTo>
                  <a:pt x="826" y="555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7" name="Google Shape;6657;p64"/>
          <p:cNvSpPr/>
          <p:nvPr/>
        </p:nvSpPr>
        <p:spPr>
          <a:xfrm>
            <a:off x="7743917" y="1270974"/>
            <a:ext cx="76563" cy="142314"/>
          </a:xfrm>
          <a:custGeom>
            <a:avLst/>
            <a:gdLst/>
            <a:ahLst/>
            <a:cxnLst/>
            <a:rect l="l" t="t" r="r" b="b"/>
            <a:pathLst>
              <a:path w="4721" h="8774" extrusionOk="0">
                <a:moveTo>
                  <a:pt x="1" y="0"/>
                </a:moveTo>
                <a:lnTo>
                  <a:pt x="1" y="7566"/>
                </a:lnTo>
                <a:cubicBezTo>
                  <a:pt x="1" y="8231"/>
                  <a:pt x="1061" y="8773"/>
                  <a:pt x="2367" y="8773"/>
                </a:cubicBezTo>
                <a:cubicBezTo>
                  <a:pt x="3660" y="8773"/>
                  <a:pt x="4720" y="8231"/>
                  <a:pt x="4720" y="7566"/>
                </a:cubicBezTo>
                <a:lnTo>
                  <a:pt x="4720" y="13"/>
                </a:lnTo>
                <a:cubicBezTo>
                  <a:pt x="4720" y="678"/>
                  <a:pt x="3673" y="1220"/>
                  <a:pt x="2367" y="1220"/>
                </a:cubicBezTo>
                <a:cubicBezTo>
                  <a:pt x="1061" y="1220"/>
                  <a:pt x="1" y="678"/>
                  <a:pt x="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8" name="Google Shape;6658;p64"/>
          <p:cNvSpPr/>
          <p:nvPr/>
        </p:nvSpPr>
        <p:spPr>
          <a:xfrm>
            <a:off x="7743917" y="1251589"/>
            <a:ext cx="76563" cy="39188"/>
          </a:xfrm>
          <a:custGeom>
            <a:avLst/>
            <a:gdLst/>
            <a:ahLst/>
            <a:cxnLst/>
            <a:rect l="l" t="t" r="r" b="b"/>
            <a:pathLst>
              <a:path w="4721" h="2416" extrusionOk="0">
                <a:moveTo>
                  <a:pt x="2354" y="0"/>
                </a:moveTo>
                <a:cubicBezTo>
                  <a:pt x="1048" y="0"/>
                  <a:pt x="1" y="530"/>
                  <a:pt x="1" y="1208"/>
                </a:cubicBezTo>
                <a:cubicBezTo>
                  <a:pt x="1" y="1873"/>
                  <a:pt x="1061" y="2415"/>
                  <a:pt x="2354" y="2415"/>
                </a:cubicBezTo>
                <a:cubicBezTo>
                  <a:pt x="3660" y="2415"/>
                  <a:pt x="4720" y="1873"/>
                  <a:pt x="4720" y="1208"/>
                </a:cubicBezTo>
                <a:cubicBezTo>
                  <a:pt x="4720" y="530"/>
                  <a:pt x="3660" y="0"/>
                  <a:pt x="2354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9" name="Google Shape;6659;p64"/>
          <p:cNvSpPr/>
          <p:nvPr/>
        </p:nvSpPr>
        <p:spPr>
          <a:xfrm>
            <a:off x="7741922" y="1507013"/>
            <a:ext cx="21196" cy="16009"/>
          </a:xfrm>
          <a:custGeom>
            <a:avLst/>
            <a:gdLst/>
            <a:ahLst/>
            <a:cxnLst/>
            <a:rect l="l" t="t" r="r" b="b"/>
            <a:pathLst>
              <a:path w="1307" h="987" extrusionOk="0">
                <a:moveTo>
                  <a:pt x="1" y="1"/>
                </a:moveTo>
                <a:lnTo>
                  <a:pt x="1" y="223"/>
                </a:lnTo>
                <a:lnTo>
                  <a:pt x="1307" y="987"/>
                </a:lnTo>
                <a:lnTo>
                  <a:pt x="1307" y="753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0" name="Google Shape;6660;p64"/>
          <p:cNvSpPr/>
          <p:nvPr/>
        </p:nvSpPr>
        <p:spPr>
          <a:xfrm>
            <a:off x="7763107" y="1489834"/>
            <a:ext cx="50777" cy="33186"/>
          </a:xfrm>
          <a:custGeom>
            <a:avLst/>
            <a:gdLst/>
            <a:ahLst/>
            <a:cxnLst/>
            <a:rect l="l" t="t" r="r" b="b"/>
            <a:pathLst>
              <a:path w="3131" h="2046" extrusionOk="0">
                <a:moveTo>
                  <a:pt x="3130" y="0"/>
                </a:moveTo>
                <a:lnTo>
                  <a:pt x="1" y="1812"/>
                </a:lnTo>
                <a:lnTo>
                  <a:pt x="1" y="2046"/>
                </a:lnTo>
                <a:lnTo>
                  <a:pt x="3130" y="234"/>
                </a:lnTo>
                <a:lnTo>
                  <a:pt x="3130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1" name="Google Shape;6661;p64"/>
          <p:cNvSpPr/>
          <p:nvPr/>
        </p:nvSpPr>
        <p:spPr>
          <a:xfrm>
            <a:off x="7741922" y="1466848"/>
            <a:ext cx="90348" cy="52374"/>
          </a:xfrm>
          <a:custGeom>
            <a:avLst/>
            <a:gdLst/>
            <a:ahLst/>
            <a:cxnLst/>
            <a:rect l="l" t="t" r="r" b="b"/>
            <a:pathLst>
              <a:path w="5571" h="3229" extrusionOk="0">
                <a:moveTo>
                  <a:pt x="5558" y="0"/>
                </a:moveTo>
                <a:lnTo>
                  <a:pt x="2379" y="62"/>
                </a:lnTo>
                <a:lnTo>
                  <a:pt x="3192" y="629"/>
                </a:lnTo>
                <a:lnTo>
                  <a:pt x="1" y="2477"/>
                </a:lnTo>
                <a:lnTo>
                  <a:pt x="1307" y="3229"/>
                </a:lnTo>
                <a:lnTo>
                  <a:pt x="4436" y="1417"/>
                </a:lnTo>
                <a:lnTo>
                  <a:pt x="5570" y="2132"/>
                </a:lnTo>
                <a:lnTo>
                  <a:pt x="5558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2" name="Google Shape;6662;p64"/>
          <p:cNvSpPr/>
          <p:nvPr/>
        </p:nvSpPr>
        <p:spPr>
          <a:xfrm>
            <a:off x="7813879" y="1489834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0" y="0"/>
                </a:moveTo>
                <a:lnTo>
                  <a:pt x="0" y="234"/>
                </a:lnTo>
                <a:lnTo>
                  <a:pt x="986" y="838"/>
                </a:lnTo>
                <a:lnTo>
                  <a:pt x="1134" y="715"/>
                </a:lnTo>
                <a:lnTo>
                  <a:pt x="0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3" name="Google Shape;6663;p64"/>
          <p:cNvSpPr/>
          <p:nvPr/>
        </p:nvSpPr>
        <p:spPr>
          <a:xfrm>
            <a:off x="7780496" y="1467838"/>
            <a:ext cx="13201" cy="10819"/>
          </a:xfrm>
          <a:custGeom>
            <a:avLst/>
            <a:gdLst/>
            <a:ahLst/>
            <a:cxnLst/>
            <a:rect l="l" t="t" r="r" b="b"/>
            <a:pathLst>
              <a:path w="814" h="667" extrusionOk="0">
                <a:moveTo>
                  <a:pt x="1" y="1"/>
                </a:moveTo>
                <a:lnTo>
                  <a:pt x="1" y="223"/>
                </a:lnTo>
                <a:lnTo>
                  <a:pt x="629" y="666"/>
                </a:lnTo>
                <a:lnTo>
                  <a:pt x="814" y="568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4" name="Google Shape;6664;p64"/>
          <p:cNvSpPr/>
          <p:nvPr/>
        </p:nvSpPr>
        <p:spPr>
          <a:xfrm>
            <a:off x="7836264" y="1323742"/>
            <a:ext cx="76741" cy="142103"/>
          </a:xfrm>
          <a:custGeom>
            <a:avLst/>
            <a:gdLst/>
            <a:ahLst/>
            <a:cxnLst/>
            <a:rect l="l" t="t" r="r" b="b"/>
            <a:pathLst>
              <a:path w="4732" h="8761" extrusionOk="0">
                <a:moveTo>
                  <a:pt x="0" y="0"/>
                </a:moveTo>
                <a:lnTo>
                  <a:pt x="0" y="7553"/>
                </a:lnTo>
                <a:cubicBezTo>
                  <a:pt x="0" y="8219"/>
                  <a:pt x="1060" y="8761"/>
                  <a:pt x="2366" y="8761"/>
                </a:cubicBezTo>
                <a:cubicBezTo>
                  <a:pt x="3672" y="8761"/>
                  <a:pt x="4732" y="8219"/>
                  <a:pt x="4732" y="7553"/>
                </a:cubicBezTo>
                <a:lnTo>
                  <a:pt x="4732" y="0"/>
                </a:lnTo>
                <a:cubicBezTo>
                  <a:pt x="4732" y="666"/>
                  <a:pt x="3672" y="1208"/>
                  <a:pt x="2366" y="1208"/>
                </a:cubicBezTo>
                <a:cubicBezTo>
                  <a:pt x="1060" y="1208"/>
                  <a:pt x="0" y="666"/>
                  <a:pt x="0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5" name="Google Shape;6665;p64"/>
          <p:cNvSpPr/>
          <p:nvPr/>
        </p:nvSpPr>
        <p:spPr>
          <a:xfrm>
            <a:off x="7836264" y="1304147"/>
            <a:ext cx="76547" cy="39188"/>
          </a:xfrm>
          <a:custGeom>
            <a:avLst/>
            <a:gdLst/>
            <a:ahLst/>
            <a:cxnLst/>
            <a:rect l="l" t="t" r="r" b="b"/>
            <a:pathLst>
              <a:path w="4720" h="2416" extrusionOk="0">
                <a:moveTo>
                  <a:pt x="2354" y="1"/>
                </a:moveTo>
                <a:cubicBezTo>
                  <a:pt x="1048" y="1"/>
                  <a:pt x="0" y="543"/>
                  <a:pt x="0" y="1208"/>
                </a:cubicBezTo>
                <a:cubicBezTo>
                  <a:pt x="0" y="1874"/>
                  <a:pt x="1048" y="2416"/>
                  <a:pt x="2354" y="2416"/>
                </a:cubicBezTo>
                <a:cubicBezTo>
                  <a:pt x="3660" y="2416"/>
                  <a:pt x="4720" y="1874"/>
                  <a:pt x="4720" y="1208"/>
                </a:cubicBezTo>
                <a:cubicBezTo>
                  <a:pt x="4720" y="543"/>
                  <a:pt x="3660" y="1"/>
                  <a:pt x="2354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6" name="Google Shape;6666;p64"/>
          <p:cNvSpPr/>
          <p:nvPr/>
        </p:nvSpPr>
        <p:spPr>
          <a:xfrm>
            <a:off x="7833863" y="1560187"/>
            <a:ext cx="21196" cy="16009"/>
          </a:xfrm>
          <a:custGeom>
            <a:avLst/>
            <a:gdLst/>
            <a:ahLst/>
            <a:cxnLst/>
            <a:rect l="l" t="t" r="r" b="b"/>
            <a:pathLst>
              <a:path w="1307" h="987" extrusionOk="0">
                <a:moveTo>
                  <a:pt x="1" y="0"/>
                </a:moveTo>
                <a:lnTo>
                  <a:pt x="1" y="235"/>
                </a:lnTo>
                <a:lnTo>
                  <a:pt x="1307" y="986"/>
                </a:lnTo>
                <a:lnTo>
                  <a:pt x="1307" y="752"/>
                </a:lnTo>
                <a:lnTo>
                  <a:pt x="1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7" name="Google Shape;6667;p64"/>
          <p:cNvSpPr/>
          <p:nvPr/>
        </p:nvSpPr>
        <p:spPr>
          <a:xfrm>
            <a:off x="7855048" y="1542992"/>
            <a:ext cx="50566" cy="33202"/>
          </a:xfrm>
          <a:custGeom>
            <a:avLst/>
            <a:gdLst/>
            <a:ahLst/>
            <a:cxnLst/>
            <a:rect l="l" t="t" r="r" b="b"/>
            <a:pathLst>
              <a:path w="3118" h="2047" extrusionOk="0">
                <a:moveTo>
                  <a:pt x="3118" y="1"/>
                </a:moveTo>
                <a:lnTo>
                  <a:pt x="1" y="1812"/>
                </a:lnTo>
                <a:lnTo>
                  <a:pt x="1" y="2046"/>
                </a:lnTo>
                <a:lnTo>
                  <a:pt x="3118" y="235"/>
                </a:lnTo>
                <a:lnTo>
                  <a:pt x="3118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8" name="Google Shape;6668;p64"/>
          <p:cNvSpPr/>
          <p:nvPr/>
        </p:nvSpPr>
        <p:spPr>
          <a:xfrm>
            <a:off x="7833863" y="1520006"/>
            <a:ext cx="90137" cy="52391"/>
          </a:xfrm>
          <a:custGeom>
            <a:avLst/>
            <a:gdLst/>
            <a:ahLst/>
            <a:cxnLst/>
            <a:rect l="l" t="t" r="r" b="b"/>
            <a:pathLst>
              <a:path w="5558" h="3230" extrusionOk="0">
                <a:moveTo>
                  <a:pt x="5545" y="1"/>
                </a:moveTo>
                <a:lnTo>
                  <a:pt x="2366" y="62"/>
                </a:lnTo>
                <a:lnTo>
                  <a:pt x="3192" y="629"/>
                </a:lnTo>
                <a:lnTo>
                  <a:pt x="1" y="2477"/>
                </a:lnTo>
                <a:lnTo>
                  <a:pt x="1307" y="3229"/>
                </a:lnTo>
                <a:lnTo>
                  <a:pt x="4424" y="1418"/>
                </a:lnTo>
                <a:lnTo>
                  <a:pt x="5558" y="2132"/>
                </a:lnTo>
                <a:lnTo>
                  <a:pt x="5545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9" name="Google Shape;6669;p64"/>
          <p:cNvSpPr/>
          <p:nvPr/>
        </p:nvSpPr>
        <p:spPr>
          <a:xfrm>
            <a:off x="7905609" y="1542992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1" y="1"/>
                </a:moveTo>
                <a:lnTo>
                  <a:pt x="1" y="235"/>
                </a:lnTo>
                <a:lnTo>
                  <a:pt x="999" y="839"/>
                </a:lnTo>
                <a:lnTo>
                  <a:pt x="1135" y="715"/>
                </a:lnTo>
                <a:lnTo>
                  <a:pt x="1" y="1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0" name="Google Shape;6670;p64"/>
          <p:cNvSpPr/>
          <p:nvPr/>
        </p:nvSpPr>
        <p:spPr>
          <a:xfrm>
            <a:off x="7872243" y="1521012"/>
            <a:ext cx="13396" cy="10803"/>
          </a:xfrm>
          <a:custGeom>
            <a:avLst/>
            <a:gdLst/>
            <a:ahLst/>
            <a:cxnLst/>
            <a:rect l="l" t="t" r="r" b="b"/>
            <a:pathLst>
              <a:path w="826" h="666" extrusionOk="0">
                <a:moveTo>
                  <a:pt x="0" y="0"/>
                </a:moveTo>
                <a:lnTo>
                  <a:pt x="0" y="222"/>
                </a:lnTo>
                <a:lnTo>
                  <a:pt x="641" y="666"/>
                </a:lnTo>
                <a:lnTo>
                  <a:pt x="826" y="567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1" name="Google Shape;6671;p64"/>
          <p:cNvSpPr/>
          <p:nvPr/>
        </p:nvSpPr>
        <p:spPr>
          <a:xfrm>
            <a:off x="7927995" y="1376900"/>
            <a:ext cx="76757" cy="142120"/>
          </a:xfrm>
          <a:custGeom>
            <a:avLst/>
            <a:gdLst/>
            <a:ahLst/>
            <a:cxnLst/>
            <a:rect l="l" t="t" r="r" b="b"/>
            <a:pathLst>
              <a:path w="4733" h="8762" extrusionOk="0">
                <a:moveTo>
                  <a:pt x="1" y="1"/>
                </a:moveTo>
                <a:lnTo>
                  <a:pt x="1" y="7554"/>
                </a:lnTo>
                <a:cubicBezTo>
                  <a:pt x="1" y="8219"/>
                  <a:pt x="1061" y="8761"/>
                  <a:pt x="2367" y="8761"/>
                </a:cubicBezTo>
                <a:cubicBezTo>
                  <a:pt x="3673" y="8761"/>
                  <a:pt x="4732" y="8219"/>
                  <a:pt x="4732" y="7554"/>
                </a:cubicBezTo>
                <a:lnTo>
                  <a:pt x="4732" y="1"/>
                </a:lnTo>
                <a:cubicBezTo>
                  <a:pt x="4732" y="666"/>
                  <a:pt x="3673" y="1208"/>
                  <a:pt x="2367" y="1208"/>
                </a:cubicBezTo>
                <a:cubicBezTo>
                  <a:pt x="1061" y="1208"/>
                  <a:pt x="1" y="666"/>
                  <a:pt x="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2" name="Google Shape;6672;p64"/>
          <p:cNvSpPr/>
          <p:nvPr/>
        </p:nvSpPr>
        <p:spPr>
          <a:xfrm>
            <a:off x="7927995" y="1357321"/>
            <a:ext cx="76757" cy="39188"/>
          </a:xfrm>
          <a:custGeom>
            <a:avLst/>
            <a:gdLst/>
            <a:ahLst/>
            <a:cxnLst/>
            <a:rect l="l" t="t" r="r" b="b"/>
            <a:pathLst>
              <a:path w="4733" h="2416" extrusionOk="0">
                <a:moveTo>
                  <a:pt x="2367" y="0"/>
                </a:moveTo>
                <a:cubicBezTo>
                  <a:pt x="1061" y="0"/>
                  <a:pt x="1" y="542"/>
                  <a:pt x="1" y="1208"/>
                </a:cubicBezTo>
                <a:cubicBezTo>
                  <a:pt x="1" y="1873"/>
                  <a:pt x="1061" y="2415"/>
                  <a:pt x="2367" y="2415"/>
                </a:cubicBezTo>
                <a:cubicBezTo>
                  <a:pt x="3673" y="2415"/>
                  <a:pt x="4732" y="1873"/>
                  <a:pt x="4732" y="1208"/>
                </a:cubicBezTo>
                <a:cubicBezTo>
                  <a:pt x="4732" y="542"/>
                  <a:pt x="3673" y="0"/>
                  <a:pt x="2367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3" name="Google Shape;6673;p64"/>
          <p:cNvSpPr/>
          <p:nvPr/>
        </p:nvSpPr>
        <p:spPr>
          <a:xfrm>
            <a:off x="7926210" y="1613345"/>
            <a:ext cx="21196" cy="16009"/>
          </a:xfrm>
          <a:custGeom>
            <a:avLst/>
            <a:gdLst/>
            <a:ahLst/>
            <a:cxnLst/>
            <a:rect l="l" t="t" r="r" b="b"/>
            <a:pathLst>
              <a:path w="1307" h="987" extrusionOk="0">
                <a:moveTo>
                  <a:pt x="0" y="1"/>
                </a:moveTo>
                <a:lnTo>
                  <a:pt x="0" y="235"/>
                </a:lnTo>
                <a:lnTo>
                  <a:pt x="1306" y="987"/>
                </a:lnTo>
                <a:lnTo>
                  <a:pt x="1306" y="753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4" name="Google Shape;6674;p64"/>
          <p:cNvSpPr/>
          <p:nvPr/>
        </p:nvSpPr>
        <p:spPr>
          <a:xfrm>
            <a:off x="7947395" y="1596166"/>
            <a:ext cx="50566" cy="33186"/>
          </a:xfrm>
          <a:custGeom>
            <a:avLst/>
            <a:gdLst/>
            <a:ahLst/>
            <a:cxnLst/>
            <a:rect l="l" t="t" r="r" b="b"/>
            <a:pathLst>
              <a:path w="3118" h="2046" extrusionOk="0">
                <a:moveTo>
                  <a:pt x="3117" y="0"/>
                </a:moveTo>
                <a:lnTo>
                  <a:pt x="0" y="1812"/>
                </a:lnTo>
                <a:lnTo>
                  <a:pt x="0" y="2046"/>
                </a:lnTo>
                <a:lnTo>
                  <a:pt x="3117" y="234"/>
                </a:lnTo>
                <a:lnTo>
                  <a:pt x="3117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5" name="Google Shape;6675;p64"/>
          <p:cNvSpPr/>
          <p:nvPr/>
        </p:nvSpPr>
        <p:spPr>
          <a:xfrm>
            <a:off x="7926210" y="1573180"/>
            <a:ext cx="90137" cy="52374"/>
          </a:xfrm>
          <a:custGeom>
            <a:avLst/>
            <a:gdLst/>
            <a:ahLst/>
            <a:cxnLst/>
            <a:rect l="l" t="t" r="r" b="b"/>
            <a:pathLst>
              <a:path w="5558" h="3229" extrusionOk="0">
                <a:moveTo>
                  <a:pt x="5557" y="0"/>
                </a:moveTo>
                <a:lnTo>
                  <a:pt x="2366" y="62"/>
                </a:lnTo>
                <a:lnTo>
                  <a:pt x="3191" y="629"/>
                </a:lnTo>
                <a:lnTo>
                  <a:pt x="0" y="2477"/>
                </a:lnTo>
                <a:lnTo>
                  <a:pt x="1306" y="3229"/>
                </a:lnTo>
                <a:lnTo>
                  <a:pt x="4423" y="1417"/>
                </a:lnTo>
                <a:lnTo>
                  <a:pt x="5557" y="2132"/>
                </a:lnTo>
                <a:lnTo>
                  <a:pt x="5557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6" name="Google Shape;6676;p64"/>
          <p:cNvSpPr/>
          <p:nvPr/>
        </p:nvSpPr>
        <p:spPr>
          <a:xfrm>
            <a:off x="7997957" y="1596166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0" y="0"/>
                </a:moveTo>
                <a:lnTo>
                  <a:pt x="0" y="234"/>
                </a:lnTo>
                <a:lnTo>
                  <a:pt x="998" y="838"/>
                </a:lnTo>
                <a:lnTo>
                  <a:pt x="1134" y="715"/>
                </a:lnTo>
                <a:lnTo>
                  <a:pt x="0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7" name="Google Shape;6677;p64"/>
          <p:cNvSpPr/>
          <p:nvPr/>
        </p:nvSpPr>
        <p:spPr>
          <a:xfrm>
            <a:off x="7964573" y="1574170"/>
            <a:ext cx="13412" cy="11013"/>
          </a:xfrm>
          <a:custGeom>
            <a:avLst/>
            <a:gdLst/>
            <a:ahLst/>
            <a:cxnLst/>
            <a:rect l="l" t="t" r="r" b="b"/>
            <a:pathLst>
              <a:path w="827" h="679" extrusionOk="0">
                <a:moveTo>
                  <a:pt x="1" y="1"/>
                </a:moveTo>
                <a:lnTo>
                  <a:pt x="1" y="223"/>
                </a:lnTo>
                <a:lnTo>
                  <a:pt x="641" y="679"/>
                </a:lnTo>
                <a:lnTo>
                  <a:pt x="826" y="568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8" name="Google Shape;6678;p64"/>
          <p:cNvSpPr/>
          <p:nvPr/>
        </p:nvSpPr>
        <p:spPr>
          <a:xfrm>
            <a:off x="8020536" y="1430074"/>
            <a:ext cx="76547" cy="142103"/>
          </a:xfrm>
          <a:custGeom>
            <a:avLst/>
            <a:gdLst/>
            <a:ahLst/>
            <a:cxnLst/>
            <a:rect l="l" t="t" r="r" b="b"/>
            <a:pathLst>
              <a:path w="4720" h="8761" extrusionOk="0">
                <a:moveTo>
                  <a:pt x="1" y="0"/>
                </a:moveTo>
                <a:lnTo>
                  <a:pt x="1" y="7553"/>
                </a:lnTo>
                <a:cubicBezTo>
                  <a:pt x="1" y="8219"/>
                  <a:pt x="1060" y="8761"/>
                  <a:pt x="2354" y="8761"/>
                </a:cubicBezTo>
                <a:cubicBezTo>
                  <a:pt x="3660" y="8761"/>
                  <a:pt x="4720" y="8219"/>
                  <a:pt x="4720" y="7553"/>
                </a:cubicBezTo>
                <a:lnTo>
                  <a:pt x="4720" y="0"/>
                </a:lnTo>
                <a:cubicBezTo>
                  <a:pt x="4720" y="666"/>
                  <a:pt x="3660" y="1208"/>
                  <a:pt x="2354" y="1208"/>
                </a:cubicBezTo>
                <a:cubicBezTo>
                  <a:pt x="1048" y="1208"/>
                  <a:pt x="1" y="666"/>
                  <a:pt x="1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9" name="Google Shape;6679;p64"/>
          <p:cNvSpPr/>
          <p:nvPr/>
        </p:nvSpPr>
        <p:spPr>
          <a:xfrm>
            <a:off x="8020536" y="1410479"/>
            <a:ext cx="76547" cy="39188"/>
          </a:xfrm>
          <a:custGeom>
            <a:avLst/>
            <a:gdLst/>
            <a:ahLst/>
            <a:cxnLst/>
            <a:rect l="l" t="t" r="r" b="b"/>
            <a:pathLst>
              <a:path w="4720" h="2416" extrusionOk="0">
                <a:moveTo>
                  <a:pt x="2354" y="1"/>
                </a:moveTo>
                <a:cubicBezTo>
                  <a:pt x="1048" y="1"/>
                  <a:pt x="1" y="543"/>
                  <a:pt x="1" y="1208"/>
                </a:cubicBezTo>
                <a:cubicBezTo>
                  <a:pt x="1" y="1874"/>
                  <a:pt x="1060" y="2416"/>
                  <a:pt x="2354" y="2416"/>
                </a:cubicBezTo>
                <a:cubicBezTo>
                  <a:pt x="3660" y="2416"/>
                  <a:pt x="4720" y="1874"/>
                  <a:pt x="4720" y="1208"/>
                </a:cubicBezTo>
                <a:cubicBezTo>
                  <a:pt x="4720" y="543"/>
                  <a:pt x="3660" y="1"/>
                  <a:pt x="2354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0" name="Google Shape;6680;p64"/>
          <p:cNvGrpSpPr/>
          <p:nvPr/>
        </p:nvGrpSpPr>
        <p:grpSpPr>
          <a:xfrm>
            <a:off x="6227888" y="1898371"/>
            <a:ext cx="1882438" cy="1143564"/>
            <a:chOff x="2529950" y="4155175"/>
            <a:chExt cx="1137425" cy="690975"/>
          </a:xfrm>
        </p:grpSpPr>
        <p:sp>
          <p:nvSpPr>
            <p:cNvPr id="6681" name="Google Shape;6681;p64"/>
            <p:cNvSpPr/>
            <p:nvPr/>
          </p:nvSpPr>
          <p:spPr>
            <a:xfrm>
              <a:off x="279880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64"/>
            <p:cNvSpPr/>
            <p:nvPr/>
          </p:nvSpPr>
          <p:spPr>
            <a:xfrm>
              <a:off x="281665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64"/>
            <p:cNvSpPr/>
            <p:nvPr/>
          </p:nvSpPr>
          <p:spPr>
            <a:xfrm>
              <a:off x="283467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64"/>
            <p:cNvSpPr/>
            <p:nvPr/>
          </p:nvSpPr>
          <p:spPr>
            <a:xfrm>
              <a:off x="285252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64"/>
            <p:cNvSpPr/>
            <p:nvPr/>
          </p:nvSpPr>
          <p:spPr>
            <a:xfrm>
              <a:off x="287037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64"/>
            <p:cNvSpPr/>
            <p:nvPr/>
          </p:nvSpPr>
          <p:spPr>
            <a:xfrm>
              <a:off x="2942150" y="41551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64"/>
            <p:cNvSpPr/>
            <p:nvPr/>
          </p:nvSpPr>
          <p:spPr>
            <a:xfrm>
              <a:off x="296000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64"/>
            <p:cNvSpPr/>
            <p:nvPr/>
          </p:nvSpPr>
          <p:spPr>
            <a:xfrm>
              <a:off x="27988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64"/>
            <p:cNvSpPr/>
            <p:nvPr/>
          </p:nvSpPr>
          <p:spPr>
            <a:xfrm>
              <a:off x="28166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64"/>
            <p:cNvSpPr/>
            <p:nvPr/>
          </p:nvSpPr>
          <p:spPr>
            <a:xfrm>
              <a:off x="28346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64"/>
            <p:cNvSpPr/>
            <p:nvPr/>
          </p:nvSpPr>
          <p:spPr>
            <a:xfrm>
              <a:off x="28525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64"/>
            <p:cNvSpPr/>
            <p:nvPr/>
          </p:nvSpPr>
          <p:spPr>
            <a:xfrm>
              <a:off x="28884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64"/>
            <p:cNvSpPr/>
            <p:nvPr/>
          </p:nvSpPr>
          <p:spPr>
            <a:xfrm>
              <a:off x="29062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64"/>
            <p:cNvSpPr/>
            <p:nvPr/>
          </p:nvSpPr>
          <p:spPr>
            <a:xfrm>
              <a:off x="292430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64"/>
            <p:cNvSpPr/>
            <p:nvPr/>
          </p:nvSpPr>
          <p:spPr>
            <a:xfrm>
              <a:off x="294215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64"/>
            <p:cNvSpPr/>
            <p:nvPr/>
          </p:nvSpPr>
          <p:spPr>
            <a:xfrm>
              <a:off x="29600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64"/>
            <p:cNvSpPr/>
            <p:nvPr/>
          </p:nvSpPr>
          <p:spPr>
            <a:xfrm>
              <a:off x="29780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64"/>
            <p:cNvSpPr/>
            <p:nvPr/>
          </p:nvSpPr>
          <p:spPr>
            <a:xfrm>
              <a:off x="29958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64"/>
            <p:cNvSpPr/>
            <p:nvPr/>
          </p:nvSpPr>
          <p:spPr>
            <a:xfrm>
              <a:off x="30139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64"/>
            <p:cNvSpPr/>
            <p:nvPr/>
          </p:nvSpPr>
          <p:spPr>
            <a:xfrm>
              <a:off x="30317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64"/>
            <p:cNvSpPr/>
            <p:nvPr/>
          </p:nvSpPr>
          <p:spPr>
            <a:xfrm>
              <a:off x="308550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64"/>
            <p:cNvSpPr/>
            <p:nvPr/>
          </p:nvSpPr>
          <p:spPr>
            <a:xfrm>
              <a:off x="31035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64"/>
            <p:cNvSpPr/>
            <p:nvPr/>
          </p:nvSpPr>
          <p:spPr>
            <a:xfrm>
              <a:off x="31213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64"/>
            <p:cNvSpPr/>
            <p:nvPr/>
          </p:nvSpPr>
          <p:spPr>
            <a:xfrm>
              <a:off x="31392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64"/>
            <p:cNvSpPr/>
            <p:nvPr/>
          </p:nvSpPr>
          <p:spPr>
            <a:xfrm>
              <a:off x="31572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64"/>
            <p:cNvSpPr/>
            <p:nvPr/>
          </p:nvSpPr>
          <p:spPr>
            <a:xfrm>
              <a:off x="32288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64"/>
            <p:cNvSpPr/>
            <p:nvPr/>
          </p:nvSpPr>
          <p:spPr>
            <a:xfrm>
              <a:off x="33364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64"/>
            <p:cNvSpPr/>
            <p:nvPr/>
          </p:nvSpPr>
          <p:spPr>
            <a:xfrm>
              <a:off x="33543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64"/>
            <p:cNvSpPr/>
            <p:nvPr/>
          </p:nvSpPr>
          <p:spPr>
            <a:xfrm>
              <a:off x="2745075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64"/>
            <p:cNvSpPr/>
            <p:nvPr/>
          </p:nvSpPr>
          <p:spPr>
            <a:xfrm>
              <a:off x="27988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64"/>
            <p:cNvSpPr/>
            <p:nvPr/>
          </p:nvSpPr>
          <p:spPr>
            <a:xfrm>
              <a:off x="281665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64"/>
            <p:cNvSpPr/>
            <p:nvPr/>
          </p:nvSpPr>
          <p:spPr>
            <a:xfrm>
              <a:off x="28346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64"/>
            <p:cNvSpPr/>
            <p:nvPr/>
          </p:nvSpPr>
          <p:spPr>
            <a:xfrm>
              <a:off x="28703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64"/>
            <p:cNvSpPr/>
            <p:nvPr/>
          </p:nvSpPr>
          <p:spPr>
            <a:xfrm>
              <a:off x="28884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64"/>
            <p:cNvSpPr/>
            <p:nvPr/>
          </p:nvSpPr>
          <p:spPr>
            <a:xfrm>
              <a:off x="290625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64"/>
            <p:cNvSpPr/>
            <p:nvPr/>
          </p:nvSpPr>
          <p:spPr>
            <a:xfrm>
              <a:off x="2924300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64"/>
            <p:cNvSpPr/>
            <p:nvPr/>
          </p:nvSpPr>
          <p:spPr>
            <a:xfrm>
              <a:off x="2942150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64"/>
            <p:cNvSpPr/>
            <p:nvPr/>
          </p:nvSpPr>
          <p:spPr>
            <a:xfrm>
              <a:off x="29600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64"/>
            <p:cNvSpPr/>
            <p:nvPr/>
          </p:nvSpPr>
          <p:spPr>
            <a:xfrm>
              <a:off x="297802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9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64"/>
            <p:cNvSpPr/>
            <p:nvPr/>
          </p:nvSpPr>
          <p:spPr>
            <a:xfrm>
              <a:off x="29958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64"/>
            <p:cNvSpPr/>
            <p:nvPr/>
          </p:nvSpPr>
          <p:spPr>
            <a:xfrm>
              <a:off x="310352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64"/>
            <p:cNvSpPr/>
            <p:nvPr/>
          </p:nvSpPr>
          <p:spPr>
            <a:xfrm>
              <a:off x="31213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64"/>
            <p:cNvSpPr/>
            <p:nvPr/>
          </p:nvSpPr>
          <p:spPr>
            <a:xfrm>
              <a:off x="26911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64"/>
            <p:cNvSpPr/>
            <p:nvPr/>
          </p:nvSpPr>
          <p:spPr>
            <a:xfrm>
              <a:off x="27091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64"/>
            <p:cNvSpPr/>
            <p:nvPr/>
          </p:nvSpPr>
          <p:spPr>
            <a:xfrm>
              <a:off x="27270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64"/>
            <p:cNvSpPr/>
            <p:nvPr/>
          </p:nvSpPr>
          <p:spPr>
            <a:xfrm>
              <a:off x="27450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64"/>
            <p:cNvSpPr/>
            <p:nvPr/>
          </p:nvSpPr>
          <p:spPr>
            <a:xfrm>
              <a:off x="27629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64"/>
            <p:cNvSpPr/>
            <p:nvPr/>
          </p:nvSpPr>
          <p:spPr>
            <a:xfrm>
              <a:off x="27988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64"/>
            <p:cNvSpPr/>
            <p:nvPr/>
          </p:nvSpPr>
          <p:spPr>
            <a:xfrm>
              <a:off x="28166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64"/>
            <p:cNvSpPr/>
            <p:nvPr/>
          </p:nvSpPr>
          <p:spPr>
            <a:xfrm>
              <a:off x="28884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64"/>
            <p:cNvSpPr/>
            <p:nvPr/>
          </p:nvSpPr>
          <p:spPr>
            <a:xfrm>
              <a:off x="29062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64"/>
            <p:cNvSpPr/>
            <p:nvPr/>
          </p:nvSpPr>
          <p:spPr>
            <a:xfrm>
              <a:off x="2924300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64"/>
            <p:cNvSpPr/>
            <p:nvPr/>
          </p:nvSpPr>
          <p:spPr>
            <a:xfrm>
              <a:off x="2942150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64"/>
            <p:cNvSpPr/>
            <p:nvPr/>
          </p:nvSpPr>
          <p:spPr>
            <a:xfrm>
              <a:off x="29600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64"/>
            <p:cNvSpPr/>
            <p:nvPr/>
          </p:nvSpPr>
          <p:spPr>
            <a:xfrm>
              <a:off x="29780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64"/>
            <p:cNvSpPr/>
            <p:nvPr/>
          </p:nvSpPr>
          <p:spPr>
            <a:xfrm>
              <a:off x="29958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64"/>
            <p:cNvSpPr/>
            <p:nvPr/>
          </p:nvSpPr>
          <p:spPr>
            <a:xfrm>
              <a:off x="32288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64"/>
            <p:cNvSpPr/>
            <p:nvPr/>
          </p:nvSpPr>
          <p:spPr>
            <a:xfrm>
              <a:off x="32468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64"/>
            <p:cNvSpPr/>
            <p:nvPr/>
          </p:nvSpPr>
          <p:spPr>
            <a:xfrm>
              <a:off x="32647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64"/>
            <p:cNvSpPr/>
            <p:nvPr/>
          </p:nvSpPr>
          <p:spPr>
            <a:xfrm>
              <a:off x="32827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64"/>
            <p:cNvSpPr/>
            <p:nvPr/>
          </p:nvSpPr>
          <p:spPr>
            <a:xfrm>
              <a:off x="33006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64"/>
            <p:cNvSpPr/>
            <p:nvPr/>
          </p:nvSpPr>
          <p:spPr>
            <a:xfrm>
              <a:off x="33184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64"/>
            <p:cNvSpPr/>
            <p:nvPr/>
          </p:nvSpPr>
          <p:spPr>
            <a:xfrm>
              <a:off x="33364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64"/>
            <p:cNvSpPr/>
            <p:nvPr/>
          </p:nvSpPr>
          <p:spPr>
            <a:xfrm>
              <a:off x="33543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64"/>
            <p:cNvSpPr/>
            <p:nvPr/>
          </p:nvSpPr>
          <p:spPr>
            <a:xfrm>
              <a:off x="33723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64"/>
            <p:cNvSpPr/>
            <p:nvPr/>
          </p:nvSpPr>
          <p:spPr>
            <a:xfrm>
              <a:off x="33902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64"/>
            <p:cNvSpPr/>
            <p:nvPr/>
          </p:nvSpPr>
          <p:spPr>
            <a:xfrm>
              <a:off x="34619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64"/>
            <p:cNvSpPr/>
            <p:nvPr/>
          </p:nvSpPr>
          <p:spPr>
            <a:xfrm>
              <a:off x="34798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64"/>
            <p:cNvSpPr/>
            <p:nvPr/>
          </p:nvSpPr>
          <p:spPr>
            <a:xfrm>
              <a:off x="26911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64"/>
            <p:cNvSpPr/>
            <p:nvPr/>
          </p:nvSpPr>
          <p:spPr>
            <a:xfrm>
              <a:off x="27091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64"/>
            <p:cNvSpPr/>
            <p:nvPr/>
          </p:nvSpPr>
          <p:spPr>
            <a:xfrm>
              <a:off x="27270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64"/>
            <p:cNvSpPr/>
            <p:nvPr/>
          </p:nvSpPr>
          <p:spPr>
            <a:xfrm>
              <a:off x="27450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64"/>
            <p:cNvSpPr/>
            <p:nvPr/>
          </p:nvSpPr>
          <p:spPr>
            <a:xfrm>
              <a:off x="27629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64"/>
            <p:cNvSpPr/>
            <p:nvPr/>
          </p:nvSpPr>
          <p:spPr>
            <a:xfrm>
              <a:off x="27988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64"/>
            <p:cNvSpPr/>
            <p:nvPr/>
          </p:nvSpPr>
          <p:spPr>
            <a:xfrm>
              <a:off x="28166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64"/>
            <p:cNvSpPr/>
            <p:nvPr/>
          </p:nvSpPr>
          <p:spPr>
            <a:xfrm>
              <a:off x="28346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64"/>
            <p:cNvSpPr/>
            <p:nvPr/>
          </p:nvSpPr>
          <p:spPr>
            <a:xfrm>
              <a:off x="28884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64"/>
            <p:cNvSpPr/>
            <p:nvPr/>
          </p:nvSpPr>
          <p:spPr>
            <a:xfrm>
              <a:off x="29062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64"/>
            <p:cNvSpPr/>
            <p:nvPr/>
          </p:nvSpPr>
          <p:spPr>
            <a:xfrm>
              <a:off x="2924300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64"/>
            <p:cNvSpPr/>
            <p:nvPr/>
          </p:nvSpPr>
          <p:spPr>
            <a:xfrm>
              <a:off x="2942150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64"/>
            <p:cNvSpPr/>
            <p:nvPr/>
          </p:nvSpPr>
          <p:spPr>
            <a:xfrm>
              <a:off x="29600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64"/>
            <p:cNvSpPr/>
            <p:nvPr/>
          </p:nvSpPr>
          <p:spPr>
            <a:xfrm>
              <a:off x="29958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64"/>
            <p:cNvSpPr/>
            <p:nvPr/>
          </p:nvSpPr>
          <p:spPr>
            <a:xfrm>
              <a:off x="32288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64"/>
            <p:cNvSpPr/>
            <p:nvPr/>
          </p:nvSpPr>
          <p:spPr>
            <a:xfrm>
              <a:off x="32468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64"/>
            <p:cNvSpPr/>
            <p:nvPr/>
          </p:nvSpPr>
          <p:spPr>
            <a:xfrm>
              <a:off x="32647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64"/>
            <p:cNvSpPr/>
            <p:nvPr/>
          </p:nvSpPr>
          <p:spPr>
            <a:xfrm>
              <a:off x="32827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64"/>
            <p:cNvSpPr/>
            <p:nvPr/>
          </p:nvSpPr>
          <p:spPr>
            <a:xfrm>
              <a:off x="33006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64"/>
            <p:cNvSpPr/>
            <p:nvPr/>
          </p:nvSpPr>
          <p:spPr>
            <a:xfrm>
              <a:off x="33184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64"/>
            <p:cNvSpPr/>
            <p:nvPr/>
          </p:nvSpPr>
          <p:spPr>
            <a:xfrm>
              <a:off x="33364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64"/>
            <p:cNvSpPr/>
            <p:nvPr/>
          </p:nvSpPr>
          <p:spPr>
            <a:xfrm>
              <a:off x="33543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64"/>
            <p:cNvSpPr/>
            <p:nvPr/>
          </p:nvSpPr>
          <p:spPr>
            <a:xfrm>
              <a:off x="33723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64"/>
            <p:cNvSpPr/>
            <p:nvPr/>
          </p:nvSpPr>
          <p:spPr>
            <a:xfrm>
              <a:off x="33902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64"/>
            <p:cNvSpPr/>
            <p:nvPr/>
          </p:nvSpPr>
          <p:spPr>
            <a:xfrm>
              <a:off x="34080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64"/>
            <p:cNvSpPr/>
            <p:nvPr/>
          </p:nvSpPr>
          <p:spPr>
            <a:xfrm>
              <a:off x="34261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64"/>
            <p:cNvSpPr/>
            <p:nvPr/>
          </p:nvSpPr>
          <p:spPr>
            <a:xfrm>
              <a:off x="34439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64"/>
            <p:cNvSpPr/>
            <p:nvPr/>
          </p:nvSpPr>
          <p:spPr>
            <a:xfrm>
              <a:off x="34619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64"/>
            <p:cNvSpPr/>
            <p:nvPr/>
          </p:nvSpPr>
          <p:spPr>
            <a:xfrm>
              <a:off x="34798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64"/>
            <p:cNvSpPr/>
            <p:nvPr/>
          </p:nvSpPr>
          <p:spPr>
            <a:xfrm>
              <a:off x="34976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64"/>
            <p:cNvSpPr/>
            <p:nvPr/>
          </p:nvSpPr>
          <p:spPr>
            <a:xfrm>
              <a:off x="35157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64"/>
            <p:cNvSpPr/>
            <p:nvPr/>
          </p:nvSpPr>
          <p:spPr>
            <a:xfrm>
              <a:off x="2565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64"/>
            <p:cNvSpPr/>
            <p:nvPr/>
          </p:nvSpPr>
          <p:spPr>
            <a:xfrm>
              <a:off x="2583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64"/>
            <p:cNvSpPr/>
            <p:nvPr/>
          </p:nvSpPr>
          <p:spPr>
            <a:xfrm>
              <a:off x="26015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64"/>
            <p:cNvSpPr/>
            <p:nvPr/>
          </p:nvSpPr>
          <p:spPr>
            <a:xfrm>
              <a:off x="26195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64"/>
            <p:cNvSpPr/>
            <p:nvPr/>
          </p:nvSpPr>
          <p:spPr>
            <a:xfrm>
              <a:off x="26374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64"/>
            <p:cNvSpPr/>
            <p:nvPr/>
          </p:nvSpPr>
          <p:spPr>
            <a:xfrm>
              <a:off x="26554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64"/>
            <p:cNvSpPr/>
            <p:nvPr/>
          </p:nvSpPr>
          <p:spPr>
            <a:xfrm>
              <a:off x="26733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64"/>
            <p:cNvSpPr/>
            <p:nvPr/>
          </p:nvSpPr>
          <p:spPr>
            <a:xfrm>
              <a:off x="27270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64"/>
            <p:cNvSpPr/>
            <p:nvPr/>
          </p:nvSpPr>
          <p:spPr>
            <a:xfrm>
              <a:off x="27450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64"/>
            <p:cNvSpPr/>
            <p:nvPr/>
          </p:nvSpPr>
          <p:spPr>
            <a:xfrm>
              <a:off x="27807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64"/>
            <p:cNvSpPr/>
            <p:nvPr/>
          </p:nvSpPr>
          <p:spPr>
            <a:xfrm>
              <a:off x="27988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64"/>
            <p:cNvSpPr/>
            <p:nvPr/>
          </p:nvSpPr>
          <p:spPr>
            <a:xfrm>
              <a:off x="2834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64"/>
            <p:cNvSpPr/>
            <p:nvPr/>
          </p:nvSpPr>
          <p:spPr>
            <a:xfrm>
              <a:off x="28525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64"/>
            <p:cNvSpPr/>
            <p:nvPr/>
          </p:nvSpPr>
          <p:spPr>
            <a:xfrm>
              <a:off x="29062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64"/>
            <p:cNvSpPr/>
            <p:nvPr/>
          </p:nvSpPr>
          <p:spPr>
            <a:xfrm>
              <a:off x="29243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64"/>
            <p:cNvSpPr/>
            <p:nvPr/>
          </p:nvSpPr>
          <p:spPr>
            <a:xfrm>
              <a:off x="29421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64"/>
            <p:cNvSpPr/>
            <p:nvPr/>
          </p:nvSpPr>
          <p:spPr>
            <a:xfrm>
              <a:off x="29600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64"/>
            <p:cNvSpPr/>
            <p:nvPr/>
          </p:nvSpPr>
          <p:spPr>
            <a:xfrm>
              <a:off x="29780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64"/>
            <p:cNvSpPr/>
            <p:nvPr/>
          </p:nvSpPr>
          <p:spPr>
            <a:xfrm>
              <a:off x="31213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64"/>
            <p:cNvSpPr/>
            <p:nvPr/>
          </p:nvSpPr>
          <p:spPr>
            <a:xfrm>
              <a:off x="31392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64"/>
            <p:cNvSpPr/>
            <p:nvPr/>
          </p:nvSpPr>
          <p:spPr>
            <a:xfrm>
              <a:off x="31572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64"/>
            <p:cNvSpPr/>
            <p:nvPr/>
          </p:nvSpPr>
          <p:spPr>
            <a:xfrm>
              <a:off x="31751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64"/>
            <p:cNvSpPr/>
            <p:nvPr/>
          </p:nvSpPr>
          <p:spPr>
            <a:xfrm>
              <a:off x="31931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64"/>
            <p:cNvSpPr/>
            <p:nvPr/>
          </p:nvSpPr>
          <p:spPr>
            <a:xfrm>
              <a:off x="32109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64"/>
            <p:cNvSpPr/>
            <p:nvPr/>
          </p:nvSpPr>
          <p:spPr>
            <a:xfrm>
              <a:off x="3228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64"/>
            <p:cNvSpPr/>
            <p:nvPr/>
          </p:nvSpPr>
          <p:spPr>
            <a:xfrm>
              <a:off x="32468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64"/>
            <p:cNvSpPr/>
            <p:nvPr/>
          </p:nvSpPr>
          <p:spPr>
            <a:xfrm>
              <a:off x="326472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64"/>
            <p:cNvSpPr/>
            <p:nvPr/>
          </p:nvSpPr>
          <p:spPr>
            <a:xfrm>
              <a:off x="32827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64"/>
            <p:cNvSpPr/>
            <p:nvPr/>
          </p:nvSpPr>
          <p:spPr>
            <a:xfrm>
              <a:off x="33006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64"/>
            <p:cNvSpPr/>
            <p:nvPr/>
          </p:nvSpPr>
          <p:spPr>
            <a:xfrm>
              <a:off x="33184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64"/>
            <p:cNvSpPr/>
            <p:nvPr/>
          </p:nvSpPr>
          <p:spPr>
            <a:xfrm>
              <a:off x="33364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64"/>
            <p:cNvSpPr/>
            <p:nvPr/>
          </p:nvSpPr>
          <p:spPr>
            <a:xfrm>
              <a:off x="33543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64"/>
            <p:cNvSpPr/>
            <p:nvPr/>
          </p:nvSpPr>
          <p:spPr>
            <a:xfrm>
              <a:off x="33723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64"/>
            <p:cNvSpPr/>
            <p:nvPr/>
          </p:nvSpPr>
          <p:spPr>
            <a:xfrm>
              <a:off x="339022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64"/>
            <p:cNvSpPr/>
            <p:nvPr/>
          </p:nvSpPr>
          <p:spPr>
            <a:xfrm>
              <a:off x="34080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64"/>
            <p:cNvSpPr/>
            <p:nvPr/>
          </p:nvSpPr>
          <p:spPr>
            <a:xfrm>
              <a:off x="34261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64"/>
            <p:cNvSpPr/>
            <p:nvPr/>
          </p:nvSpPr>
          <p:spPr>
            <a:xfrm>
              <a:off x="34439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64"/>
            <p:cNvSpPr/>
            <p:nvPr/>
          </p:nvSpPr>
          <p:spPr>
            <a:xfrm>
              <a:off x="34619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64"/>
            <p:cNvSpPr/>
            <p:nvPr/>
          </p:nvSpPr>
          <p:spPr>
            <a:xfrm>
              <a:off x="3479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64"/>
            <p:cNvSpPr/>
            <p:nvPr/>
          </p:nvSpPr>
          <p:spPr>
            <a:xfrm>
              <a:off x="3497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64"/>
            <p:cNvSpPr/>
            <p:nvPr/>
          </p:nvSpPr>
          <p:spPr>
            <a:xfrm>
              <a:off x="35157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64"/>
            <p:cNvSpPr/>
            <p:nvPr/>
          </p:nvSpPr>
          <p:spPr>
            <a:xfrm>
              <a:off x="35335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64"/>
            <p:cNvSpPr/>
            <p:nvPr/>
          </p:nvSpPr>
          <p:spPr>
            <a:xfrm>
              <a:off x="35516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64"/>
            <p:cNvSpPr/>
            <p:nvPr/>
          </p:nvSpPr>
          <p:spPr>
            <a:xfrm>
              <a:off x="35694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64"/>
            <p:cNvSpPr/>
            <p:nvPr/>
          </p:nvSpPr>
          <p:spPr>
            <a:xfrm>
              <a:off x="35873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64"/>
            <p:cNvSpPr/>
            <p:nvPr/>
          </p:nvSpPr>
          <p:spPr>
            <a:xfrm>
              <a:off x="36053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64"/>
            <p:cNvSpPr/>
            <p:nvPr/>
          </p:nvSpPr>
          <p:spPr>
            <a:xfrm>
              <a:off x="25478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64"/>
            <p:cNvSpPr/>
            <p:nvPr/>
          </p:nvSpPr>
          <p:spPr>
            <a:xfrm>
              <a:off x="2565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64"/>
            <p:cNvSpPr/>
            <p:nvPr/>
          </p:nvSpPr>
          <p:spPr>
            <a:xfrm>
              <a:off x="2583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64"/>
            <p:cNvSpPr/>
            <p:nvPr/>
          </p:nvSpPr>
          <p:spPr>
            <a:xfrm>
              <a:off x="26015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64"/>
            <p:cNvSpPr/>
            <p:nvPr/>
          </p:nvSpPr>
          <p:spPr>
            <a:xfrm>
              <a:off x="26195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64"/>
            <p:cNvSpPr/>
            <p:nvPr/>
          </p:nvSpPr>
          <p:spPr>
            <a:xfrm>
              <a:off x="26374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64"/>
            <p:cNvSpPr/>
            <p:nvPr/>
          </p:nvSpPr>
          <p:spPr>
            <a:xfrm>
              <a:off x="26554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64"/>
            <p:cNvSpPr/>
            <p:nvPr/>
          </p:nvSpPr>
          <p:spPr>
            <a:xfrm>
              <a:off x="26733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64"/>
            <p:cNvSpPr/>
            <p:nvPr/>
          </p:nvSpPr>
          <p:spPr>
            <a:xfrm>
              <a:off x="26911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64"/>
            <p:cNvSpPr/>
            <p:nvPr/>
          </p:nvSpPr>
          <p:spPr>
            <a:xfrm>
              <a:off x="27091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64"/>
            <p:cNvSpPr/>
            <p:nvPr/>
          </p:nvSpPr>
          <p:spPr>
            <a:xfrm>
              <a:off x="27270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64"/>
            <p:cNvSpPr/>
            <p:nvPr/>
          </p:nvSpPr>
          <p:spPr>
            <a:xfrm>
              <a:off x="27450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64"/>
            <p:cNvSpPr/>
            <p:nvPr/>
          </p:nvSpPr>
          <p:spPr>
            <a:xfrm>
              <a:off x="27629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64"/>
            <p:cNvSpPr/>
            <p:nvPr/>
          </p:nvSpPr>
          <p:spPr>
            <a:xfrm>
              <a:off x="27807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64"/>
            <p:cNvSpPr/>
            <p:nvPr/>
          </p:nvSpPr>
          <p:spPr>
            <a:xfrm>
              <a:off x="27988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64"/>
            <p:cNvSpPr/>
            <p:nvPr/>
          </p:nvSpPr>
          <p:spPr>
            <a:xfrm>
              <a:off x="2834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64"/>
            <p:cNvSpPr/>
            <p:nvPr/>
          </p:nvSpPr>
          <p:spPr>
            <a:xfrm>
              <a:off x="28525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64"/>
            <p:cNvSpPr/>
            <p:nvPr/>
          </p:nvSpPr>
          <p:spPr>
            <a:xfrm>
              <a:off x="28703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64"/>
            <p:cNvSpPr/>
            <p:nvPr/>
          </p:nvSpPr>
          <p:spPr>
            <a:xfrm>
              <a:off x="29062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64"/>
            <p:cNvSpPr/>
            <p:nvPr/>
          </p:nvSpPr>
          <p:spPr>
            <a:xfrm>
              <a:off x="29243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64"/>
            <p:cNvSpPr/>
            <p:nvPr/>
          </p:nvSpPr>
          <p:spPr>
            <a:xfrm>
              <a:off x="29421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64"/>
            <p:cNvSpPr/>
            <p:nvPr/>
          </p:nvSpPr>
          <p:spPr>
            <a:xfrm>
              <a:off x="29958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64"/>
            <p:cNvSpPr/>
            <p:nvPr/>
          </p:nvSpPr>
          <p:spPr>
            <a:xfrm>
              <a:off x="30139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64"/>
            <p:cNvSpPr/>
            <p:nvPr/>
          </p:nvSpPr>
          <p:spPr>
            <a:xfrm>
              <a:off x="31035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64"/>
            <p:cNvSpPr/>
            <p:nvPr/>
          </p:nvSpPr>
          <p:spPr>
            <a:xfrm>
              <a:off x="31213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64"/>
            <p:cNvSpPr/>
            <p:nvPr/>
          </p:nvSpPr>
          <p:spPr>
            <a:xfrm>
              <a:off x="31392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64"/>
            <p:cNvSpPr/>
            <p:nvPr/>
          </p:nvSpPr>
          <p:spPr>
            <a:xfrm>
              <a:off x="31572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64"/>
            <p:cNvSpPr/>
            <p:nvPr/>
          </p:nvSpPr>
          <p:spPr>
            <a:xfrm>
              <a:off x="31931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64"/>
            <p:cNvSpPr/>
            <p:nvPr/>
          </p:nvSpPr>
          <p:spPr>
            <a:xfrm>
              <a:off x="32109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64"/>
            <p:cNvSpPr/>
            <p:nvPr/>
          </p:nvSpPr>
          <p:spPr>
            <a:xfrm>
              <a:off x="3228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64"/>
            <p:cNvSpPr/>
            <p:nvPr/>
          </p:nvSpPr>
          <p:spPr>
            <a:xfrm>
              <a:off x="32468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64"/>
            <p:cNvSpPr/>
            <p:nvPr/>
          </p:nvSpPr>
          <p:spPr>
            <a:xfrm>
              <a:off x="32647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64"/>
            <p:cNvSpPr/>
            <p:nvPr/>
          </p:nvSpPr>
          <p:spPr>
            <a:xfrm>
              <a:off x="32827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64"/>
            <p:cNvSpPr/>
            <p:nvPr/>
          </p:nvSpPr>
          <p:spPr>
            <a:xfrm>
              <a:off x="33006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64"/>
            <p:cNvSpPr/>
            <p:nvPr/>
          </p:nvSpPr>
          <p:spPr>
            <a:xfrm>
              <a:off x="33184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64"/>
            <p:cNvSpPr/>
            <p:nvPr/>
          </p:nvSpPr>
          <p:spPr>
            <a:xfrm>
              <a:off x="33364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64"/>
            <p:cNvSpPr/>
            <p:nvPr/>
          </p:nvSpPr>
          <p:spPr>
            <a:xfrm>
              <a:off x="33543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64"/>
            <p:cNvSpPr/>
            <p:nvPr/>
          </p:nvSpPr>
          <p:spPr>
            <a:xfrm>
              <a:off x="33723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64"/>
            <p:cNvSpPr/>
            <p:nvPr/>
          </p:nvSpPr>
          <p:spPr>
            <a:xfrm>
              <a:off x="33902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64"/>
            <p:cNvSpPr/>
            <p:nvPr/>
          </p:nvSpPr>
          <p:spPr>
            <a:xfrm>
              <a:off x="34080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64"/>
            <p:cNvSpPr/>
            <p:nvPr/>
          </p:nvSpPr>
          <p:spPr>
            <a:xfrm>
              <a:off x="34261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64"/>
            <p:cNvSpPr/>
            <p:nvPr/>
          </p:nvSpPr>
          <p:spPr>
            <a:xfrm>
              <a:off x="34439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64"/>
            <p:cNvSpPr/>
            <p:nvPr/>
          </p:nvSpPr>
          <p:spPr>
            <a:xfrm>
              <a:off x="34619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64"/>
            <p:cNvSpPr/>
            <p:nvPr/>
          </p:nvSpPr>
          <p:spPr>
            <a:xfrm>
              <a:off x="3479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64"/>
            <p:cNvSpPr/>
            <p:nvPr/>
          </p:nvSpPr>
          <p:spPr>
            <a:xfrm>
              <a:off x="3497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64"/>
            <p:cNvSpPr/>
            <p:nvPr/>
          </p:nvSpPr>
          <p:spPr>
            <a:xfrm>
              <a:off x="35157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64"/>
            <p:cNvSpPr/>
            <p:nvPr/>
          </p:nvSpPr>
          <p:spPr>
            <a:xfrm>
              <a:off x="35335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64"/>
            <p:cNvSpPr/>
            <p:nvPr/>
          </p:nvSpPr>
          <p:spPr>
            <a:xfrm>
              <a:off x="35516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64"/>
            <p:cNvSpPr/>
            <p:nvPr/>
          </p:nvSpPr>
          <p:spPr>
            <a:xfrm>
              <a:off x="35694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64"/>
            <p:cNvSpPr/>
            <p:nvPr/>
          </p:nvSpPr>
          <p:spPr>
            <a:xfrm>
              <a:off x="35873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64"/>
            <p:cNvSpPr/>
            <p:nvPr/>
          </p:nvSpPr>
          <p:spPr>
            <a:xfrm>
              <a:off x="36053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64"/>
            <p:cNvSpPr/>
            <p:nvPr/>
          </p:nvSpPr>
          <p:spPr>
            <a:xfrm>
              <a:off x="36231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64"/>
            <p:cNvSpPr/>
            <p:nvPr/>
          </p:nvSpPr>
          <p:spPr>
            <a:xfrm>
              <a:off x="36412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64"/>
            <p:cNvSpPr/>
            <p:nvPr/>
          </p:nvSpPr>
          <p:spPr>
            <a:xfrm>
              <a:off x="2565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64"/>
            <p:cNvSpPr/>
            <p:nvPr/>
          </p:nvSpPr>
          <p:spPr>
            <a:xfrm>
              <a:off x="2583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64"/>
            <p:cNvSpPr/>
            <p:nvPr/>
          </p:nvSpPr>
          <p:spPr>
            <a:xfrm>
              <a:off x="260155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64"/>
            <p:cNvSpPr/>
            <p:nvPr/>
          </p:nvSpPr>
          <p:spPr>
            <a:xfrm>
              <a:off x="26195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64"/>
            <p:cNvSpPr/>
            <p:nvPr/>
          </p:nvSpPr>
          <p:spPr>
            <a:xfrm>
              <a:off x="26374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64"/>
            <p:cNvSpPr/>
            <p:nvPr/>
          </p:nvSpPr>
          <p:spPr>
            <a:xfrm>
              <a:off x="26554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64"/>
            <p:cNvSpPr/>
            <p:nvPr/>
          </p:nvSpPr>
          <p:spPr>
            <a:xfrm>
              <a:off x="26733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64"/>
            <p:cNvSpPr/>
            <p:nvPr/>
          </p:nvSpPr>
          <p:spPr>
            <a:xfrm>
              <a:off x="26911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64"/>
            <p:cNvSpPr/>
            <p:nvPr/>
          </p:nvSpPr>
          <p:spPr>
            <a:xfrm>
              <a:off x="27091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64"/>
            <p:cNvSpPr/>
            <p:nvPr/>
          </p:nvSpPr>
          <p:spPr>
            <a:xfrm>
              <a:off x="27270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64"/>
            <p:cNvSpPr/>
            <p:nvPr/>
          </p:nvSpPr>
          <p:spPr>
            <a:xfrm>
              <a:off x="27450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64"/>
            <p:cNvSpPr/>
            <p:nvPr/>
          </p:nvSpPr>
          <p:spPr>
            <a:xfrm>
              <a:off x="27629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64"/>
            <p:cNvSpPr/>
            <p:nvPr/>
          </p:nvSpPr>
          <p:spPr>
            <a:xfrm>
              <a:off x="27807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64"/>
            <p:cNvSpPr/>
            <p:nvPr/>
          </p:nvSpPr>
          <p:spPr>
            <a:xfrm>
              <a:off x="27988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64"/>
            <p:cNvSpPr/>
            <p:nvPr/>
          </p:nvSpPr>
          <p:spPr>
            <a:xfrm>
              <a:off x="28166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64"/>
            <p:cNvSpPr/>
            <p:nvPr/>
          </p:nvSpPr>
          <p:spPr>
            <a:xfrm>
              <a:off x="2834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64"/>
            <p:cNvSpPr/>
            <p:nvPr/>
          </p:nvSpPr>
          <p:spPr>
            <a:xfrm>
              <a:off x="28525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64"/>
            <p:cNvSpPr/>
            <p:nvPr/>
          </p:nvSpPr>
          <p:spPr>
            <a:xfrm>
              <a:off x="28703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64"/>
            <p:cNvSpPr/>
            <p:nvPr/>
          </p:nvSpPr>
          <p:spPr>
            <a:xfrm>
              <a:off x="29062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64"/>
            <p:cNvSpPr/>
            <p:nvPr/>
          </p:nvSpPr>
          <p:spPr>
            <a:xfrm>
              <a:off x="29243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64"/>
            <p:cNvSpPr/>
            <p:nvPr/>
          </p:nvSpPr>
          <p:spPr>
            <a:xfrm>
              <a:off x="30139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64"/>
            <p:cNvSpPr/>
            <p:nvPr/>
          </p:nvSpPr>
          <p:spPr>
            <a:xfrm>
              <a:off x="30855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64"/>
            <p:cNvSpPr/>
            <p:nvPr/>
          </p:nvSpPr>
          <p:spPr>
            <a:xfrm>
              <a:off x="31035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64"/>
            <p:cNvSpPr/>
            <p:nvPr/>
          </p:nvSpPr>
          <p:spPr>
            <a:xfrm>
              <a:off x="31213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64"/>
            <p:cNvSpPr/>
            <p:nvPr/>
          </p:nvSpPr>
          <p:spPr>
            <a:xfrm>
              <a:off x="31392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64"/>
            <p:cNvSpPr/>
            <p:nvPr/>
          </p:nvSpPr>
          <p:spPr>
            <a:xfrm>
              <a:off x="31572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64"/>
            <p:cNvSpPr/>
            <p:nvPr/>
          </p:nvSpPr>
          <p:spPr>
            <a:xfrm>
              <a:off x="31751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64"/>
            <p:cNvSpPr/>
            <p:nvPr/>
          </p:nvSpPr>
          <p:spPr>
            <a:xfrm>
              <a:off x="31931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64"/>
            <p:cNvSpPr/>
            <p:nvPr/>
          </p:nvSpPr>
          <p:spPr>
            <a:xfrm>
              <a:off x="32109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64"/>
            <p:cNvSpPr/>
            <p:nvPr/>
          </p:nvSpPr>
          <p:spPr>
            <a:xfrm>
              <a:off x="3228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64"/>
            <p:cNvSpPr/>
            <p:nvPr/>
          </p:nvSpPr>
          <p:spPr>
            <a:xfrm>
              <a:off x="32468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64"/>
            <p:cNvSpPr/>
            <p:nvPr/>
          </p:nvSpPr>
          <p:spPr>
            <a:xfrm>
              <a:off x="32647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64"/>
            <p:cNvSpPr/>
            <p:nvPr/>
          </p:nvSpPr>
          <p:spPr>
            <a:xfrm>
              <a:off x="32827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64"/>
            <p:cNvSpPr/>
            <p:nvPr/>
          </p:nvSpPr>
          <p:spPr>
            <a:xfrm>
              <a:off x="33006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64"/>
            <p:cNvSpPr/>
            <p:nvPr/>
          </p:nvSpPr>
          <p:spPr>
            <a:xfrm>
              <a:off x="33184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64"/>
            <p:cNvSpPr/>
            <p:nvPr/>
          </p:nvSpPr>
          <p:spPr>
            <a:xfrm>
              <a:off x="33364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64"/>
            <p:cNvSpPr/>
            <p:nvPr/>
          </p:nvSpPr>
          <p:spPr>
            <a:xfrm>
              <a:off x="33543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64"/>
            <p:cNvSpPr/>
            <p:nvPr/>
          </p:nvSpPr>
          <p:spPr>
            <a:xfrm>
              <a:off x="33723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64"/>
            <p:cNvSpPr/>
            <p:nvPr/>
          </p:nvSpPr>
          <p:spPr>
            <a:xfrm>
              <a:off x="33902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64"/>
            <p:cNvSpPr/>
            <p:nvPr/>
          </p:nvSpPr>
          <p:spPr>
            <a:xfrm>
              <a:off x="34080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64"/>
            <p:cNvSpPr/>
            <p:nvPr/>
          </p:nvSpPr>
          <p:spPr>
            <a:xfrm>
              <a:off x="34261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64"/>
            <p:cNvSpPr/>
            <p:nvPr/>
          </p:nvSpPr>
          <p:spPr>
            <a:xfrm>
              <a:off x="34439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64"/>
            <p:cNvSpPr/>
            <p:nvPr/>
          </p:nvSpPr>
          <p:spPr>
            <a:xfrm>
              <a:off x="34619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4"/>
            <p:cNvSpPr/>
            <p:nvPr/>
          </p:nvSpPr>
          <p:spPr>
            <a:xfrm>
              <a:off x="3479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4"/>
            <p:cNvSpPr/>
            <p:nvPr/>
          </p:nvSpPr>
          <p:spPr>
            <a:xfrm>
              <a:off x="3497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64"/>
            <p:cNvSpPr/>
            <p:nvPr/>
          </p:nvSpPr>
          <p:spPr>
            <a:xfrm>
              <a:off x="35157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64"/>
            <p:cNvSpPr/>
            <p:nvPr/>
          </p:nvSpPr>
          <p:spPr>
            <a:xfrm>
              <a:off x="35335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64"/>
            <p:cNvSpPr/>
            <p:nvPr/>
          </p:nvSpPr>
          <p:spPr>
            <a:xfrm>
              <a:off x="35516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4"/>
            <p:cNvSpPr/>
            <p:nvPr/>
          </p:nvSpPr>
          <p:spPr>
            <a:xfrm>
              <a:off x="356945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4"/>
            <p:cNvSpPr/>
            <p:nvPr/>
          </p:nvSpPr>
          <p:spPr>
            <a:xfrm>
              <a:off x="35873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64"/>
            <p:cNvSpPr/>
            <p:nvPr/>
          </p:nvSpPr>
          <p:spPr>
            <a:xfrm>
              <a:off x="36053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64"/>
            <p:cNvSpPr/>
            <p:nvPr/>
          </p:nvSpPr>
          <p:spPr>
            <a:xfrm>
              <a:off x="36231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64"/>
            <p:cNvSpPr/>
            <p:nvPr/>
          </p:nvSpPr>
          <p:spPr>
            <a:xfrm>
              <a:off x="25478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4"/>
            <p:cNvSpPr/>
            <p:nvPr/>
          </p:nvSpPr>
          <p:spPr>
            <a:xfrm>
              <a:off x="2565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64"/>
            <p:cNvSpPr/>
            <p:nvPr/>
          </p:nvSpPr>
          <p:spPr>
            <a:xfrm>
              <a:off x="2583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64"/>
            <p:cNvSpPr/>
            <p:nvPr/>
          </p:nvSpPr>
          <p:spPr>
            <a:xfrm>
              <a:off x="260155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4"/>
            <p:cNvSpPr/>
            <p:nvPr/>
          </p:nvSpPr>
          <p:spPr>
            <a:xfrm>
              <a:off x="26195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64"/>
            <p:cNvSpPr/>
            <p:nvPr/>
          </p:nvSpPr>
          <p:spPr>
            <a:xfrm>
              <a:off x="26374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64"/>
            <p:cNvSpPr/>
            <p:nvPr/>
          </p:nvSpPr>
          <p:spPr>
            <a:xfrm>
              <a:off x="26554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64"/>
            <p:cNvSpPr/>
            <p:nvPr/>
          </p:nvSpPr>
          <p:spPr>
            <a:xfrm>
              <a:off x="26733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64"/>
            <p:cNvSpPr/>
            <p:nvPr/>
          </p:nvSpPr>
          <p:spPr>
            <a:xfrm>
              <a:off x="26911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64"/>
            <p:cNvSpPr/>
            <p:nvPr/>
          </p:nvSpPr>
          <p:spPr>
            <a:xfrm>
              <a:off x="27091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64"/>
            <p:cNvSpPr/>
            <p:nvPr/>
          </p:nvSpPr>
          <p:spPr>
            <a:xfrm>
              <a:off x="27270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64"/>
            <p:cNvSpPr/>
            <p:nvPr/>
          </p:nvSpPr>
          <p:spPr>
            <a:xfrm>
              <a:off x="27450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64"/>
            <p:cNvSpPr/>
            <p:nvPr/>
          </p:nvSpPr>
          <p:spPr>
            <a:xfrm>
              <a:off x="27629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64"/>
            <p:cNvSpPr/>
            <p:nvPr/>
          </p:nvSpPr>
          <p:spPr>
            <a:xfrm>
              <a:off x="28166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64"/>
            <p:cNvSpPr/>
            <p:nvPr/>
          </p:nvSpPr>
          <p:spPr>
            <a:xfrm>
              <a:off x="2834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64"/>
            <p:cNvSpPr/>
            <p:nvPr/>
          </p:nvSpPr>
          <p:spPr>
            <a:xfrm>
              <a:off x="28525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64"/>
            <p:cNvSpPr/>
            <p:nvPr/>
          </p:nvSpPr>
          <p:spPr>
            <a:xfrm>
              <a:off x="28703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64"/>
            <p:cNvSpPr/>
            <p:nvPr/>
          </p:nvSpPr>
          <p:spPr>
            <a:xfrm>
              <a:off x="29062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64"/>
            <p:cNvSpPr/>
            <p:nvPr/>
          </p:nvSpPr>
          <p:spPr>
            <a:xfrm>
              <a:off x="29243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64"/>
            <p:cNvSpPr/>
            <p:nvPr/>
          </p:nvSpPr>
          <p:spPr>
            <a:xfrm>
              <a:off x="30496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64"/>
            <p:cNvSpPr/>
            <p:nvPr/>
          </p:nvSpPr>
          <p:spPr>
            <a:xfrm>
              <a:off x="30855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64"/>
            <p:cNvSpPr/>
            <p:nvPr/>
          </p:nvSpPr>
          <p:spPr>
            <a:xfrm>
              <a:off x="31035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64"/>
            <p:cNvSpPr/>
            <p:nvPr/>
          </p:nvSpPr>
          <p:spPr>
            <a:xfrm>
              <a:off x="31392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64"/>
            <p:cNvSpPr/>
            <p:nvPr/>
          </p:nvSpPr>
          <p:spPr>
            <a:xfrm>
              <a:off x="31572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4"/>
            <p:cNvSpPr/>
            <p:nvPr/>
          </p:nvSpPr>
          <p:spPr>
            <a:xfrm>
              <a:off x="31751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64"/>
            <p:cNvSpPr/>
            <p:nvPr/>
          </p:nvSpPr>
          <p:spPr>
            <a:xfrm>
              <a:off x="31931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64"/>
            <p:cNvSpPr/>
            <p:nvPr/>
          </p:nvSpPr>
          <p:spPr>
            <a:xfrm>
              <a:off x="32109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4"/>
            <p:cNvSpPr/>
            <p:nvPr/>
          </p:nvSpPr>
          <p:spPr>
            <a:xfrm>
              <a:off x="3228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64"/>
            <p:cNvSpPr/>
            <p:nvPr/>
          </p:nvSpPr>
          <p:spPr>
            <a:xfrm>
              <a:off x="32468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64"/>
            <p:cNvSpPr/>
            <p:nvPr/>
          </p:nvSpPr>
          <p:spPr>
            <a:xfrm>
              <a:off x="32647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64"/>
            <p:cNvSpPr/>
            <p:nvPr/>
          </p:nvSpPr>
          <p:spPr>
            <a:xfrm>
              <a:off x="32827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4"/>
            <p:cNvSpPr/>
            <p:nvPr/>
          </p:nvSpPr>
          <p:spPr>
            <a:xfrm>
              <a:off x="33006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64"/>
            <p:cNvSpPr/>
            <p:nvPr/>
          </p:nvSpPr>
          <p:spPr>
            <a:xfrm>
              <a:off x="33184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64"/>
            <p:cNvSpPr/>
            <p:nvPr/>
          </p:nvSpPr>
          <p:spPr>
            <a:xfrm>
              <a:off x="33364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4"/>
            <p:cNvSpPr/>
            <p:nvPr/>
          </p:nvSpPr>
          <p:spPr>
            <a:xfrm>
              <a:off x="33543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64"/>
            <p:cNvSpPr/>
            <p:nvPr/>
          </p:nvSpPr>
          <p:spPr>
            <a:xfrm>
              <a:off x="33723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64"/>
            <p:cNvSpPr/>
            <p:nvPr/>
          </p:nvSpPr>
          <p:spPr>
            <a:xfrm>
              <a:off x="33902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64"/>
            <p:cNvSpPr/>
            <p:nvPr/>
          </p:nvSpPr>
          <p:spPr>
            <a:xfrm>
              <a:off x="34080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64"/>
            <p:cNvSpPr/>
            <p:nvPr/>
          </p:nvSpPr>
          <p:spPr>
            <a:xfrm>
              <a:off x="34261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64"/>
            <p:cNvSpPr/>
            <p:nvPr/>
          </p:nvSpPr>
          <p:spPr>
            <a:xfrm>
              <a:off x="34439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64"/>
            <p:cNvSpPr/>
            <p:nvPr/>
          </p:nvSpPr>
          <p:spPr>
            <a:xfrm>
              <a:off x="34619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64"/>
            <p:cNvSpPr/>
            <p:nvPr/>
          </p:nvSpPr>
          <p:spPr>
            <a:xfrm>
              <a:off x="3479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4"/>
            <p:cNvSpPr/>
            <p:nvPr/>
          </p:nvSpPr>
          <p:spPr>
            <a:xfrm>
              <a:off x="3497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64"/>
            <p:cNvSpPr/>
            <p:nvPr/>
          </p:nvSpPr>
          <p:spPr>
            <a:xfrm>
              <a:off x="35157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64"/>
            <p:cNvSpPr/>
            <p:nvPr/>
          </p:nvSpPr>
          <p:spPr>
            <a:xfrm>
              <a:off x="35335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64"/>
            <p:cNvSpPr/>
            <p:nvPr/>
          </p:nvSpPr>
          <p:spPr>
            <a:xfrm>
              <a:off x="35516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64"/>
            <p:cNvSpPr/>
            <p:nvPr/>
          </p:nvSpPr>
          <p:spPr>
            <a:xfrm>
              <a:off x="356945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64"/>
            <p:cNvSpPr/>
            <p:nvPr/>
          </p:nvSpPr>
          <p:spPr>
            <a:xfrm>
              <a:off x="35873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64"/>
            <p:cNvSpPr/>
            <p:nvPr/>
          </p:nvSpPr>
          <p:spPr>
            <a:xfrm>
              <a:off x="36053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64"/>
            <p:cNvSpPr/>
            <p:nvPr/>
          </p:nvSpPr>
          <p:spPr>
            <a:xfrm>
              <a:off x="25478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64"/>
            <p:cNvSpPr/>
            <p:nvPr/>
          </p:nvSpPr>
          <p:spPr>
            <a:xfrm>
              <a:off x="2565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64"/>
            <p:cNvSpPr/>
            <p:nvPr/>
          </p:nvSpPr>
          <p:spPr>
            <a:xfrm>
              <a:off x="2583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64"/>
            <p:cNvSpPr/>
            <p:nvPr/>
          </p:nvSpPr>
          <p:spPr>
            <a:xfrm>
              <a:off x="260155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64"/>
            <p:cNvSpPr/>
            <p:nvPr/>
          </p:nvSpPr>
          <p:spPr>
            <a:xfrm>
              <a:off x="26374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64"/>
            <p:cNvSpPr/>
            <p:nvPr/>
          </p:nvSpPr>
          <p:spPr>
            <a:xfrm>
              <a:off x="26554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64"/>
            <p:cNvSpPr/>
            <p:nvPr/>
          </p:nvSpPr>
          <p:spPr>
            <a:xfrm>
              <a:off x="26733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4"/>
            <p:cNvSpPr/>
            <p:nvPr/>
          </p:nvSpPr>
          <p:spPr>
            <a:xfrm>
              <a:off x="26911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64"/>
            <p:cNvSpPr/>
            <p:nvPr/>
          </p:nvSpPr>
          <p:spPr>
            <a:xfrm>
              <a:off x="27091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64"/>
            <p:cNvSpPr/>
            <p:nvPr/>
          </p:nvSpPr>
          <p:spPr>
            <a:xfrm>
              <a:off x="27270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64"/>
            <p:cNvSpPr/>
            <p:nvPr/>
          </p:nvSpPr>
          <p:spPr>
            <a:xfrm>
              <a:off x="27450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64"/>
            <p:cNvSpPr/>
            <p:nvPr/>
          </p:nvSpPr>
          <p:spPr>
            <a:xfrm>
              <a:off x="27629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64"/>
            <p:cNvSpPr/>
            <p:nvPr/>
          </p:nvSpPr>
          <p:spPr>
            <a:xfrm>
              <a:off x="28166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64"/>
            <p:cNvSpPr/>
            <p:nvPr/>
          </p:nvSpPr>
          <p:spPr>
            <a:xfrm>
              <a:off x="2834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4"/>
            <p:cNvSpPr/>
            <p:nvPr/>
          </p:nvSpPr>
          <p:spPr>
            <a:xfrm>
              <a:off x="28525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4"/>
            <p:cNvSpPr/>
            <p:nvPr/>
          </p:nvSpPr>
          <p:spPr>
            <a:xfrm>
              <a:off x="28703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64"/>
            <p:cNvSpPr/>
            <p:nvPr/>
          </p:nvSpPr>
          <p:spPr>
            <a:xfrm>
              <a:off x="30496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64"/>
            <p:cNvSpPr/>
            <p:nvPr/>
          </p:nvSpPr>
          <p:spPr>
            <a:xfrm>
              <a:off x="308550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64"/>
            <p:cNvSpPr/>
            <p:nvPr/>
          </p:nvSpPr>
          <p:spPr>
            <a:xfrm>
              <a:off x="31035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64"/>
            <p:cNvSpPr/>
            <p:nvPr/>
          </p:nvSpPr>
          <p:spPr>
            <a:xfrm>
              <a:off x="31392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4"/>
            <p:cNvSpPr/>
            <p:nvPr/>
          </p:nvSpPr>
          <p:spPr>
            <a:xfrm>
              <a:off x="31572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64"/>
            <p:cNvSpPr/>
            <p:nvPr/>
          </p:nvSpPr>
          <p:spPr>
            <a:xfrm>
              <a:off x="31751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64"/>
            <p:cNvSpPr/>
            <p:nvPr/>
          </p:nvSpPr>
          <p:spPr>
            <a:xfrm>
              <a:off x="31931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4"/>
            <p:cNvSpPr/>
            <p:nvPr/>
          </p:nvSpPr>
          <p:spPr>
            <a:xfrm>
              <a:off x="32109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4"/>
            <p:cNvSpPr/>
            <p:nvPr/>
          </p:nvSpPr>
          <p:spPr>
            <a:xfrm>
              <a:off x="3228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4"/>
            <p:cNvSpPr/>
            <p:nvPr/>
          </p:nvSpPr>
          <p:spPr>
            <a:xfrm>
              <a:off x="32468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64"/>
            <p:cNvSpPr/>
            <p:nvPr/>
          </p:nvSpPr>
          <p:spPr>
            <a:xfrm>
              <a:off x="32647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64"/>
            <p:cNvSpPr/>
            <p:nvPr/>
          </p:nvSpPr>
          <p:spPr>
            <a:xfrm>
              <a:off x="32827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4"/>
            <p:cNvSpPr/>
            <p:nvPr/>
          </p:nvSpPr>
          <p:spPr>
            <a:xfrm>
              <a:off x="33006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4"/>
            <p:cNvSpPr/>
            <p:nvPr/>
          </p:nvSpPr>
          <p:spPr>
            <a:xfrm>
              <a:off x="33184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4"/>
            <p:cNvSpPr/>
            <p:nvPr/>
          </p:nvSpPr>
          <p:spPr>
            <a:xfrm>
              <a:off x="33364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64"/>
            <p:cNvSpPr/>
            <p:nvPr/>
          </p:nvSpPr>
          <p:spPr>
            <a:xfrm>
              <a:off x="33543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64"/>
            <p:cNvSpPr/>
            <p:nvPr/>
          </p:nvSpPr>
          <p:spPr>
            <a:xfrm>
              <a:off x="33723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4"/>
            <p:cNvSpPr/>
            <p:nvPr/>
          </p:nvSpPr>
          <p:spPr>
            <a:xfrm>
              <a:off x="33902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4"/>
            <p:cNvSpPr/>
            <p:nvPr/>
          </p:nvSpPr>
          <p:spPr>
            <a:xfrm>
              <a:off x="34080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4"/>
            <p:cNvSpPr/>
            <p:nvPr/>
          </p:nvSpPr>
          <p:spPr>
            <a:xfrm>
              <a:off x="34261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64"/>
            <p:cNvSpPr/>
            <p:nvPr/>
          </p:nvSpPr>
          <p:spPr>
            <a:xfrm>
              <a:off x="34439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64"/>
            <p:cNvSpPr/>
            <p:nvPr/>
          </p:nvSpPr>
          <p:spPr>
            <a:xfrm>
              <a:off x="34619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4"/>
            <p:cNvSpPr/>
            <p:nvPr/>
          </p:nvSpPr>
          <p:spPr>
            <a:xfrm>
              <a:off x="3479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4"/>
            <p:cNvSpPr/>
            <p:nvPr/>
          </p:nvSpPr>
          <p:spPr>
            <a:xfrm>
              <a:off x="3497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4"/>
            <p:cNvSpPr/>
            <p:nvPr/>
          </p:nvSpPr>
          <p:spPr>
            <a:xfrm>
              <a:off x="356945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64"/>
            <p:cNvSpPr/>
            <p:nvPr/>
          </p:nvSpPr>
          <p:spPr>
            <a:xfrm>
              <a:off x="2565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64"/>
            <p:cNvSpPr/>
            <p:nvPr/>
          </p:nvSpPr>
          <p:spPr>
            <a:xfrm>
              <a:off x="2583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64"/>
            <p:cNvSpPr/>
            <p:nvPr/>
          </p:nvSpPr>
          <p:spPr>
            <a:xfrm>
              <a:off x="26554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64"/>
            <p:cNvSpPr/>
            <p:nvPr/>
          </p:nvSpPr>
          <p:spPr>
            <a:xfrm>
              <a:off x="26733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64"/>
            <p:cNvSpPr/>
            <p:nvPr/>
          </p:nvSpPr>
          <p:spPr>
            <a:xfrm>
              <a:off x="26911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4"/>
            <p:cNvSpPr/>
            <p:nvPr/>
          </p:nvSpPr>
          <p:spPr>
            <a:xfrm>
              <a:off x="27091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4"/>
            <p:cNvSpPr/>
            <p:nvPr/>
          </p:nvSpPr>
          <p:spPr>
            <a:xfrm>
              <a:off x="27270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4"/>
            <p:cNvSpPr/>
            <p:nvPr/>
          </p:nvSpPr>
          <p:spPr>
            <a:xfrm>
              <a:off x="27450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64"/>
            <p:cNvSpPr/>
            <p:nvPr/>
          </p:nvSpPr>
          <p:spPr>
            <a:xfrm>
              <a:off x="27629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64"/>
            <p:cNvSpPr/>
            <p:nvPr/>
          </p:nvSpPr>
          <p:spPr>
            <a:xfrm>
              <a:off x="27807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4"/>
            <p:cNvSpPr/>
            <p:nvPr/>
          </p:nvSpPr>
          <p:spPr>
            <a:xfrm>
              <a:off x="28166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64"/>
            <p:cNvSpPr/>
            <p:nvPr/>
          </p:nvSpPr>
          <p:spPr>
            <a:xfrm>
              <a:off x="2834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64"/>
            <p:cNvSpPr/>
            <p:nvPr/>
          </p:nvSpPr>
          <p:spPr>
            <a:xfrm>
              <a:off x="28525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64"/>
            <p:cNvSpPr/>
            <p:nvPr/>
          </p:nvSpPr>
          <p:spPr>
            <a:xfrm>
              <a:off x="28703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4"/>
            <p:cNvSpPr/>
            <p:nvPr/>
          </p:nvSpPr>
          <p:spPr>
            <a:xfrm>
              <a:off x="30317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64"/>
            <p:cNvSpPr/>
            <p:nvPr/>
          </p:nvSpPr>
          <p:spPr>
            <a:xfrm>
              <a:off x="30496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64"/>
            <p:cNvSpPr/>
            <p:nvPr/>
          </p:nvSpPr>
          <p:spPr>
            <a:xfrm>
              <a:off x="3085500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4"/>
            <p:cNvSpPr/>
            <p:nvPr/>
          </p:nvSpPr>
          <p:spPr>
            <a:xfrm>
              <a:off x="31035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64"/>
            <p:cNvSpPr/>
            <p:nvPr/>
          </p:nvSpPr>
          <p:spPr>
            <a:xfrm>
              <a:off x="31213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4"/>
            <p:cNvSpPr/>
            <p:nvPr/>
          </p:nvSpPr>
          <p:spPr>
            <a:xfrm>
              <a:off x="31392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4"/>
            <p:cNvSpPr/>
            <p:nvPr/>
          </p:nvSpPr>
          <p:spPr>
            <a:xfrm>
              <a:off x="31572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4"/>
            <p:cNvSpPr/>
            <p:nvPr/>
          </p:nvSpPr>
          <p:spPr>
            <a:xfrm>
              <a:off x="31751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4"/>
            <p:cNvSpPr/>
            <p:nvPr/>
          </p:nvSpPr>
          <p:spPr>
            <a:xfrm>
              <a:off x="31931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4"/>
            <p:cNvSpPr/>
            <p:nvPr/>
          </p:nvSpPr>
          <p:spPr>
            <a:xfrm>
              <a:off x="32109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4"/>
            <p:cNvSpPr/>
            <p:nvPr/>
          </p:nvSpPr>
          <p:spPr>
            <a:xfrm>
              <a:off x="3228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4"/>
            <p:cNvSpPr/>
            <p:nvPr/>
          </p:nvSpPr>
          <p:spPr>
            <a:xfrm>
              <a:off x="32468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4"/>
            <p:cNvSpPr/>
            <p:nvPr/>
          </p:nvSpPr>
          <p:spPr>
            <a:xfrm>
              <a:off x="32647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4"/>
            <p:cNvSpPr/>
            <p:nvPr/>
          </p:nvSpPr>
          <p:spPr>
            <a:xfrm>
              <a:off x="32827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4"/>
            <p:cNvSpPr/>
            <p:nvPr/>
          </p:nvSpPr>
          <p:spPr>
            <a:xfrm>
              <a:off x="33006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4"/>
            <p:cNvSpPr/>
            <p:nvPr/>
          </p:nvSpPr>
          <p:spPr>
            <a:xfrm>
              <a:off x="33184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4"/>
            <p:cNvSpPr/>
            <p:nvPr/>
          </p:nvSpPr>
          <p:spPr>
            <a:xfrm>
              <a:off x="33364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4"/>
            <p:cNvSpPr/>
            <p:nvPr/>
          </p:nvSpPr>
          <p:spPr>
            <a:xfrm>
              <a:off x="33543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4"/>
            <p:cNvSpPr/>
            <p:nvPr/>
          </p:nvSpPr>
          <p:spPr>
            <a:xfrm>
              <a:off x="33723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4"/>
            <p:cNvSpPr/>
            <p:nvPr/>
          </p:nvSpPr>
          <p:spPr>
            <a:xfrm>
              <a:off x="33902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4"/>
            <p:cNvSpPr/>
            <p:nvPr/>
          </p:nvSpPr>
          <p:spPr>
            <a:xfrm>
              <a:off x="34080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4"/>
            <p:cNvSpPr/>
            <p:nvPr/>
          </p:nvSpPr>
          <p:spPr>
            <a:xfrm>
              <a:off x="34261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4"/>
            <p:cNvSpPr/>
            <p:nvPr/>
          </p:nvSpPr>
          <p:spPr>
            <a:xfrm>
              <a:off x="34439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4"/>
            <p:cNvSpPr/>
            <p:nvPr/>
          </p:nvSpPr>
          <p:spPr>
            <a:xfrm>
              <a:off x="34619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4"/>
            <p:cNvSpPr/>
            <p:nvPr/>
          </p:nvSpPr>
          <p:spPr>
            <a:xfrm>
              <a:off x="3479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4"/>
            <p:cNvSpPr/>
            <p:nvPr/>
          </p:nvSpPr>
          <p:spPr>
            <a:xfrm>
              <a:off x="3497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4"/>
            <p:cNvSpPr/>
            <p:nvPr/>
          </p:nvSpPr>
          <p:spPr>
            <a:xfrm>
              <a:off x="35157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4"/>
            <p:cNvSpPr/>
            <p:nvPr/>
          </p:nvSpPr>
          <p:spPr>
            <a:xfrm>
              <a:off x="3569450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4"/>
            <p:cNvSpPr/>
            <p:nvPr/>
          </p:nvSpPr>
          <p:spPr>
            <a:xfrm>
              <a:off x="25299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4"/>
            <p:cNvSpPr/>
            <p:nvPr/>
          </p:nvSpPr>
          <p:spPr>
            <a:xfrm>
              <a:off x="25478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4"/>
            <p:cNvSpPr/>
            <p:nvPr/>
          </p:nvSpPr>
          <p:spPr>
            <a:xfrm>
              <a:off x="26554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4"/>
            <p:cNvSpPr/>
            <p:nvPr/>
          </p:nvSpPr>
          <p:spPr>
            <a:xfrm>
              <a:off x="26733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64"/>
            <p:cNvSpPr/>
            <p:nvPr/>
          </p:nvSpPr>
          <p:spPr>
            <a:xfrm>
              <a:off x="26911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4"/>
            <p:cNvSpPr/>
            <p:nvPr/>
          </p:nvSpPr>
          <p:spPr>
            <a:xfrm>
              <a:off x="27091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4"/>
            <p:cNvSpPr/>
            <p:nvPr/>
          </p:nvSpPr>
          <p:spPr>
            <a:xfrm>
              <a:off x="27270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4"/>
            <p:cNvSpPr/>
            <p:nvPr/>
          </p:nvSpPr>
          <p:spPr>
            <a:xfrm>
              <a:off x="27450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4"/>
            <p:cNvSpPr/>
            <p:nvPr/>
          </p:nvSpPr>
          <p:spPr>
            <a:xfrm>
              <a:off x="27629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4"/>
            <p:cNvSpPr/>
            <p:nvPr/>
          </p:nvSpPr>
          <p:spPr>
            <a:xfrm>
              <a:off x="27807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4"/>
            <p:cNvSpPr/>
            <p:nvPr/>
          </p:nvSpPr>
          <p:spPr>
            <a:xfrm>
              <a:off x="27988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4"/>
            <p:cNvSpPr/>
            <p:nvPr/>
          </p:nvSpPr>
          <p:spPr>
            <a:xfrm>
              <a:off x="28166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4"/>
            <p:cNvSpPr/>
            <p:nvPr/>
          </p:nvSpPr>
          <p:spPr>
            <a:xfrm>
              <a:off x="28346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4"/>
            <p:cNvSpPr/>
            <p:nvPr/>
          </p:nvSpPr>
          <p:spPr>
            <a:xfrm>
              <a:off x="28525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4"/>
            <p:cNvSpPr/>
            <p:nvPr/>
          </p:nvSpPr>
          <p:spPr>
            <a:xfrm>
              <a:off x="28703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4"/>
            <p:cNvSpPr/>
            <p:nvPr/>
          </p:nvSpPr>
          <p:spPr>
            <a:xfrm>
              <a:off x="30496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4"/>
            <p:cNvSpPr/>
            <p:nvPr/>
          </p:nvSpPr>
          <p:spPr>
            <a:xfrm>
              <a:off x="3067650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4"/>
            <p:cNvSpPr/>
            <p:nvPr/>
          </p:nvSpPr>
          <p:spPr>
            <a:xfrm>
              <a:off x="3067650" y="43358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4"/>
            <p:cNvSpPr/>
            <p:nvPr/>
          </p:nvSpPr>
          <p:spPr>
            <a:xfrm>
              <a:off x="3085500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4"/>
            <p:cNvSpPr/>
            <p:nvPr/>
          </p:nvSpPr>
          <p:spPr>
            <a:xfrm>
              <a:off x="31035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4"/>
            <p:cNvSpPr/>
            <p:nvPr/>
          </p:nvSpPr>
          <p:spPr>
            <a:xfrm>
              <a:off x="31213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4"/>
            <p:cNvSpPr/>
            <p:nvPr/>
          </p:nvSpPr>
          <p:spPr>
            <a:xfrm>
              <a:off x="31392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4"/>
            <p:cNvSpPr/>
            <p:nvPr/>
          </p:nvSpPr>
          <p:spPr>
            <a:xfrm>
              <a:off x="31572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4"/>
            <p:cNvSpPr/>
            <p:nvPr/>
          </p:nvSpPr>
          <p:spPr>
            <a:xfrm>
              <a:off x="31751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4"/>
            <p:cNvSpPr/>
            <p:nvPr/>
          </p:nvSpPr>
          <p:spPr>
            <a:xfrm>
              <a:off x="31931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4"/>
            <p:cNvSpPr/>
            <p:nvPr/>
          </p:nvSpPr>
          <p:spPr>
            <a:xfrm>
              <a:off x="32109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4"/>
            <p:cNvSpPr/>
            <p:nvPr/>
          </p:nvSpPr>
          <p:spPr>
            <a:xfrm>
              <a:off x="32288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4"/>
            <p:cNvSpPr/>
            <p:nvPr/>
          </p:nvSpPr>
          <p:spPr>
            <a:xfrm>
              <a:off x="32468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4"/>
            <p:cNvSpPr/>
            <p:nvPr/>
          </p:nvSpPr>
          <p:spPr>
            <a:xfrm>
              <a:off x="32647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4"/>
            <p:cNvSpPr/>
            <p:nvPr/>
          </p:nvSpPr>
          <p:spPr>
            <a:xfrm>
              <a:off x="32827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4"/>
            <p:cNvSpPr/>
            <p:nvPr/>
          </p:nvSpPr>
          <p:spPr>
            <a:xfrm>
              <a:off x="33006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64"/>
            <p:cNvSpPr/>
            <p:nvPr/>
          </p:nvSpPr>
          <p:spPr>
            <a:xfrm>
              <a:off x="33184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64"/>
            <p:cNvSpPr/>
            <p:nvPr/>
          </p:nvSpPr>
          <p:spPr>
            <a:xfrm>
              <a:off x="33364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4"/>
            <p:cNvSpPr/>
            <p:nvPr/>
          </p:nvSpPr>
          <p:spPr>
            <a:xfrm>
              <a:off x="33543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4"/>
            <p:cNvSpPr/>
            <p:nvPr/>
          </p:nvSpPr>
          <p:spPr>
            <a:xfrm>
              <a:off x="33723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4"/>
            <p:cNvSpPr/>
            <p:nvPr/>
          </p:nvSpPr>
          <p:spPr>
            <a:xfrm>
              <a:off x="33902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4"/>
            <p:cNvSpPr/>
            <p:nvPr/>
          </p:nvSpPr>
          <p:spPr>
            <a:xfrm>
              <a:off x="34080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4"/>
            <p:cNvSpPr/>
            <p:nvPr/>
          </p:nvSpPr>
          <p:spPr>
            <a:xfrm>
              <a:off x="34261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4"/>
            <p:cNvSpPr/>
            <p:nvPr/>
          </p:nvSpPr>
          <p:spPr>
            <a:xfrm>
              <a:off x="34439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4"/>
            <p:cNvSpPr/>
            <p:nvPr/>
          </p:nvSpPr>
          <p:spPr>
            <a:xfrm>
              <a:off x="34619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4"/>
            <p:cNvSpPr/>
            <p:nvPr/>
          </p:nvSpPr>
          <p:spPr>
            <a:xfrm>
              <a:off x="34798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4"/>
            <p:cNvSpPr/>
            <p:nvPr/>
          </p:nvSpPr>
          <p:spPr>
            <a:xfrm>
              <a:off x="34976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4"/>
            <p:cNvSpPr/>
            <p:nvPr/>
          </p:nvSpPr>
          <p:spPr>
            <a:xfrm>
              <a:off x="35157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4"/>
            <p:cNvSpPr/>
            <p:nvPr/>
          </p:nvSpPr>
          <p:spPr>
            <a:xfrm>
              <a:off x="35335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4"/>
            <p:cNvSpPr/>
            <p:nvPr/>
          </p:nvSpPr>
          <p:spPr>
            <a:xfrm>
              <a:off x="26554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4"/>
            <p:cNvSpPr/>
            <p:nvPr/>
          </p:nvSpPr>
          <p:spPr>
            <a:xfrm>
              <a:off x="26733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4"/>
            <p:cNvSpPr/>
            <p:nvPr/>
          </p:nvSpPr>
          <p:spPr>
            <a:xfrm>
              <a:off x="26911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4"/>
            <p:cNvSpPr/>
            <p:nvPr/>
          </p:nvSpPr>
          <p:spPr>
            <a:xfrm>
              <a:off x="27091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4"/>
            <p:cNvSpPr/>
            <p:nvPr/>
          </p:nvSpPr>
          <p:spPr>
            <a:xfrm>
              <a:off x="27270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4"/>
            <p:cNvSpPr/>
            <p:nvPr/>
          </p:nvSpPr>
          <p:spPr>
            <a:xfrm>
              <a:off x="27450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4"/>
            <p:cNvSpPr/>
            <p:nvPr/>
          </p:nvSpPr>
          <p:spPr>
            <a:xfrm>
              <a:off x="27629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4"/>
            <p:cNvSpPr/>
            <p:nvPr/>
          </p:nvSpPr>
          <p:spPr>
            <a:xfrm>
              <a:off x="27807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4"/>
            <p:cNvSpPr/>
            <p:nvPr/>
          </p:nvSpPr>
          <p:spPr>
            <a:xfrm>
              <a:off x="27988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4"/>
            <p:cNvSpPr/>
            <p:nvPr/>
          </p:nvSpPr>
          <p:spPr>
            <a:xfrm>
              <a:off x="28166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4"/>
            <p:cNvSpPr/>
            <p:nvPr/>
          </p:nvSpPr>
          <p:spPr>
            <a:xfrm>
              <a:off x="28346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4"/>
            <p:cNvSpPr/>
            <p:nvPr/>
          </p:nvSpPr>
          <p:spPr>
            <a:xfrm>
              <a:off x="28703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4"/>
            <p:cNvSpPr/>
            <p:nvPr/>
          </p:nvSpPr>
          <p:spPr>
            <a:xfrm>
              <a:off x="28884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4"/>
            <p:cNvSpPr/>
            <p:nvPr/>
          </p:nvSpPr>
          <p:spPr>
            <a:xfrm>
              <a:off x="30496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4"/>
            <p:cNvSpPr/>
            <p:nvPr/>
          </p:nvSpPr>
          <p:spPr>
            <a:xfrm>
              <a:off x="3067650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64"/>
            <p:cNvSpPr/>
            <p:nvPr/>
          </p:nvSpPr>
          <p:spPr>
            <a:xfrm>
              <a:off x="3085500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64"/>
            <p:cNvSpPr/>
            <p:nvPr/>
          </p:nvSpPr>
          <p:spPr>
            <a:xfrm>
              <a:off x="31035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64"/>
            <p:cNvSpPr/>
            <p:nvPr/>
          </p:nvSpPr>
          <p:spPr>
            <a:xfrm>
              <a:off x="31213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64"/>
            <p:cNvSpPr/>
            <p:nvPr/>
          </p:nvSpPr>
          <p:spPr>
            <a:xfrm>
              <a:off x="31392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64"/>
            <p:cNvSpPr/>
            <p:nvPr/>
          </p:nvSpPr>
          <p:spPr>
            <a:xfrm>
              <a:off x="31572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64"/>
            <p:cNvSpPr/>
            <p:nvPr/>
          </p:nvSpPr>
          <p:spPr>
            <a:xfrm>
              <a:off x="31751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64"/>
            <p:cNvSpPr/>
            <p:nvPr/>
          </p:nvSpPr>
          <p:spPr>
            <a:xfrm>
              <a:off x="31931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64"/>
            <p:cNvSpPr/>
            <p:nvPr/>
          </p:nvSpPr>
          <p:spPr>
            <a:xfrm>
              <a:off x="32109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64"/>
            <p:cNvSpPr/>
            <p:nvPr/>
          </p:nvSpPr>
          <p:spPr>
            <a:xfrm>
              <a:off x="32288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64"/>
            <p:cNvSpPr/>
            <p:nvPr/>
          </p:nvSpPr>
          <p:spPr>
            <a:xfrm>
              <a:off x="32468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64"/>
            <p:cNvSpPr/>
            <p:nvPr/>
          </p:nvSpPr>
          <p:spPr>
            <a:xfrm>
              <a:off x="32647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64"/>
            <p:cNvSpPr/>
            <p:nvPr/>
          </p:nvSpPr>
          <p:spPr>
            <a:xfrm>
              <a:off x="32827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64"/>
            <p:cNvSpPr/>
            <p:nvPr/>
          </p:nvSpPr>
          <p:spPr>
            <a:xfrm>
              <a:off x="33006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64"/>
            <p:cNvSpPr/>
            <p:nvPr/>
          </p:nvSpPr>
          <p:spPr>
            <a:xfrm>
              <a:off x="33184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64"/>
            <p:cNvSpPr/>
            <p:nvPr/>
          </p:nvSpPr>
          <p:spPr>
            <a:xfrm>
              <a:off x="33364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64"/>
            <p:cNvSpPr/>
            <p:nvPr/>
          </p:nvSpPr>
          <p:spPr>
            <a:xfrm>
              <a:off x="33543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64"/>
            <p:cNvSpPr/>
            <p:nvPr/>
          </p:nvSpPr>
          <p:spPr>
            <a:xfrm>
              <a:off x="33723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64"/>
            <p:cNvSpPr/>
            <p:nvPr/>
          </p:nvSpPr>
          <p:spPr>
            <a:xfrm>
              <a:off x="33902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64"/>
            <p:cNvSpPr/>
            <p:nvPr/>
          </p:nvSpPr>
          <p:spPr>
            <a:xfrm>
              <a:off x="34080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64"/>
            <p:cNvSpPr/>
            <p:nvPr/>
          </p:nvSpPr>
          <p:spPr>
            <a:xfrm>
              <a:off x="34261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64"/>
            <p:cNvSpPr/>
            <p:nvPr/>
          </p:nvSpPr>
          <p:spPr>
            <a:xfrm>
              <a:off x="34439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64"/>
            <p:cNvSpPr/>
            <p:nvPr/>
          </p:nvSpPr>
          <p:spPr>
            <a:xfrm>
              <a:off x="34619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64"/>
            <p:cNvSpPr/>
            <p:nvPr/>
          </p:nvSpPr>
          <p:spPr>
            <a:xfrm>
              <a:off x="34798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4"/>
            <p:cNvSpPr/>
            <p:nvPr/>
          </p:nvSpPr>
          <p:spPr>
            <a:xfrm>
              <a:off x="34976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4"/>
            <p:cNvSpPr/>
            <p:nvPr/>
          </p:nvSpPr>
          <p:spPr>
            <a:xfrm>
              <a:off x="35335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64"/>
            <p:cNvSpPr/>
            <p:nvPr/>
          </p:nvSpPr>
          <p:spPr>
            <a:xfrm>
              <a:off x="26554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64"/>
            <p:cNvSpPr/>
            <p:nvPr/>
          </p:nvSpPr>
          <p:spPr>
            <a:xfrm>
              <a:off x="26733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4"/>
            <p:cNvSpPr/>
            <p:nvPr/>
          </p:nvSpPr>
          <p:spPr>
            <a:xfrm>
              <a:off x="26911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4"/>
            <p:cNvSpPr/>
            <p:nvPr/>
          </p:nvSpPr>
          <p:spPr>
            <a:xfrm>
              <a:off x="27091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4"/>
            <p:cNvSpPr/>
            <p:nvPr/>
          </p:nvSpPr>
          <p:spPr>
            <a:xfrm>
              <a:off x="27270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64"/>
            <p:cNvSpPr/>
            <p:nvPr/>
          </p:nvSpPr>
          <p:spPr>
            <a:xfrm>
              <a:off x="27450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64"/>
            <p:cNvSpPr/>
            <p:nvPr/>
          </p:nvSpPr>
          <p:spPr>
            <a:xfrm>
              <a:off x="27629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64"/>
            <p:cNvSpPr/>
            <p:nvPr/>
          </p:nvSpPr>
          <p:spPr>
            <a:xfrm>
              <a:off x="27807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64"/>
            <p:cNvSpPr/>
            <p:nvPr/>
          </p:nvSpPr>
          <p:spPr>
            <a:xfrm>
              <a:off x="27988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64"/>
            <p:cNvSpPr/>
            <p:nvPr/>
          </p:nvSpPr>
          <p:spPr>
            <a:xfrm>
              <a:off x="28166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64"/>
            <p:cNvSpPr/>
            <p:nvPr/>
          </p:nvSpPr>
          <p:spPr>
            <a:xfrm>
              <a:off x="30496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64"/>
            <p:cNvSpPr/>
            <p:nvPr/>
          </p:nvSpPr>
          <p:spPr>
            <a:xfrm>
              <a:off x="3067650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64"/>
            <p:cNvSpPr/>
            <p:nvPr/>
          </p:nvSpPr>
          <p:spPr>
            <a:xfrm>
              <a:off x="3085500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64"/>
            <p:cNvSpPr/>
            <p:nvPr/>
          </p:nvSpPr>
          <p:spPr>
            <a:xfrm>
              <a:off x="31035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64"/>
            <p:cNvSpPr/>
            <p:nvPr/>
          </p:nvSpPr>
          <p:spPr>
            <a:xfrm>
              <a:off x="31392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64"/>
            <p:cNvSpPr/>
            <p:nvPr/>
          </p:nvSpPr>
          <p:spPr>
            <a:xfrm>
              <a:off x="31572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64"/>
            <p:cNvSpPr/>
            <p:nvPr/>
          </p:nvSpPr>
          <p:spPr>
            <a:xfrm>
              <a:off x="31751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64"/>
            <p:cNvSpPr/>
            <p:nvPr/>
          </p:nvSpPr>
          <p:spPr>
            <a:xfrm>
              <a:off x="31931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64"/>
            <p:cNvSpPr/>
            <p:nvPr/>
          </p:nvSpPr>
          <p:spPr>
            <a:xfrm>
              <a:off x="32109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64"/>
            <p:cNvSpPr/>
            <p:nvPr/>
          </p:nvSpPr>
          <p:spPr>
            <a:xfrm>
              <a:off x="32288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64"/>
            <p:cNvSpPr/>
            <p:nvPr/>
          </p:nvSpPr>
          <p:spPr>
            <a:xfrm>
              <a:off x="32468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64"/>
            <p:cNvSpPr/>
            <p:nvPr/>
          </p:nvSpPr>
          <p:spPr>
            <a:xfrm>
              <a:off x="32647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64"/>
            <p:cNvSpPr/>
            <p:nvPr/>
          </p:nvSpPr>
          <p:spPr>
            <a:xfrm>
              <a:off x="32827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64"/>
            <p:cNvSpPr/>
            <p:nvPr/>
          </p:nvSpPr>
          <p:spPr>
            <a:xfrm>
              <a:off x="33006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64"/>
            <p:cNvSpPr/>
            <p:nvPr/>
          </p:nvSpPr>
          <p:spPr>
            <a:xfrm>
              <a:off x="33184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64"/>
            <p:cNvSpPr/>
            <p:nvPr/>
          </p:nvSpPr>
          <p:spPr>
            <a:xfrm>
              <a:off x="33364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64"/>
            <p:cNvSpPr/>
            <p:nvPr/>
          </p:nvSpPr>
          <p:spPr>
            <a:xfrm>
              <a:off x="33543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64"/>
            <p:cNvSpPr/>
            <p:nvPr/>
          </p:nvSpPr>
          <p:spPr>
            <a:xfrm>
              <a:off x="33723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64"/>
            <p:cNvSpPr/>
            <p:nvPr/>
          </p:nvSpPr>
          <p:spPr>
            <a:xfrm>
              <a:off x="33902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64"/>
            <p:cNvSpPr/>
            <p:nvPr/>
          </p:nvSpPr>
          <p:spPr>
            <a:xfrm>
              <a:off x="34080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64"/>
            <p:cNvSpPr/>
            <p:nvPr/>
          </p:nvSpPr>
          <p:spPr>
            <a:xfrm>
              <a:off x="34261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64"/>
            <p:cNvSpPr/>
            <p:nvPr/>
          </p:nvSpPr>
          <p:spPr>
            <a:xfrm>
              <a:off x="34439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64"/>
            <p:cNvSpPr/>
            <p:nvPr/>
          </p:nvSpPr>
          <p:spPr>
            <a:xfrm>
              <a:off x="34619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4"/>
            <p:cNvSpPr/>
            <p:nvPr/>
          </p:nvSpPr>
          <p:spPr>
            <a:xfrm>
              <a:off x="34798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4"/>
            <p:cNvSpPr/>
            <p:nvPr/>
          </p:nvSpPr>
          <p:spPr>
            <a:xfrm>
              <a:off x="34976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4"/>
            <p:cNvSpPr/>
            <p:nvPr/>
          </p:nvSpPr>
          <p:spPr>
            <a:xfrm>
              <a:off x="35335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64"/>
            <p:cNvSpPr/>
            <p:nvPr/>
          </p:nvSpPr>
          <p:spPr>
            <a:xfrm>
              <a:off x="26554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64"/>
            <p:cNvSpPr/>
            <p:nvPr/>
          </p:nvSpPr>
          <p:spPr>
            <a:xfrm>
              <a:off x="26733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4"/>
            <p:cNvSpPr/>
            <p:nvPr/>
          </p:nvSpPr>
          <p:spPr>
            <a:xfrm>
              <a:off x="26911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64"/>
            <p:cNvSpPr/>
            <p:nvPr/>
          </p:nvSpPr>
          <p:spPr>
            <a:xfrm>
              <a:off x="27091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64"/>
            <p:cNvSpPr/>
            <p:nvPr/>
          </p:nvSpPr>
          <p:spPr>
            <a:xfrm>
              <a:off x="27270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64"/>
            <p:cNvSpPr/>
            <p:nvPr/>
          </p:nvSpPr>
          <p:spPr>
            <a:xfrm>
              <a:off x="27450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64"/>
            <p:cNvSpPr/>
            <p:nvPr/>
          </p:nvSpPr>
          <p:spPr>
            <a:xfrm>
              <a:off x="27629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64"/>
            <p:cNvSpPr/>
            <p:nvPr/>
          </p:nvSpPr>
          <p:spPr>
            <a:xfrm>
              <a:off x="27807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64"/>
            <p:cNvSpPr/>
            <p:nvPr/>
          </p:nvSpPr>
          <p:spPr>
            <a:xfrm>
              <a:off x="27988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64"/>
            <p:cNvSpPr/>
            <p:nvPr/>
          </p:nvSpPr>
          <p:spPr>
            <a:xfrm>
              <a:off x="28166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64"/>
            <p:cNvSpPr/>
            <p:nvPr/>
          </p:nvSpPr>
          <p:spPr>
            <a:xfrm>
              <a:off x="30317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64"/>
            <p:cNvSpPr/>
            <p:nvPr/>
          </p:nvSpPr>
          <p:spPr>
            <a:xfrm>
              <a:off x="30317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64"/>
            <p:cNvSpPr/>
            <p:nvPr/>
          </p:nvSpPr>
          <p:spPr>
            <a:xfrm>
              <a:off x="30496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64"/>
            <p:cNvSpPr/>
            <p:nvPr/>
          </p:nvSpPr>
          <p:spPr>
            <a:xfrm>
              <a:off x="3067650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64"/>
            <p:cNvSpPr/>
            <p:nvPr/>
          </p:nvSpPr>
          <p:spPr>
            <a:xfrm>
              <a:off x="31035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64"/>
            <p:cNvSpPr/>
            <p:nvPr/>
          </p:nvSpPr>
          <p:spPr>
            <a:xfrm>
              <a:off x="31213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64"/>
            <p:cNvSpPr/>
            <p:nvPr/>
          </p:nvSpPr>
          <p:spPr>
            <a:xfrm>
              <a:off x="3121375" y="4423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64"/>
            <p:cNvSpPr/>
            <p:nvPr/>
          </p:nvSpPr>
          <p:spPr>
            <a:xfrm>
              <a:off x="31392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64"/>
            <p:cNvSpPr/>
            <p:nvPr/>
          </p:nvSpPr>
          <p:spPr>
            <a:xfrm>
              <a:off x="3139225" y="4423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64"/>
            <p:cNvSpPr/>
            <p:nvPr/>
          </p:nvSpPr>
          <p:spPr>
            <a:xfrm>
              <a:off x="31572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64"/>
            <p:cNvSpPr/>
            <p:nvPr/>
          </p:nvSpPr>
          <p:spPr>
            <a:xfrm>
              <a:off x="3157250" y="44240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64"/>
            <p:cNvSpPr/>
            <p:nvPr/>
          </p:nvSpPr>
          <p:spPr>
            <a:xfrm>
              <a:off x="3175100" y="44240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64"/>
            <p:cNvSpPr/>
            <p:nvPr/>
          </p:nvSpPr>
          <p:spPr>
            <a:xfrm>
              <a:off x="3175100" y="44483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64"/>
            <p:cNvSpPr/>
            <p:nvPr/>
          </p:nvSpPr>
          <p:spPr>
            <a:xfrm>
              <a:off x="31751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64"/>
            <p:cNvSpPr/>
            <p:nvPr/>
          </p:nvSpPr>
          <p:spPr>
            <a:xfrm>
              <a:off x="31931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64"/>
            <p:cNvSpPr/>
            <p:nvPr/>
          </p:nvSpPr>
          <p:spPr>
            <a:xfrm>
              <a:off x="32109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64"/>
            <p:cNvSpPr/>
            <p:nvPr/>
          </p:nvSpPr>
          <p:spPr>
            <a:xfrm>
              <a:off x="32288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64"/>
            <p:cNvSpPr/>
            <p:nvPr/>
          </p:nvSpPr>
          <p:spPr>
            <a:xfrm>
              <a:off x="32468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64"/>
            <p:cNvSpPr/>
            <p:nvPr/>
          </p:nvSpPr>
          <p:spPr>
            <a:xfrm>
              <a:off x="32647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64"/>
            <p:cNvSpPr/>
            <p:nvPr/>
          </p:nvSpPr>
          <p:spPr>
            <a:xfrm>
              <a:off x="32827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64"/>
            <p:cNvSpPr/>
            <p:nvPr/>
          </p:nvSpPr>
          <p:spPr>
            <a:xfrm>
              <a:off x="33006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64"/>
            <p:cNvSpPr/>
            <p:nvPr/>
          </p:nvSpPr>
          <p:spPr>
            <a:xfrm>
              <a:off x="33184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64"/>
            <p:cNvSpPr/>
            <p:nvPr/>
          </p:nvSpPr>
          <p:spPr>
            <a:xfrm>
              <a:off x="33364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64"/>
            <p:cNvSpPr/>
            <p:nvPr/>
          </p:nvSpPr>
          <p:spPr>
            <a:xfrm>
              <a:off x="33543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64"/>
            <p:cNvSpPr/>
            <p:nvPr/>
          </p:nvSpPr>
          <p:spPr>
            <a:xfrm>
              <a:off x="33723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64"/>
            <p:cNvSpPr/>
            <p:nvPr/>
          </p:nvSpPr>
          <p:spPr>
            <a:xfrm>
              <a:off x="33902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64"/>
            <p:cNvSpPr/>
            <p:nvPr/>
          </p:nvSpPr>
          <p:spPr>
            <a:xfrm>
              <a:off x="34080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64"/>
            <p:cNvSpPr/>
            <p:nvPr/>
          </p:nvSpPr>
          <p:spPr>
            <a:xfrm>
              <a:off x="34261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64"/>
            <p:cNvSpPr/>
            <p:nvPr/>
          </p:nvSpPr>
          <p:spPr>
            <a:xfrm>
              <a:off x="34439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64"/>
            <p:cNvSpPr/>
            <p:nvPr/>
          </p:nvSpPr>
          <p:spPr>
            <a:xfrm>
              <a:off x="34619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64"/>
            <p:cNvSpPr/>
            <p:nvPr/>
          </p:nvSpPr>
          <p:spPr>
            <a:xfrm>
              <a:off x="34798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64"/>
            <p:cNvSpPr/>
            <p:nvPr/>
          </p:nvSpPr>
          <p:spPr>
            <a:xfrm>
              <a:off x="35335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64"/>
            <p:cNvSpPr/>
            <p:nvPr/>
          </p:nvSpPr>
          <p:spPr>
            <a:xfrm>
              <a:off x="26554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64"/>
            <p:cNvSpPr/>
            <p:nvPr/>
          </p:nvSpPr>
          <p:spPr>
            <a:xfrm>
              <a:off x="26733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64"/>
            <p:cNvSpPr/>
            <p:nvPr/>
          </p:nvSpPr>
          <p:spPr>
            <a:xfrm>
              <a:off x="26911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64"/>
            <p:cNvSpPr/>
            <p:nvPr/>
          </p:nvSpPr>
          <p:spPr>
            <a:xfrm>
              <a:off x="27091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64"/>
            <p:cNvSpPr/>
            <p:nvPr/>
          </p:nvSpPr>
          <p:spPr>
            <a:xfrm>
              <a:off x="27270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64"/>
            <p:cNvSpPr/>
            <p:nvPr/>
          </p:nvSpPr>
          <p:spPr>
            <a:xfrm>
              <a:off x="27450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64"/>
            <p:cNvSpPr/>
            <p:nvPr/>
          </p:nvSpPr>
          <p:spPr>
            <a:xfrm>
              <a:off x="27629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64"/>
            <p:cNvSpPr/>
            <p:nvPr/>
          </p:nvSpPr>
          <p:spPr>
            <a:xfrm>
              <a:off x="27807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64"/>
            <p:cNvSpPr/>
            <p:nvPr/>
          </p:nvSpPr>
          <p:spPr>
            <a:xfrm>
              <a:off x="27988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64"/>
            <p:cNvSpPr/>
            <p:nvPr/>
          </p:nvSpPr>
          <p:spPr>
            <a:xfrm>
              <a:off x="3067650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64"/>
            <p:cNvSpPr/>
            <p:nvPr/>
          </p:nvSpPr>
          <p:spPr>
            <a:xfrm>
              <a:off x="3085500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64"/>
            <p:cNvSpPr/>
            <p:nvPr/>
          </p:nvSpPr>
          <p:spPr>
            <a:xfrm>
              <a:off x="31931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64"/>
            <p:cNvSpPr/>
            <p:nvPr/>
          </p:nvSpPr>
          <p:spPr>
            <a:xfrm>
              <a:off x="32109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64"/>
            <p:cNvSpPr/>
            <p:nvPr/>
          </p:nvSpPr>
          <p:spPr>
            <a:xfrm>
              <a:off x="32288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64"/>
            <p:cNvSpPr/>
            <p:nvPr/>
          </p:nvSpPr>
          <p:spPr>
            <a:xfrm>
              <a:off x="32468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64"/>
            <p:cNvSpPr/>
            <p:nvPr/>
          </p:nvSpPr>
          <p:spPr>
            <a:xfrm>
              <a:off x="32647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64"/>
            <p:cNvSpPr/>
            <p:nvPr/>
          </p:nvSpPr>
          <p:spPr>
            <a:xfrm>
              <a:off x="32827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64"/>
            <p:cNvSpPr/>
            <p:nvPr/>
          </p:nvSpPr>
          <p:spPr>
            <a:xfrm>
              <a:off x="33006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64"/>
            <p:cNvSpPr/>
            <p:nvPr/>
          </p:nvSpPr>
          <p:spPr>
            <a:xfrm>
              <a:off x="33184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64"/>
            <p:cNvSpPr/>
            <p:nvPr/>
          </p:nvSpPr>
          <p:spPr>
            <a:xfrm>
              <a:off x="33364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64"/>
            <p:cNvSpPr/>
            <p:nvPr/>
          </p:nvSpPr>
          <p:spPr>
            <a:xfrm>
              <a:off x="33543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64"/>
            <p:cNvSpPr/>
            <p:nvPr/>
          </p:nvSpPr>
          <p:spPr>
            <a:xfrm>
              <a:off x="33723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64"/>
            <p:cNvSpPr/>
            <p:nvPr/>
          </p:nvSpPr>
          <p:spPr>
            <a:xfrm>
              <a:off x="33902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64"/>
            <p:cNvSpPr/>
            <p:nvPr/>
          </p:nvSpPr>
          <p:spPr>
            <a:xfrm>
              <a:off x="34080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64"/>
            <p:cNvSpPr/>
            <p:nvPr/>
          </p:nvSpPr>
          <p:spPr>
            <a:xfrm>
              <a:off x="34261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64"/>
            <p:cNvSpPr/>
            <p:nvPr/>
          </p:nvSpPr>
          <p:spPr>
            <a:xfrm>
              <a:off x="34439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64"/>
            <p:cNvSpPr/>
            <p:nvPr/>
          </p:nvSpPr>
          <p:spPr>
            <a:xfrm>
              <a:off x="34619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64"/>
            <p:cNvSpPr/>
            <p:nvPr/>
          </p:nvSpPr>
          <p:spPr>
            <a:xfrm>
              <a:off x="35157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64"/>
            <p:cNvSpPr/>
            <p:nvPr/>
          </p:nvSpPr>
          <p:spPr>
            <a:xfrm>
              <a:off x="35335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64"/>
            <p:cNvSpPr/>
            <p:nvPr/>
          </p:nvSpPr>
          <p:spPr>
            <a:xfrm>
              <a:off x="26733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64"/>
            <p:cNvSpPr/>
            <p:nvPr/>
          </p:nvSpPr>
          <p:spPr>
            <a:xfrm>
              <a:off x="26911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64"/>
            <p:cNvSpPr/>
            <p:nvPr/>
          </p:nvSpPr>
          <p:spPr>
            <a:xfrm>
              <a:off x="27091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64"/>
            <p:cNvSpPr/>
            <p:nvPr/>
          </p:nvSpPr>
          <p:spPr>
            <a:xfrm>
              <a:off x="27270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64"/>
            <p:cNvSpPr/>
            <p:nvPr/>
          </p:nvSpPr>
          <p:spPr>
            <a:xfrm>
              <a:off x="27450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64"/>
            <p:cNvSpPr/>
            <p:nvPr/>
          </p:nvSpPr>
          <p:spPr>
            <a:xfrm>
              <a:off x="27629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64"/>
            <p:cNvSpPr/>
            <p:nvPr/>
          </p:nvSpPr>
          <p:spPr>
            <a:xfrm>
              <a:off x="27807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64"/>
            <p:cNvSpPr/>
            <p:nvPr/>
          </p:nvSpPr>
          <p:spPr>
            <a:xfrm>
              <a:off x="27988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64"/>
            <p:cNvSpPr/>
            <p:nvPr/>
          </p:nvSpPr>
          <p:spPr>
            <a:xfrm>
              <a:off x="30317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64"/>
            <p:cNvSpPr/>
            <p:nvPr/>
          </p:nvSpPr>
          <p:spPr>
            <a:xfrm>
              <a:off x="30496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64"/>
            <p:cNvSpPr/>
            <p:nvPr/>
          </p:nvSpPr>
          <p:spPr>
            <a:xfrm>
              <a:off x="3067650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64"/>
            <p:cNvSpPr/>
            <p:nvPr/>
          </p:nvSpPr>
          <p:spPr>
            <a:xfrm>
              <a:off x="3085500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64"/>
            <p:cNvSpPr/>
            <p:nvPr/>
          </p:nvSpPr>
          <p:spPr>
            <a:xfrm>
              <a:off x="31035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64"/>
            <p:cNvSpPr/>
            <p:nvPr/>
          </p:nvSpPr>
          <p:spPr>
            <a:xfrm>
              <a:off x="31931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64"/>
            <p:cNvSpPr/>
            <p:nvPr/>
          </p:nvSpPr>
          <p:spPr>
            <a:xfrm>
              <a:off x="32109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64"/>
            <p:cNvSpPr/>
            <p:nvPr/>
          </p:nvSpPr>
          <p:spPr>
            <a:xfrm>
              <a:off x="32288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64"/>
            <p:cNvSpPr/>
            <p:nvPr/>
          </p:nvSpPr>
          <p:spPr>
            <a:xfrm>
              <a:off x="32468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64"/>
            <p:cNvSpPr/>
            <p:nvPr/>
          </p:nvSpPr>
          <p:spPr>
            <a:xfrm>
              <a:off x="32647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64"/>
            <p:cNvSpPr/>
            <p:nvPr/>
          </p:nvSpPr>
          <p:spPr>
            <a:xfrm>
              <a:off x="32827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64"/>
            <p:cNvSpPr/>
            <p:nvPr/>
          </p:nvSpPr>
          <p:spPr>
            <a:xfrm>
              <a:off x="33006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64"/>
            <p:cNvSpPr/>
            <p:nvPr/>
          </p:nvSpPr>
          <p:spPr>
            <a:xfrm>
              <a:off x="33184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64"/>
            <p:cNvSpPr/>
            <p:nvPr/>
          </p:nvSpPr>
          <p:spPr>
            <a:xfrm>
              <a:off x="33364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64"/>
            <p:cNvSpPr/>
            <p:nvPr/>
          </p:nvSpPr>
          <p:spPr>
            <a:xfrm>
              <a:off x="33543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64"/>
            <p:cNvSpPr/>
            <p:nvPr/>
          </p:nvSpPr>
          <p:spPr>
            <a:xfrm>
              <a:off x="33723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64"/>
            <p:cNvSpPr/>
            <p:nvPr/>
          </p:nvSpPr>
          <p:spPr>
            <a:xfrm>
              <a:off x="33902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64"/>
            <p:cNvSpPr/>
            <p:nvPr/>
          </p:nvSpPr>
          <p:spPr>
            <a:xfrm>
              <a:off x="34080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64"/>
            <p:cNvSpPr/>
            <p:nvPr/>
          </p:nvSpPr>
          <p:spPr>
            <a:xfrm>
              <a:off x="34261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64"/>
            <p:cNvSpPr/>
            <p:nvPr/>
          </p:nvSpPr>
          <p:spPr>
            <a:xfrm>
              <a:off x="34439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64"/>
            <p:cNvSpPr/>
            <p:nvPr/>
          </p:nvSpPr>
          <p:spPr>
            <a:xfrm>
              <a:off x="34619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64"/>
            <p:cNvSpPr/>
            <p:nvPr/>
          </p:nvSpPr>
          <p:spPr>
            <a:xfrm>
              <a:off x="26733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64"/>
            <p:cNvSpPr/>
            <p:nvPr/>
          </p:nvSpPr>
          <p:spPr>
            <a:xfrm>
              <a:off x="26911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64"/>
            <p:cNvSpPr/>
            <p:nvPr/>
          </p:nvSpPr>
          <p:spPr>
            <a:xfrm>
              <a:off x="27091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64"/>
            <p:cNvSpPr/>
            <p:nvPr/>
          </p:nvSpPr>
          <p:spPr>
            <a:xfrm>
              <a:off x="27270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64"/>
            <p:cNvSpPr/>
            <p:nvPr/>
          </p:nvSpPr>
          <p:spPr>
            <a:xfrm>
              <a:off x="27629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64"/>
            <p:cNvSpPr/>
            <p:nvPr/>
          </p:nvSpPr>
          <p:spPr>
            <a:xfrm>
              <a:off x="27807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64"/>
            <p:cNvSpPr/>
            <p:nvPr/>
          </p:nvSpPr>
          <p:spPr>
            <a:xfrm>
              <a:off x="27988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64"/>
            <p:cNvSpPr/>
            <p:nvPr/>
          </p:nvSpPr>
          <p:spPr>
            <a:xfrm>
              <a:off x="30317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64"/>
            <p:cNvSpPr/>
            <p:nvPr/>
          </p:nvSpPr>
          <p:spPr>
            <a:xfrm>
              <a:off x="30496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64"/>
            <p:cNvSpPr/>
            <p:nvPr/>
          </p:nvSpPr>
          <p:spPr>
            <a:xfrm>
              <a:off x="3067650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64"/>
            <p:cNvSpPr/>
            <p:nvPr/>
          </p:nvSpPr>
          <p:spPr>
            <a:xfrm>
              <a:off x="3085500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64"/>
            <p:cNvSpPr/>
            <p:nvPr/>
          </p:nvSpPr>
          <p:spPr>
            <a:xfrm>
              <a:off x="31035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64"/>
            <p:cNvSpPr/>
            <p:nvPr/>
          </p:nvSpPr>
          <p:spPr>
            <a:xfrm>
              <a:off x="31213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64"/>
            <p:cNvSpPr/>
            <p:nvPr/>
          </p:nvSpPr>
          <p:spPr>
            <a:xfrm>
              <a:off x="31392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64"/>
            <p:cNvSpPr/>
            <p:nvPr/>
          </p:nvSpPr>
          <p:spPr>
            <a:xfrm>
              <a:off x="3139225" y="4444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64"/>
            <p:cNvSpPr/>
            <p:nvPr/>
          </p:nvSpPr>
          <p:spPr>
            <a:xfrm>
              <a:off x="31572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64"/>
            <p:cNvSpPr/>
            <p:nvPr/>
          </p:nvSpPr>
          <p:spPr>
            <a:xfrm>
              <a:off x="31751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64"/>
            <p:cNvSpPr/>
            <p:nvPr/>
          </p:nvSpPr>
          <p:spPr>
            <a:xfrm>
              <a:off x="31931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64"/>
            <p:cNvSpPr/>
            <p:nvPr/>
          </p:nvSpPr>
          <p:spPr>
            <a:xfrm>
              <a:off x="32109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64"/>
            <p:cNvSpPr/>
            <p:nvPr/>
          </p:nvSpPr>
          <p:spPr>
            <a:xfrm>
              <a:off x="32288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64"/>
            <p:cNvSpPr/>
            <p:nvPr/>
          </p:nvSpPr>
          <p:spPr>
            <a:xfrm>
              <a:off x="32647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64"/>
            <p:cNvSpPr/>
            <p:nvPr/>
          </p:nvSpPr>
          <p:spPr>
            <a:xfrm>
              <a:off x="32827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64"/>
            <p:cNvSpPr/>
            <p:nvPr/>
          </p:nvSpPr>
          <p:spPr>
            <a:xfrm>
              <a:off x="33006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64"/>
            <p:cNvSpPr/>
            <p:nvPr/>
          </p:nvSpPr>
          <p:spPr>
            <a:xfrm>
              <a:off x="33184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64"/>
            <p:cNvSpPr/>
            <p:nvPr/>
          </p:nvSpPr>
          <p:spPr>
            <a:xfrm>
              <a:off x="33364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64"/>
            <p:cNvSpPr/>
            <p:nvPr/>
          </p:nvSpPr>
          <p:spPr>
            <a:xfrm>
              <a:off x="33543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64"/>
            <p:cNvSpPr/>
            <p:nvPr/>
          </p:nvSpPr>
          <p:spPr>
            <a:xfrm>
              <a:off x="33723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64"/>
            <p:cNvSpPr/>
            <p:nvPr/>
          </p:nvSpPr>
          <p:spPr>
            <a:xfrm>
              <a:off x="33902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64"/>
            <p:cNvSpPr/>
            <p:nvPr/>
          </p:nvSpPr>
          <p:spPr>
            <a:xfrm>
              <a:off x="34080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64"/>
            <p:cNvSpPr/>
            <p:nvPr/>
          </p:nvSpPr>
          <p:spPr>
            <a:xfrm>
              <a:off x="34261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64"/>
            <p:cNvSpPr/>
            <p:nvPr/>
          </p:nvSpPr>
          <p:spPr>
            <a:xfrm>
              <a:off x="34439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64"/>
            <p:cNvSpPr/>
            <p:nvPr/>
          </p:nvSpPr>
          <p:spPr>
            <a:xfrm>
              <a:off x="34619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64"/>
            <p:cNvSpPr/>
            <p:nvPr/>
          </p:nvSpPr>
          <p:spPr>
            <a:xfrm>
              <a:off x="26733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64"/>
            <p:cNvSpPr/>
            <p:nvPr/>
          </p:nvSpPr>
          <p:spPr>
            <a:xfrm>
              <a:off x="26911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64"/>
            <p:cNvSpPr/>
            <p:nvPr/>
          </p:nvSpPr>
          <p:spPr>
            <a:xfrm>
              <a:off x="27091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64"/>
            <p:cNvSpPr/>
            <p:nvPr/>
          </p:nvSpPr>
          <p:spPr>
            <a:xfrm>
              <a:off x="27270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64"/>
            <p:cNvSpPr/>
            <p:nvPr/>
          </p:nvSpPr>
          <p:spPr>
            <a:xfrm>
              <a:off x="30139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64"/>
            <p:cNvSpPr/>
            <p:nvPr/>
          </p:nvSpPr>
          <p:spPr>
            <a:xfrm>
              <a:off x="30317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64"/>
            <p:cNvSpPr/>
            <p:nvPr/>
          </p:nvSpPr>
          <p:spPr>
            <a:xfrm>
              <a:off x="30496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64"/>
            <p:cNvSpPr/>
            <p:nvPr/>
          </p:nvSpPr>
          <p:spPr>
            <a:xfrm>
              <a:off x="3067650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64"/>
            <p:cNvSpPr/>
            <p:nvPr/>
          </p:nvSpPr>
          <p:spPr>
            <a:xfrm>
              <a:off x="3085500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64"/>
            <p:cNvSpPr/>
            <p:nvPr/>
          </p:nvSpPr>
          <p:spPr>
            <a:xfrm>
              <a:off x="31035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64"/>
            <p:cNvSpPr/>
            <p:nvPr/>
          </p:nvSpPr>
          <p:spPr>
            <a:xfrm>
              <a:off x="31213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64"/>
            <p:cNvSpPr/>
            <p:nvPr/>
          </p:nvSpPr>
          <p:spPr>
            <a:xfrm>
              <a:off x="31392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64"/>
            <p:cNvSpPr/>
            <p:nvPr/>
          </p:nvSpPr>
          <p:spPr>
            <a:xfrm>
              <a:off x="31572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64"/>
            <p:cNvSpPr/>
            <p:nvPr/>
          </p:nvSpPr>
          <p:spPr>
            <a:xfrm>
              <a:off x="31751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64"/>
            <p:cNvSpPr/>
            <p:nvPr/>
          </p:nvSpPr>
          <p:spPr>
            <a:xfrm>
              <a:off x="32109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64"/>
            <p:cNvSpPr/>
            <p:nvPr/>
          </p:nvSpPr>
          <p:spPr>
            <a:xfrm>
              <a:off x="32288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64"/>
            <p:cNvSpPr/>
            <p:nvPr/>
          </p:nvSpPr>
          <p:spPr>
            <a:xfrm>
              <a:off x="32468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64"/>
            <p:cNvSpPr/>
            <p:nvPr/>
          </p:nvSpPr>
          <p:spPr>
            <a:xfrm>
              <a:off x="32827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64"/>
            <p:cNvSpPr/>
            <p:nvPr/>
          </p:nvSpPr>
          <p:spPr>
            <a:xfrm>
              <a:off x="33006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64"/>
            <p:cNvSpPr/>
            <p:nvPr/>
          </p:nvSpPr>
          <p:spPr>
            <a:xfrm>
              <a:off x="33184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64"/>
            <p:cNvSpPr/>
            <p:nvPr/>
          </p:nvSpPr>
          <p:spPr>
            <a:xfrm>
              <a:off x="33364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64"/>
            <p:cNvSpPr/>
            <p:nvPr/>
          </p:nvSpPr>
          <p:spPr>
            <a:xfrm>
              <a:off x="33543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64"/>
            <p:cNvSpPr/>
            <p:nvPr/>
          </p:nvSpPr>
          <p:spPr>
            <a:xfrm>
              <a:off x="33723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64"/>
            <p:cNvSpPr/>
            <p:nvPr/>
          </p:nvSpPr>
          <p:spPr>
            <a:xfrm>
              <a:off x="339022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64"/>
            <p:cNvSpPr/>
            <p:nvPr/>
          </p:nvSpPr>
          <p:spPr>
            <a:xfrm>
              <a:off x="34080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64"/>
            <p:cNvSpPr/>
            <p:nvPr/>
          </p:nvSpPr>
          <p:spPr>
            <a:xfrm>
              <a:off x="34261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64"/>
            <p:cNvSpPr/>
            <p:nvPr/>
          </p:nvSpPr>
          <p:spPr>
            <a:xfrm>
              <a:off x="34439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64"/>
            <p:cNvSpPr/>
            <p:nvPr/>
          </p:nvSpPr>
          <p:spPr>
            <a:xfrm>
              <a:off x="34619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64"/>
            <p:cNvSpPr/>
            <p:nvPr/>
          </p:nvSpPr>
          <p:spPr>
            <a:xfrm>
              <a:off x="27091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64"/>
            <p:cNvSpPr/>
            <p:nvPr/>
          </p:nvSpPr>
          <p:spPr>
            <a:xfrm>
              <a:off x="27270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64"/>
            <p:cNvSpPr/>
            <p:nvPr/>
          </p:nvSpPr>
          <p:spPr>
            <a:xfrm>
              <a:off x="27450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64"/>
            <p:cNvSpPr/>
            <p:nvPr/>
          </p:nvSpPr>
          <p:spPr>
            <a:xfrm>
              <a:off x="27807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64"/>
            <p:cNvSpPr/>
            <p:nvPr/>
          </p:nvSpPr>
          <p:spPr>
            <a:xfrm>
              <a:off x="28166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64"/>
            <p:cNvSpPr/>
            <p:nvPr/>
          </p:nvSpPr>
          <p:spPr>
            <a:xfrm>
              <a:off x="28346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64"/>
            <p:cNvSpPr/>
            <p:nvPr/>
          </p:nvSpPr>
          <p:spPr>
            <a:xfrm>
              <a:off x="30139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64"/>
            <p:cNvSpPr/>
            <p:nvPr/>
          </p:nvSpPr>
          <p:spPr>
            <a:xfrm>
              <a:off x="30317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64"/>
            <p:cNvSpPr/>
            <p:nvPr/>
          </p:nvSpPr>
          <p:spPr>
            <a:xfrm>
              <a:off x="30496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64"/>
            <p:cNvSpPr/>
            <p:nvPr/>
          </p:nvSpPr>
          <p:spPr>
            <a:xfrm>
              <a:off x="3067650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64"/>
            <p:cNvSpPr/>
            <p:nvPr/>
          </p:nvSpPr>
          <p:spPr>
            <a:xfrm>
              <a:off x="3085500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64"/>
            <p:cNvSpPr/>
            <p:nvPr/>
          </p:nvSpPr>
          <p:spPr>
            <a:xfrm>
              <a:off x="31035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64"/>
            <p:cNvSpPr/>
            <p:nvPr/>
          </p:nvSpPr>
          <p:spPr>
            <a:xfrm>
              <a:off x="31213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64"/>
            <p:cNvSpPr/>
            <p:nvPr/>
          </p:nvSpPr>
          <p:spPr>
            <a:xfrm>
              <a:off x="31392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64"/>
            <p:cNvSpPr/>
            <p:nvPr/>
          </p:nvSpPr>
          <p:spPr>
            <a:xfrm>
              <a:off x="31572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64"/>
            <p:cNvSpPr/>
            <p:nvPr/>
          </p:nvSpPr>
          <p:spPr>
            <a:xfrm>
              <a:off x="31751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64"/>
            <p:cNvSpPr/>
            <p:nvPr/>
          </p:nvSpPr>
          <p:spPr>
            <a:xfrm>
              <a:off x="32109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64"/>
            <p:cNvSpPr/>
            <p:nvPr/>
          </p:nvSpPr>
          <p:spPr>
            <a:xfrm>
              <a:off x="32288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64"/>
            <p:cNvSpPr/>
            <p:nvPr/>
          </p:nvSpPr>
          <p:spPr>
            <a:xfrm>
              <a:off x="32468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64"/>
            <p:cNvSpPr/>
            <p:nvPr/>
          </p:nvSpPr>
          <p:spPr>
            <a:xfrm>
              <a:off x="326472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64"/>
            <p:cNvSpPr/>
            <p:nvPr/>
          </p:nvSpPr>
          <p:spPr>
            <a:xfrm>
              <a:off x="33184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64"/>
            <p:cNvSpPr/>
            <p:nvPr/>
          </p:nvSpPr>
          <p:spPr>
            <a:xfrm>
              <a:off x="33364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64"/>
            <p:cNvSpPr/>
            <p:nvPr/>
          </p:nvSpPr>
          <p:spPr>
            <a:xfrm>
              <a:off x="33543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64"/>
            <p:cNvSpPr/>
            <p:nvPr/>
          </p:nvSpPr>
          <p:spPr>
            <a:xfrm>
              <a:off x="339022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64"/>
            <p:cNvSpPr/>
            <p:nvPr/>
          </p:nvSpPr>
          <p:spPr>
            <a:xfrm>
              <a:off x="34080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64"/>
            <p:cNvSpPr/>
            <p:nvPr/>
          </p:nvSpPr>
          <p:spPr>
            <a:xfrm>
              <a:off x="34261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64"/>
            <p:cNvSpPr/>
            <p:nvPr/>
          </p:nvSpPr>
          <p:spPr>
            <a:xfrm>
              <a:off x="34439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64"/>
            <p:cNvSpPr/>
            <p:nvPr/>
          </p:nvSpPr>
          <p:spPr>
            <a:xfrm>
              <a:off x="34798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64"/>
            <p:cNvSpPr/>
            <p:nvPr/>
          </p:nvSpPr>
          <p:spPr>
            <a:xfrm>
              <a:off x="34976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64"/>
            <p:cNvSpPr/>
            <p:nvPr/>
          </p:nvSpPr>
          <p:spPr>
            <a:xfrm>
              <a:off x="27091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64"/>
            <p:cNvSpPr/>
            <p:nvPr/>
          </p:nvSpPr>
          <p:spPr>
            <a:xfrm>
              <a:off x="27270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64"/>
            <p:cNvSpPr/>
            <p:nvPr/>
          </p:nvSpPr>
          <p:spPr>
            <a:xfrm>
              <a:off x="27450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64"/>
            <p:cNvSpPr/>
            <p:nvPr/>
          </p:nvSpPr>
          <p:spPr>
            <a:xfrm>
              <a:off x="276292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64"/>
            <p:cNvSpPr/>
            <p:nvPr/>
          </p:nvSpPr>
          <p:spPr>
            <a:xfrm>
              <a:off x="30139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64"/>
            <p:cNvSpPr/>
            <p:nvPr/>
          </p:nvSpPr>
          <p:spPr>
            <a:xfrm>
              <a:off x="298110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64"/>
            <p:cNvSpPr/>
            <p:nvPr/>
          </p:nvSpPr>
          <p:spPr>
            <a:xfrm>
              <a:off x="30317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64"/>
            <p:cNvSpPr/>
            <p:nvPr/>
          </p:nvSpPr>
          <p:spPr>
            <a:xfrm>
              <a:off x="30496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64"/>
            <p:cNvSpPr/>
            <p:nvPr/>
          </p:nvSpPr>
          <p:spPr>
            <a:xfrm>
              <a:off x="306765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64"/>
            <p:cNvSpPr/>
            <p:nvPr/>
          </p:nvSpPr>
          <p:spPr>
            <a:xfrm>
              <a:off x="308550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64"/>
            <p:cNvSpPr/>
            <p:nvPr/>
          </p:nvSpPr>
          <p:spPr>
            <a:xfrm>
              <a:off x="31035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64"/>
            <p:cNvSpPr/>
            <p:nvPr/>
          </p:nvSpPr>
          <p:spPr>
            <a:xfrm>
              <a:off x="31213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64"/>
            <p:cNvSpPr/>
            <p:nvPr/>
          </p:nvSpPr>
          <p:spPr>
            <a:xfrm>
              <a:off x="31392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64"/>
            <p:cNvSpPr/>
            <p:nvPr/>
          </p:nvSpPr>
          <p:spPr>
            <a:xfrm>
              <a:off x="31572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64"/>
            <p:cNvSpPr/>
            <p:nvPr/>
          </p:nvSpPr>
          <p:spPr>
            <a:xfrm>
              <a:off x="31751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64"/>
            <p:cNvSpPr/>
            <p:nvPr/>
          </p:nvSpPr>
          <p:spPr>
            <a:xfrm>
              <a:off x="31931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64"/>
            <p:cNvSpPr/>
            <p:nvPr/>
          </p:nvSpPr>
          <p:spPr>
            <a:xfrm>
              <a:off x="32288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64"/>
            <p:cNvSpPr/>
            <p:nvPr/>
          </p:nvSpPr>
          <p:spPr>
            <a:xfrm>
              <a:off x="32468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64"/>
            <p:cNvSpPr/>
            <p:nvPr/>
          </p:nvSpPr>
          <p:spPr>
            <a:xfrm>
              <a:off x="33184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64"/>
            <p:cNvSpPr/>
            <p:nvPr/>
          </p:nvSpPr>
          <p:spPr>
            <a:xfrm>
              <a:off x="33364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64"/>
            <p:cNvSpPr/>
            <p:nvPr/>
          </p:nvSpPr>
          <p:spPr>
            <a:xfrm>
              <a:off x="339022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64"/>
            <p:cNvSpPr/>
            <p:nvPr/>
          </p:nvSpPr>
          <p:spPr>
            <a:xfrm>
              <a:off x="34080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64"/>
            <p:cNvSpPr/>
            <p:nvPr/>
          </p:nvSpPr>
          <p:spPr>
            <a:xfrm>
              <a:off x="34261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64"/>
            <p:cNvSpPr/>
            <p:nvPr/>
          </p:nvSpPr>
          <p:spPr>
            <a:xfrm>
              <a:off x="34976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64"/>
            <p:cNvSpPr/>
            <p:nvPr/>
          </p:nvSpPr>
          <p:spPr>
            <a:xfrm>
              <a:off x="276292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64"/>
            <p:cNvSpPr/>
            <p:nvPr/>
          </p:nvSpPr>
          <p:spPr>
            <a:xfrm>
              <a:off x="27988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64"/>
            <p:cNvSpPr/>
            <p:nvPr/>
          </p:nvSpPr>
          <p:spPr>
            <a:xfrm>
              <a:off x="28166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64"/>
            <p:cNvSpPr/>
            <p:nvPr/>
          </p:nvSpPr>
          <p:spPr>
            <a:xfrm>
              <a:off x="28346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64"/>
            <p:cNvSpPr/>
            <p:nvPr/>
          </p:nvSpPr>
          <p:spPr>
            <a:xfrm>
              <a:off x="30139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64"/>
            <p:cNvSpPr/>
            <p:nvPr/>
          </p:nvSpPr>
          <p:spPr>
            <a:xfrm>
              <a:off x="30317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64"/>
            <p:cNvSpPr/>
            <p:nvPr/>
          </p:nvSpPr>
          <p:spPr>
            <a:xfrm>
              <a:off x="30496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64"/>
            <p:cNvSpPr/>
            <p:nvPr/>
          </p:nvSpPr>
          <p:spPr>
            <a:xfrm>
              <a:off x="3067650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64"/>
            <p:cNvSpPr/>
            <p:nvPr/>
          </p:nvSpPr>
          <p:spPr>
            <a:xfrm>
              <a:off x="3085500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64"/>
            <p:cNvSpPr/>
            <p:nvPr/>
          </p:nvSpPr>
          <p:spPr>
            <a:xfrm>
              <a:off x="31035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64"/>
            <p:cNvSpPr/>
            <p:nvPr/>
          </p:nvSpPr>
          <p:spPr>
            <a:xfrm>
              <a:off x="31213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64"/>
            <p:cNvSpPr/>
            <p:nvPr/>
          </p:nvSpPr>
          <p:spPr>
            <a:xfrm>
              <a:off x="31392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64"/>
            <p:cNvSpPr/>
            <p:nvPr/>
          </p:nvSpPr>
          <p:spPr>
            <a:xfrm>
              <a:off x="31572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64"/>
            <p:cNvSpPr/>
            <p:nvPr/>
          </p:nvSpPr>
          <p:spPr>
            <a:xfrm>
              <a:off x="31751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64"/>
            <p:cNvSpPr/>
            <p:nvPr/>
          </p:nvSpPr>
          <p:spPr>
            <a:xfrm>
              <a:off x="31931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64"/>
            <p:cNvSpPr/>
            <p:nvPr/>
          </p:nvSpPr>
          <p:spPr>
            <a:xfrm>
              <a:off x="33184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64"/>
            <p:cNvSpPr/>
            <p:nvPr/>
          </p:nvSpPr>
          <p:spPr>
            <a:xfrm>
              <a:off x="33364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64"/>
            <p:cNvSpPr/>
            <p:nvPr/>
          </p:nvSpPr>
          <p:spPr>
            <a:xfrm>
              <a:off x="339022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64"/>
            <p:cNvSpPr/>
            <p:nvPr/>
          </p:nvSpPr>
          <p:spPr>
            <a:xfrm>
              <a:off x="340807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64"/>
            <p:cNvSpPr/>
            <p:nvPr/>
          </p:nvSpPr>
          <p:spPr>
            <a:xfrm>
              <a:off x="34261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64"/>
            <p:cNvSpPr/>
            <p:nvPr/>
          </p:nvSpPr>
          <p:spPr>
            <a:xfrm>
              <a:off x="34976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64"/>
            <p:cNvSpPr/>
            <p:nvPr/>
          </p:nvSpPr>
          <p:spPr>
            <a:xfrm>
              <a:off x="278077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64"/>
            <p:cNvSpPr/>
            <p:nvPr/>
          </p:nvSpPr>
          <p:spPr>
            <a:xfrm>
              <a:off x="27988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64"/>
            <p:cNvSpPr/>
            <p:nvPr/>
          </p:nvSpPr>
          <p:spPr>
            <a:xfrm>
              <a:off x="28166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64"/>
            <p:cNvSpPr/>
            <p:nvPr/>
          </p:nvSpPr>
          <p:spPr>
            <a:xfrm>
              <a:off x="28346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64"/>
            <p:cNvSpPr/>
            <p:nvPr/>
          </p:nvSpPr>
          <p:spPr>
            <a:xfrm>
              <a:off x="28525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64"/>
            <p:cNvSpPr/>
            <p:nvPr/>
          </p:nvSpPr>
          <p:spPr>
            <a:xfrm>
              <a:off x="30139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64"/>
            <p:cNvSpPr/>
            <p:nvPr/>
          </p:nvSpPr>
          <p:spPr>
            <a:xfrm>
              <a:off x="30317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64"/>
            <p:cNvSpPr/>
            <p:nvPr/>
          </p:nvSpPr>
          <p:spPr>
            <a:xfrm>
              <a:off x="30496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64"/>
            <p:cNvSpPr/>
            <p:nvPr/>
          </p:nvSpPr>
          <p:spPr>
            <a:xfrm>
              <a:off x="3067650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64"/>
            <p:cNvSpPr/>
            <p:nvPr/>
          </p:nvSpPr>
          <p:spPr>
            <a:xfrm>
              <a:off x="3085500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64"/>
            <p:cNvSpPr/>
            <p:nvPr/>
          </p:nvSpPr>
          <p:spPr>
            <a:xfrm>
              <a:off x="31035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64"/>
            <p:cNvSpPr/>
            <p:nvPr/>
          </p:nvSpPr>
          <p:spPr>
            <a:xfrm>
              <a:off x="31213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64"/>
            <p:cNvSpPr/>
            <p:nvPr/>
          </p:nvSpPr>
          <p:spPr>
            <a:xfrm>
              <a:off x="31392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64"/>
            <p:cNvSpPr/>
            <p:nvPr/>
          </p:nvSpPr>
          <p:spPr>
            <a:xfrm>
              <a:off x="31572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64"/>
            <p:cNvSpPr/>
            <p:nvPr/>
          </p:nvSpPr>
          <p:spPr>
            <a:xfrm>
              <a:off x="31751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64"/>
            <p:cNvSpPr/>
            <p:nvPr/>
          </p:nvSpPr>
          <p:spPr>
            <a:xfrm>
              <a:off x="31931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64"/>
            <p:cNvSpPr/>
            <p:nvPr/>
          </p:nvSpPr>
          <p:spPr>
            <a:xfrm>
              <a:off x="32109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64"/>
            <p:cNvSpPr/>
            <p:nvPr/>
          </p:nvSpPr>
          <p:spPr>
            <a:xfrm>
              <a:off x="32288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64"/>
            <p:cNvSpPr/>
            <p:nvPr/>
          </p:nvSpPr>
          <p:spPr>
            <a:xfrm>
              <a:off x="339022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64"/>
            <p:cNvSpPr/>
            <p:nvPr/>
          </p:nvSpPr>
          <p:spPr>
            <a:xfrm>
              <a:off x="340807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64"/>
            <p:cNvSpPr/>
            <p:nvPr/>
          </p:nvSpPr>
          <p:spPr>
            <a:xfrm>
              <a:off x="34619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64"/>
            <p:cNvSpPr/>
            <p:nvPr/>
          </p:nvSpPr>
          <p:spPr>
            <a:xfrm>
              <a:off x="278077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64"/>
            <p:cNvSpPr/>
            <p:nvPr/>
          </p:nvSpPr>
          <p:spPr>
            <a:xfrm>
              <a:off x="279880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64"/>
            <p:cNvSpPr/>
            <p:nvPr/>
          </p:nvSpPr>
          <p:spPr>
            <a:xfrm>
              <a:off x="28166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64"/>
            <p:cNvSpPr/>
            <p:nvPr/>
          </p:nvSpPr>
          <p:spPr>
            <a:xfrm>
              <a:off x="28346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64"/>
            <p:cNvSpPr/>
            <p:nvPr/>
          </p:nvSpPr>
          <p:spPr>
            <a:xfrm>
              <a:off x="28525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64"/>
            <p:cNvSpPr/>
            <p:nvPr/>
          </p:nvSpPr>
          <p:spPr>
            <a:xfrm>
              <a:off x="28703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64"/>
            <p:cNvSpPr/>
            <p:nvPr/>
          </p:nvSpPr>
          <p:spPr>
            <a:xfrm>
              <a:off x="31035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64"/>
            <p:cNvSpPr/>
            <p:nvPr/>
          </p:nvSpPr>
          <p:spPr>
            <a:xfrm>
              <a:off x="31213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64"/>
            <p:cNvSpPr/>
            <p:nvPr/>
          </p:nvSpPr>
          <p:spPr>
            <a:xfrm>
              <a:off x="31392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64"/>
            <p:cNvSpPr/>
            <p:nvPr/>
          </p:nvSpPr>
          <p:spPr>
            <a:xfrm>
              <a:off x="31572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64"/>
            <p:cNvSpPr/>
            <p:nvPr/>
          </p:nvSpPr>
          <p:spPr>
            <a:xfrm>
              <a:off x="317510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64"/>
            <p:cNvSpPr/>
            <p:nvPr/>
          </p:nvSpPr>
          <p:spPr>
            <a:xfrm>
              <a:off x="31931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64"/>
            <p:cNvSpPr/>
            <p:nvPr/>
          </p:nvSpPr>
          <p:spPr>
            <a:xfrm>
              <a:off x="32109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64"/>
            <p:cNvSpPr/>
            <p:nvPr/>
          </p:nvSpPr>
          <p:spPr>
            <a:xfrm>
              <a:off x="339022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64"/>
            <p:cNvSpPr/>
            <p:nvPr/>
          </p:nvSpPr>
          <p:spPr>
            <a:xfrm>
              <a:off x="340807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64"/>
            <p:cNvSpPr/>
            <p:nvPr/>
          </p:nvSpPr>
          <p:spPr>
            <a:xfrm>
              <a:off x="34439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64"/>
            <p:cNvSpPr/>
            <p:nvPr/>
          </p:nvSpPr>
          <p:spPr>
            <a:xfrm>
              <a:off x="34619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64"/>
            <p:cNvSpPr/>
            <p:nvPr/>
          </p:nvSpPr>
          <p:spPr>
            <a:xfrm>
              <a:off x="2780775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64"/>
            <p:cNvSpPr/>
            <p:nvPr/>
          </p:nvSpPr>
          <p:spPr>
            <a:xfrm>
              <a:off x="27988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64"/>
            <p:cNvSpPr/>
            <p:nvPr/>
          </p:nvSpPr>
          <p:spPr>
            <a:xfrm>
              <a:off x="28166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64"/>
            <p:cNvSpPr/>
            <p:nvPr/>
          </p:nvSpPr>
          <p:spPr>
            <a:xfrm>
              <a:off x="28346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64"/>
            <p:cNvSpPr/>
            <p:nvPr/>
          </p:nvSpPr>
          <p:spPr>
            <a:xfrm>
              <a:off x="28525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64"/>
            <p:cNvSpPr/>
            <p:nvPr/>
          </p:nvSpPr>
          <p:spPr>
            <a:xfrm>
              <a:off x="28703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64"/>
            <p:cNvSpPr/>
            <p:nvPr/>
          </p:nvSpPr>
          <p:spPr>
            <a:xfrm>
              <a:off x="28884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64"/>
            <p:cNvSpPr/>
            <p:nvPr/>
          </p:nvSpPr>
          <p:spPr>
            <a:xfrm>
              <a:off x="31035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64"/>
            <p:cNvSpPr/>
            <p:nvPr/>
          </p:nvSpPr>
          <p:spPr>
            <a:xfrm>
              <a:off x="31213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64"/>
            <p:cNvSpPr/>
            <p:nvPr/>
          </p:nvSpPr>
          <p:spPr>
            <a:xfrm>
              <a:off x="31392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64"/>
            <p:cNvSpPr/>
            <p:nvPr/>
          </p:nvSpPr>
          <p:spPr>
            <a:xfrm>
              <a:off x="31572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64"/>
            <p:cNvSpPr/>
            <p:nvPr/>
          </p:nvSpPr>
          <p:spPr>
            <a:xfrm>
              <a:off x="31751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64"/>
            <p:cNvSpPr/>
            <p:nvPr/>
          </p:nvSpPr>
          <p:spPr>
            <a:xfrm>
              <a:off x="31931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64"/>
            <p:cNvSpPr/>
            <p:nvPr/>
          </p:nvSpPr>
          <p:spPr>
            <a:xfrm>
              <a:off x="3408075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64"/>
            <p:cNvSpPr/>
            <p:nvPr/>
          </p:nvSpPr>
          <p:spPr>
            <a:xfrm>
              <a:off x="34439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64"/>
            <p:cNvSpPr/>
            <p:nvPr/>
          </p:nvSpPr>
          <p:spPr>
            <a:xfrm>
              <a:off x="34619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64"/>
            <p:cNvSpPr/>
            <p:nvPr/>
          </p:nvSpPr>
          <p:spPr>
            <a:xfrm>
              <a:off x="34798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64"/>
            <p:cNvSpPr/>
            <p:nvPr/>
          </p:nvSpPr>
          <p:spPr>
            <a:xfrm>
              <a:off x="34976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64"/>
            <p:cNvSpPr/>
            <p:nvPr/>
          </p:nvSpPr>
          <p:spPr>
            <a:xfrm>
              <a:off x="35157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64"/>
            <p:cNvSpPr/>
            <p:nvPr/>
          </p:nvSpPr>
          <p:spPr>
            <a:xfrm>
              <a:off x="35335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64"/>
            <p:cNvSpPr/>
            <p:nvPr/>
          </p:nvSpPr>
          <p:spPr>
            <a:xfrm>
              <a:off x="3551600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64"/>
            <p:cNvSpPr/>
            <p:nvPr/>
          </p:nvSpPr>
          <p:spPr>
            <a:xfrm>
              <a:off x="2780775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64"/>
            <p:cNvSpPr/>
            <p:nvPr/>
          </p:nvSpPr>
          <p:spPr>
            <a:xfrm>
              <a:off x="27988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64"/>
            <p:cNvSpPr/>
            <p:nvPr/>
          </p:nvSpPr>
          <p:spPr>
            <a:xfrm>
              <a:off x="28166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64"/>
            <p:cNvSpPr/>
            <p:nvPr/>
          </p:nvSpPr>
          <p:spPr>
            <a:xfrm>
              <a:off x="28346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64"/>
            <p:cNvSpPr/>
            <p:nvPr/>
          </p:nvSpPr>
          <p:spPr>
            <a:xfrm>
              <a:off x="28525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64"/>
            <p:cNvSpPr/>
            <p:nvPr/>
          </p:nvSpPr>
          <p:spPr>
            <a:xfrm>
              <a:off x="28703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64"/>
            <p:cNvSpPr/>
            <p:nvPr/>
          </p:nvSpPr>
          <p:spPr>
            <a:xfrm>
              <a:off x="28884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64"/>
            <p:cNvSpPr/>
            <p:nvPr/>
          </p:nvSpPr>
          <p:spPr>
            <a:xfrm>
              <a:off x="29062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64"/>
            <p:cNvSpPr/>
            <p:nvPr/>
          </p:nvSpPr>
          <p:spPr>
            <a:xfrm>
              <a:off x="292430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64"/>
            <p:cNvSpPr/>
            <p:nvPr/>
          </p:nvSpPr>
          <p:spPr>
            <a:xfrm>
              <a:off x="31035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64"/>
            <p:cNvSpPr/>
            <p:nvPr/>
          </p:nvSpPr>
          <p:spPr>
            <a:xfrm>
              <a:off x="31213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64"/>
            <p:cNvSpPr/>
            <p:nvPr/>
          </p:nvSpPr>
          <p:spPr>
            <a:xfrm>
              <a:off x="31392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64"/>
            <p:cNvSpPr/>
            <p:nvPr/>
          </p:nvSpPr>
          <p:spPr>
            <a:xfrm>
              <a:off x="31572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64"/>
            <p:cNvSpPr/>
            <p:nvPr/>
          </p:nvSpPr>
          <p:spPr>
            <a:xfrm>
              <a:off x="31751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64"/>
            <p:cNvSpPr/>
            <p:nvPr/>
          </p:nvSpPr>
          <p:spPr>
            <a:xfrm>
              <a:off x="31931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64"/>
            <p:cNvSpPr/>
            <p:nvPr/>
          </p:nvSpPr>
          <p:spPr>
            <a:xfrm>
              <a:off x="3408075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64"/>
            <p:cNvSpPr/>
            <p:nvPr/>
          </p:nvSpPr>
          <p:spPr>
            <a:xfrm>
              <a:off x="34261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64"/>
            <p:cNvSpPr/>
            <p:nvPr/>
          </p:nvSpPr>
          <p:spPr>
            <a:xfrm>
              <a:off x="34439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64"/>
            <p:cNvSpPr/>
            <p:nvPr/>
          </p:nvSpPr>
          <p:spPr>
            <a:xfrm>
              <a:off x="35335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64"/>
            <p:cNvSpPr/>
            <p:nvPr/>
          </p:nvSpPr>
          <p:spPr>
            <a:xfrm>
              <a:off x="355160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64"/>
            <p:cNvSpPr/>
            <p:nvPr/>
          </p:nvSpPr>
          <p:spPr>
            <a:xfrm>
              <a:off x="356945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64"/>
            <p:cNvSpPr/>
            <p:nvPr/>
          </p:nvSpPr>
          <p:spPr>
            <a:xfrm>
              <a:off x="2780775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9" y="0"/>
                    <a:pt x="0" y="79"/>
                    <a:pt x="0" y="173"/>
                  </a:cubicBezTo>
                  <a:cubicBezTo>
                    <a:pt x="0" y="260"/>
                    <a:pt x="79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64"/>
            <p:cNvSpPr/>
            <p:nvPr/>
          </p:nvSpPr>
          <p:spPr>
            <a:xfrm>
              <a:off x="27988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64"/>
            <p:cNvSpPr/>
            <p:nvPr/>
          </p:nvSpPr>
          <p:spPr>
            <a:xfrm>
              <a:off x="28166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64"/>
            <p:cNvSpPr/>
            <p:nvPr/>
          </p:nvSpPr>
          <p:spPr>
            <a:xfrm>
              <a:off x="28346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64"/>
            <p:cNvSpPr/>
            <p:nvPr/>
          </p:nvSpPr>
          <p:spPr>
            <a:xfrm>
              <a:off x="28525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64"/>
            <p:cNvSpPr/>
            <p:nvPr/>
          </p:nvSpPr>
          <p:spPr>
            <a:xfrm>
              <a:off x="28703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64"/>
            <p:cNvSpPr/>
            <p:nvPr/>
          </p:nvSpPr>
          <p:spPr>
            <a:xfrm>
              <a:off x="28884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64"/>
            <p:cNvSpPr/>
            <p:nvPr/>
          </p:nvSpPr>
          <p:spPr>
            <a:xfrm>
              <a:off x="29062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64"/>
            <p:cNvSpPr/>
            <p:nvPr/>
          </p:nvSpPr>
          <p:spPr>
            <a:xfrm>
              <a:off x="2924300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64"/>
            <p:cNvSpPr/>
            <p:nvPr/>
          </p:nvSpPr>
          <p:spPr>
            <a:xfrm>
              <a:off x="31035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64"/>
            <p:cNvSpPr/>
            <p:nvPr/>
          </p:nvSpPr>
          <p:spPr>
            <a:xfrm>
              <a:off x="31213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64"/>
            <p:cNvSpPr/>
            <p:nvPr/>
          </p:nvSpPr>
          <p:spPr>
            <a:xfrm>
              <a:off x="31392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64"/>
            <p:cNvSpPr/>
            <p:nvPr/>
          </p:nvSpPr>
          <p:spPr>
            <a:xfrm>
              <a:off x="31572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64"/>
            <p:cNvSpPr/>
            <p:nvPr/>
          </p:nvSpPr>
          <p:spPr>
            <a:xfrm>
              <a:off x="31751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64"/>
            <p:cNvSpPr/>
            <p:nvPr/>
          </p:nvSpPr>
          <p:spPr>
            <a:xfrm>
              <a:off x="31931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3" y="260"/>
                    <a:pt x="333" y="173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64"/>
            <p:cNvSpPr/>
            <p:nvPr/>
          </p:nvSpPr>
          <p:spPr>
            <a:xfrm>
              <a:off x="3551600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64"/>
            <p:cNvSpPr/>
            <p:nvPr/>
          </p:nvSpPr>
          <p:spPr>
            <a:xfrm>
              <a:off x="27988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64"/>
            <p:cNvSpPr/>
            <p:nvPr/>
          </p:nvSpPr>
          <p:spPr>
            <a:xfrm>
              <a:off x="28166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64"/>
            <p:cNvSpPr/>
            <p:nvPr/>
          </p:nvSpPr>
          <p:spPr>
            <a:xfrm>
              <a:off x="28346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64"/>
            <p:cNvSpPr/>
            <p:nvPr/>
          </p:nvSpPr>
          <p:spPr>
            <a:xfrm>
              <a:off x="28525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64"/>
            <p:cNvSpPr/>
            <p:nvPr/>
          </p:nvSpPr>
          <p:spPr>
            <a:xfrm>
              <a:off x="28703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64"/>
            <p:cNvSpPr/>
            <p:nvPr/>
          </p:nvSpPr>
          <p:spPr>
            <a:xfrm>
              <a:off x="28884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64"/>
            <p:cNvSpPr/>
            <p:nvPr/>
          </p:nvSpPr>
          <p:spPr>
            <a:xfrm>
              <a:off x="29062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64"/>
            <p:cNvSpPr/>
            <p:nvPr/>
          </p:nvSpPr>
          <p:spPr>
            <a:xfrm>
              <a:off x="2924300" y="46402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64"/>
            <p:cNvSpPr/>
            <p:nvPr/>
          </p:nvSpPr>
          <p:spPr>
            <a:xfrm>
              <a:off x="31035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64"/>
            <p:cNvSpPr/>
            <p:nvPr/>
          </p:nvSpPr>
          <p:spPr>
            <a:xfrm>
              <a:off x="31213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64"/>
            <p:cNvSpPr/>
            <p:nvPr/>
          </p:nvSpPr>
          <p:spPr>
            <a:xfrm>
              <a:off x="31392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64"/>
            <p:cNvSpPr/>
            <p:nvPr/>
          </p:nvSpPr>
          <p:spPr>
            <a:xfrm>
              <a:off x="31572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64"/>
            <p:cNvSpPr/>
            <p:nvPr/>
          </p:nvSpPr>
          <p:spPr>
            <a:xfrm>
              <a:off x="31751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64"/>
            <p:cNvSpPr/>
            <p:nvPr/>
          </p:nvSpPr>
          <p:spPr>
            <a:xfrm>
              <a:off x="31931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64"/>
            <p:cNvSpPr/>
            <p:nvPr/>
          </p:nvSpPr>
          <p:spPr>
            <a:xfrm>
              <a:off x="32288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64"/>
            <p:cNvSpPr/>
            <p:nvPr/>
          </p:nvSpPr>
          <p:spPr>
            <a:xfrm>
              <a:off x="34976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64"/>
            <p:cNvSpPr/>
            <p:nvPr/>
          </p:nvSpPr>
          <p:spPr>
            <a:xfrm>
              <a:off x="35157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64"/>
            <p:cNvSpPr/>
            <p:nvPr/>
          </p:nvSpPr>
          <p:spPr>
            <a:xfrm>
              <a:off x="35335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64"/>
            <p:cNvSpPr/>
            <p:nvPr/>
          </p:nvSpPr>
          <p:spPr>
            <a:xfrm>
              <a:off x="3551600" y="46402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64"/>
            <p:cNvSpPr/>
            <p:nvPr/>
          </p:nvSpPr>
          <p:spPr>
            <a:xfrm>
              <a:off x="28166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64"/>
            <p:cNvSpPr/>
            <p:nvPr/>
          </p:nvSpPr>
          <p:spPr>
            <a:xfrm>
              <a:off x="28346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64"/>
            <p:cNvSpPr/>
            <p:nvPr/>
          </p:nvSpPr>
          <p:spPr>
            <a:xfrm>
              <a:off x="28525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64"/>
            <p:cNvSpPr/>
            <p:nvPr/>
          </p:nvSpPr>
          <p:spPr>
            <a:xfrm>
              <a:off x="28703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64"/>
            <p:cNvSpPr/>
            <p:nvPr/>
          </p:nvSpPr>
          <p:spPr>
            <a:xfrm>
              <a:off x="28884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64"/>
            <p:cNvSpPr/>
            <p:nvPr/>
          </p:nvSpPr>
          <p:spPr>
            <a:xfrm>
              <a:off x="29062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64"/>
            <p:cNvSpPr/>
            <p:nvPr/>
          </p:nvSpPr>
          <p:spPr>
            <a:xfrm>
              <a:off x="31035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64"/>
            <p:cNvSpPr/>
            <p:nvPr/>
          </p:nvSpPr>
          <p:spPr>
            <a:xfrm>
              <a:off x="31213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64"/>
            <p:cNvSpPr/>
            <p:nvPr/>
          </p:nvSpPr>
          <p:spPr>
            <a:xfrm>
              <a:off x="31392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64"/>
            <p:cNvSpPr/>
            <p:nvPr/>
          </p:nvSpPr>
          <p:spPr>
            <a:xfrm>
              <a:off x="31572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64"/>
            <p:cNvSpPr/>
            <p:nvPr/>
          </p:nvSpPr>
          <p:spPr>
            <a:xfrm>
              <a:off x="31751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64"/>
            <p:cNvSpPr/>
            <p:nvPr/>
          </p:nvSpPr>
          <p:spPr>
            <a:xfrm>
              <a:off x="31931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64"/>
            <p:cNvSpPr/>
            <p:nvPr/>
          </p:nvSpPr>
          <p:spPr>
            <a:xfrm>
              <a:off x="32109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64"/>
            <p:cNvSpPr/>
            <p:nvPr/>
          </p:nvSpPr>
          <p:spPr>
            <a:xfrm>
              <a:off x="32288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64"/>
            <p:cNvSpPr/>
            <p:nvPr/>
          </p:nvSpPr>
          <p:spPr>
            <a:xfrm>
              <a:off x="34798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64"/>
            <p:cNvSpPr/>
            <p:nvPr/>
          </p:nvSpPr>
          <p:spPr>
            <a:xfrm>
              <a:off x="34976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64"/>
            <p:cNvSpPr/>
            <p:nvPr/>
          </p:nvSpPr>
          <p:spPr>
            <a:xfrm>
              <a:off x="35157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64"/>
            <p:cNvSpPr/>
            <p:nvPr/>
          </p:nvSpPr>
          <p:spPr>
            <a:xfrm>
              <a:off x="35335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64"/>
            <p:cNvSpPr/>
            <p:nvPr/>
          </p:nvSpPr>
          <p:spPr>
            <a:xfrm>
              <a:off x="3551600" y="46582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64"/>
            <p:cNvSpPr/>
            <p:nvPr/>
          </p:nvSpPr>
          <p:spPr>
            <a:xfrm>
              <a:off x="28166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64"/>
            <p:cNvSpPr/>
            <p:nvPr/>
          </p:nvSpPr>
          <p:spPr>
            <a:xfrm>
              <a:off x="28346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64"/>
            <p:cNvSpPr/>
            <p:nvPr/>
          </p:nvSpPr>
          <p:spPr>
            <a:xfrm>
              <a:off x="28525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64"/>
            <p:cNvSpPr/>
            <p:nvPr/>
          </p:nvSpPr>
          <p:spPr>
            <a:xfrm>
              <a:off x="28703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64"/>
            <p:cNvSpPr/>
            <p:nvPr/>
          </p:nvSpPr>
          <p:spPr>
            <a:xfrm>
              <a:off x="28884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64"/>
            <p:cNvSpPr/>
            <p:nvPr/>
          </p:nvSpPr>
          <p:spPr>
            <a:xfrm>
              <a:off x="29062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64"/>
            <p:cNvSpPr/>
            <p:nvPr/>
          </p:nvSpPr>
          <p:spPr>
            <a:xfrm>
              <a:off x="31213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64"/>
            <p:cNvSpPr/>
            <p:nvPr/>
          </p:nvSpPr>
          <p:spPr>
            <a:xfrm>
              <a:off x="31392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64"/>
            <p:cNvSpPr/>
            <p:nvPr/>
          </p:nvSpPr>
          <p:spPr>
            <a:xfrm>
              <a:off x="31572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64"/>
            <p:cNvSpPr/>
            <p:nvPr/>
          </p:nvSpPr>
          <p:spPr>
            <a:xfrm>
              <a:off x="31751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64"/>
            <p:cNvSpPr/>
            <p:nvPr/>
          </p:nvSpPr>
          <p:spPr>
            <a:xfrm>
              <a:off x="32109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64"/>
            <p:cNvSpPr/>
            <p:nvPr/>
          </p:nvSpPr>
          <p:spPr>
            <a:xfrm>
              <a:off x="32288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64"/>
            <p:cNvSpPr/>
            <p:nvPr/>
          </p:nvSpPr>
          <p:spPr>
            <a:xfrm>
              <a:off x="34619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64"/>
            <p:cNvSpPr/>
            <p:nvPr/>
          </p:nvSpPr>
          <p:spPr>
            <a:xfrm>
              <a:off x="34798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64"/>
            <p:cNvSpPr/>
            <p:nvPr/>
          </p:nvSpPr>
          <p:spPr>
            <a:xfrm>
              <a:off x="34976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64"/>
            <p:cNvSpPr/>
            <p:nvPr/>
          </p:nvSpPr>
          <p:spPr>
            <a:xfrm>
              <a:off x="35157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64"/>
            <p:cNvSpPr/>
            <p:nvPr/>
          </p:nvSpPr>
          <p:spPr>
            <a:xfrm>
              <a:off x="35335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64"/>
            <p:cNvSpPr/>
            <p:nvPr/>
          </p:nvSpPr>
          <p:spPr>
            <a:xfrm>
              <a:off x="3551600" y="4676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64"/>
            <p:cNvSpPr/>
            <p:nvPr/>
          </p:nvSpPr>
          <p:spPr>
            <a:xfrm>
              <a:off x="3569450" y="4676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64"/>
            <p:cNvSpPr/>
            <p:nvPr/>
          </p:nvSpPr>
          <p:spPr>
            <a:xfrm>
              <a:off x="28166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64"/>
            <p:cNvSpPr/>
            <p:nvPr/>
          </p:nvSpPr>
          <p:spPr>
            <a:xfrm>
              <a:off x="28346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64"/>
            <p:cNvSpPr/>
            <p:nvPr/>
          </p:nvSpPr>
          <p:spPr>
            <a:xfrm>
              <a:off x="28525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64"/>
            <p:cNvSpPr/>
            <p:nvPr/>
          </p:nvSpPr>
          <p:spPr>
            <a:xfrm>
              <a:off x="28703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64"/>
            <p:cNvSpPr/>
            <p:nvPr/>
          </p:nvSpPr>
          <p:spPr>
            <a:xfrm>
              <a:off x="28884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64"/>
            <p:cNvSpPr/>
            <p:nvPr/>
          </p:nvSpPr>
          <p:spPr>
            <a:xfrm>
              <a:off x="31213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64"/>
            <p:cNvSpPr/>
            <p:nvPr/>
          </p:nvSpPr>
          <p:spPr>
            <a:xfrm>
              <a:off x="31392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64"/>
            <p:cNvSpPr/>
            <p:nvPr/>
          </p:nvSpPr>
          <p:spPr>
            <a:xfrm>
              <a:off x="31572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64"/>
            <p:cNvSpPr/>
            <p:nvPr/>
          </p:nvSpPr>
          <p:spPr>
            <a:xfrm>
              <a:off x="31751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64"/>
            <p:cNvSpPr/>
            <p:nvPr/>
          </p:nvSpPr>
          <p:spPr>
            <a:xfrm>
              <a:off x="32109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64"/>
            <p:cNvSpPr/>
            <p:nvPr/>
          </p:nvSpPr>
          <p:spPr>
            <a:xfrm>
              <a:off x="34619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64"/>
            <p:cNvSpPr/>
            <p:nvPr/>
          </p:nvSpPr>
          <p:spPr>
            <a:xfrm>
              <a:off x="34798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64"/>
            <p:cNvSpPr/>
            <p:nvPr/>
          </p:nvSpPr>
          <p:spPr>
            <a:xfrm>
              <a:off x="34976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64"/>
            <p:cNvSpPr/>
            <p:nvPr/>
          </p:nvSpPr>
          <p:spPr>
            <a:xfrm>
              <a:off x="35157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64"/>
            <p:cNvSpPr/>
            <p:nvPr/>
          </p:nvSpPr>
          <p:spPr>
            <a:xfrm>
              <a:off x="35335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64"/>
            <p:cNvSpPr/>
            <p:nvPr/>
          </p:nvSpPr>
          <p:spPr>
            <a:xfrm>
              <a:off x="3551600" y="4694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64"/>
            <p:cNvSpPr/>
            <p:nvPr/>
          </p:nvSpPr>
          <p:spPr>
            <a:xfrm>
              <a:off x="3569450" y="4694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64"/>
            <p:cNvSpPr/>
            <p:nvPr/>
          </p:nvSpPr>
          <p:spPr>
            <a:xfrm>
              <a:off x="28166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64"/>
            <p:cNvSpPr/>
            <p:nvPr/>
          </p:nvSpPr>
          <p:spPr>
            <a:xfrm>
              <a:off x="28346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64"/>
            <p:cNvSpPr/>
            <p:nvPr/>
          </p:nvSpPr>
          <p:spPr>
            <a:xfrm>
              <a:off x="28525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64"/>
            <p:cNvSpPr/>
            <p:nvPr/>
          </p:nvSpPr>
          <p:spPr>
            <a:xfrm>
              <a:off x="28703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64"/>
            <p:cNvSpPr/>
            <p:nvPr/>
          </p:nvSpPr>
          <p:spPr>
            <a:xfrm>
              <a:off x="288840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64"/>
            <p:cNvSpPr/>
            <p:nvPr/>
          </p:nvSpPr>
          <p:spPr>
            <a:xfrm>
              <a:off x="31213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64"/>
            <p:cNvSpPr/>
            <p:nvPr/>
          </p:nvSpPr>
          <p:spPr>
            <a:xfrm>
              <a:off x="31392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64"/>
            <p:cNvSpPr/>
            <p:nvPr/>
          </p:nvSpPr>
          <p:spPr>
            <a:xfrm>
              <a:off x="31572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64"/>
            <p:cNvSpPr/>
            <p:nvPr/>
          </p:nvSpPr>
          <p:spPr>
            <a:xfrm>
              <a:off x="34619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64"/>
            <p:cNvSpPr/>
            <p:nvPr/>
          </p:nvSpPr>
          <p:spPr>
            <a:xfrm>
              <a:off x="34798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64"/>
            <p:cNvSpPr/>
            <p:nvPr/>
          </p:nvSpPr>
          <p:spPr>
            <a:xfrm>
              <a:off x="34976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64"/>
            <p:cNvSpPr/>
            <p:nvPr/>
          </p:nvSpPr>
          <p:spPr>
            <a:xfrm>
              <a:off x="351570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64"/>
            <p:cNvSpPr/>
            <p:nvPr/>
          </p:nvSpPr>
          <p:spPr>
            <a:xfrm>
              <a:off x="35335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64"/>
            <p:cNvSpPr/>
            <p:nvPr/>
          </p:nvSpPr>
          <p:spPr>
            <a:xfrm>
              <a:off x="3551600" y="47121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64"/>
            <p:cNvSpPr/>
            <p:nvPr/>
          </p:nvSpPr>
          <p:spPr>
            <a:xfrm>
              <a:off x="3569450" y="47121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64"/>
            <p:cNvSpPr/>
            <p:nvPr/>
          </p:nvSpPr>
          <p:spPr>
            <a:xfrm>
              <a:off x="28166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64"/>
            <p:cNvSpPr/>
            <p:nvPr/>
          </p:nvSpPr>
          <p:spPr>
            <a:xfrm>
              <a:off x="28346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64"/>
            <p:cNvSpPr/>
            <p:nvPr/>
          </p:nvSpPr>
          <p:spPr>
            <a:xfrm>
              <a:off x="285252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64"/>
            <p:cNvSpPr/>
            <p:nvPr/>
          </p:nvSpPr>
          <p:spPr>
            <a:xfrm>
              <a:off x="28703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64"/>
            <p:cNvSpPr/>
            <p:nvPr/>
          </p:nvSpPr>
          <p:spPr>
            <a:xfrm>
              <a:off x="31213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64"/>
            <p:cNvSpPr/>
            <p:nvPr/>
          </p:nvSpPr>
          <p:spPr>
            <a:xfrm>
              <a:off x="313922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64"/>
            <p:cNvSpPr/>
            <p:nvPr/>
          </p:nvSpPr>
          <p:spPr>
            <a:xfrm>
              <a:off x="34619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64"/>
            <p:cNvSpPr/>
            <p:nvPr/>
          </p:nvSpPr>
          <p:spPr>
            <a:xfrm>
              <a:off x="351570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64"/>
            <p:cNvSpPr/>
            <p:nvPr/>
          </p:nvSpPr>
          <p:spPr>
            <a:xfrm>
              <a:off x="35335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64"/>
            <p:cNvSpPr/>
            <p:nvPr/>
          </p:nvSpPr>
          <p:spPr>
            <a:xfrm>
              <a:off x="3551600" y="47300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64"/>
            <p:cNvSpPr/>
            <p:nvPr/>
          </p:nvSpPr>
          <p:spPr>
            <a:xfrm>
              <a:off x="3569450" y="47300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64"/>
            <p:cNvSpPr/>
            <p:nvPr/>
          </p:nvSpPr>
          <p:spPr>
            <a:xfrm>
              <a:off x="36590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64"/>
            <p:cNvSpPr/>
            <p:nvPr/>
          </p:nvSpPr>
          <p:spPr>
            <a:xfrm>
              <a:off x="28166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64"/>
            <p:cNvSpPr/>
            <p:nvPr/>
          </p:nvSpPr>
          <p:spPr>
            <a:xfrm>
              <a:off x="2834675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64"/>
            <p:cNvSpPr/>
            <p:nvPr/>
          </p:nvSpPr>
          <p:spPr>
            <a:xfrm>
              <a:off x="2852525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64"/>
            <p:cNvSpPr/>
            <p:nvPr/>
          </p:nvSpPr>
          <p:spPr>
            <a:xfrm>
              <a:off x="35335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64"/>
            <p:cNvSpPr/>
            <p:nvPr/>
          </p:nvSpPr>
          <p:spPr>
            <a:xfrm>
              <a:off x="3551600" y="47480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64"/>
            <p:cNvSpPr/>
            <p:nvPr/>
          </p:nvSpPr>
          <p:spPr>
            <a:xfrm>
              <a:off x="36590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64"/>
            <p:cNvSpPr/>
            <p:nvPr/>
          </p:nvSpPr>
          <p:spPr>
            <a:xfrm>
              <a:off x="2816650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64"/>
            <p:cNvSpPr/>
            <p:nvPr/>
          </p:nvSpPr>
          <p:spPr>
            <a:xfrm>
              <a:off x="2834675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64"/>
            <p:cNvSpPr/>
            <p:nvPr/>
          </p:nvSpPr>
          <p:spPr>
            <a:xfrm>
              <a:off x="3551600" y="47660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64"/>
            <p:cNvSpPr/>
            <p:nvPr/>
          </p:nvSpPr>
          <p:spPr>
            <a:xfrm>
              <a:off x="3623175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64"/>
            <p:cNvSpPr/>
            <p:nvPr/>
          </p:nvSpPr>
          <p:spPr>
            <a:xfrm>
              <a:off x="3641200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64"/>
            <p:cNvSpPr/>
            <p:nvPr/>
          </p:nvSpPr>
          <p:spPr>
            <a:xfrm>
              <a:off x="2816650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64"/>
            <p:cNvSpPr/>
            <p:nvPr/>
          </p:nvSpPr>
          <p:spPr>
            <a:xfrm>
              <a:off x="283467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64"/>
            <p:cNvSpPr/>
            <p:nvPr/>
          </p:nvSpPr>
          <p:spPr>
            <a:xfrm>
              <a:off x="360532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64"/>
            <p:cNvSpPr/>
            <p:nvPr/>
          </p:nvSpPr>
          <p:spPr>
            <a:xfrm>
              <a:off x="362317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64"/>
            <p:cNvSpPr/>
            <p:nvPr/>
          </p:nvSpPr>
          <p:spPr>
            <a:xfrm>
              <a:off x="2816650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64"/>
            <p:cNvSpPr/>
            <p:nvPr/>
          </p:nvSpPr>
          <p:spPr>
            <a:xfrm>
              <a:off x="2834675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64"/>
            <p:cNvSpPr/>
            <p:nvPr/>
          </p:nvSpPr>
          <p:spPr>
            <a:xfrm>
              <a:off x="2874350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64"/>
            <p:cNvSpPr/>
            <p:nvPr/>
          </p:nvSpPr>
          <p:spPr>
            <a:xfrm>
              <a:off x="2834675" y="4819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64"/>
            <p:cNvSpPr/>
            <p:nvPr/>
          </p:nvSpPr>
          <p:spPr>
            <a:xfrm>
              <a:off x="2852525" y="48378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4" name="Google Shape;7634;p64"/>
          <p:cNvGrpSpPr/>
          <p:nvPr/>
        </p:nvGrpSpPr>
        <p:grpSpPr>
          <a:xfrm>
            <a:off x="3739420" y="2325786"/>
            <a:ext cx="299053" cy="288720"/>
            <a:chOff x="2127141" y="3043500"/>
            <a:chExt cx="422629" cy="408027"/>
          </a:xfrm>
        </p:grpSpPr>
        <p:grpSp>
          <p:nvGrpSpPr>
            <p:cNvPr id="7635" name="Google Shape;7635;p64"/>
            <p:cNvGrpSpPr/>
            <p:nvPr/>
          </p:nvGrpSpPr>
          <p:grpSpPr>
            <a:xfrm>
              <a:off x="2127141" y="3048223"/>
              <a:ext cx="418743" cy="403304"/>
              <a:chOff x="2101363" y="3048223"/>
              <a:chExt cx="418743" cy="403304"/>
            </a:xfrm>
          </p:grpSpPr>
          <p:sp>
            <p:nvSpPr>
              <p:cNvPr id="7636" name="Google Shape;7636;p64"/>
              <p:cNvSpPr/>
              <p:nvPr/>
            </p:nvSpPr>
            <p:spPr>
              <a:xfrm>
                <a:off x="2101363" y="3048223"/>
                <a:ext cx="418743" cy="403304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7941" extrusionOk="0">
                    <a:moveTo>
                      <a:pt x="4278" y="1"/>
                    </a:moveTo>
                    <a:cubicBezTo>
                      <a:pt x="2677" y="1"/>
                      <a:pt x="1227" y="967"/>
                      <a:pt x="614" y="2453"/>
                    </a:cubicBezTo>
                    <a:cubicBezTo>
                      <a:pt x="1" y="3932"/>
                      <a:pt x="340" y="5641"/>
                      <a:pt x="1472" y="6773"/>
                    </a:cubicBezTo>
                    <a:cubicBezTo>
                      <a:pt x="2235" y="7536"/>
                      <a:pt x="3250" y="7940"/>
                      <a:pt x="4283" y="7940"/>
                    </a:cubicBezTo>
                    <a:cubicBezTo>
                      <a:pt x="4793" y="7940"/>
                      <a:pt x="5308" y="7842"/>
                      <a:pt x="5800" y="7639"/>
                    </a:cubicBezTo>
                    <a:cubicBezTo>
                      <a:pt x="7278" y="7019"/>
                      <a:pt x="8245" y="5576"/>
                      <a:pt x="8245" y="3968"/>
                    </a:cubicBezTo>
                    <a:cubicBezTo>
                      <a:pt x="8245" y="1782"/>
                      <a:pt x="6470" y="1"/>
                      <a:pt x="42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7" name="Google Shape;7637;p64"/>
              <p:cNvSpPr/>
              <p:nvPr/>
            </p:nvSpPr>
            <p:spPr>
              <a:xfrm>
                <a:off x="2119755" y="3068670"/>
                <a:ext cx="397728" cy="333674"/>
              </a:xfrm>
              <a:custGeom>
                <a:avLst/>
                <a:gdLst/>
                <a:ahLst/>
                <a:cxnLst/>
                <a:rect l="l" t="t" r="r" b="b"/>
                <a:pathLst>
                  <a:path w="7884" h="6570" extrusionOk="0">
                    <a:moveTo>
                      <a:pt x="4054" y="193"/>
                    </a:moveTo>
                    <a:cubicBezTo>
                      <a:pt x="4007" y="193"/>
                      <a:pt x="3974" y="204"/>
                      <a:pt x="3974" y="210"/>
                    </a:cubicBezTo>
                    <a:cubicBezTo>
                      <a:pt x="4039" y="253"/>
                      <a:pt x="4104" y="282"/>
                      <a:pt x="4176" y="296"/>
                    </a:cubicBezTo>
                    <a:cubicBezTo>
                      <a:pt x="4227" y="296"/>
                      <a:pt x="4270" y="275"/>
                      <a:pt x="4306" y="246"/>
                    </a:cubicBezTo>
                    <a:cubicBezTo>
                      <a:pt x="4320" y="231"/>
                      <a:pt x="4155" y="195"/>
                      <a:pt x="4090" y="195"/>
                    </a:cubicBezTo>
                    <a:cubicBezTo>
                      <a:pt x="4077" y="194"/>
                      <a:pt x="4065" y="193"/>
                      <a:pt x="4054" y="193"/>
                    </a:cubicBezTo>
                    <a:close/>
                    <a:moveTo>
                      <a:pt x="5083" y="223"/>
                    </a:moveTo>
                    <a:cubicBezTo>
                      <a:pt x="5048" y="223"/>
                      <a:pt x="5009" y="252"/>
                      <a:pt x="5013" y="296"/>
                    </a:cubicBezTo>
                    <a:cubicBezTo>
                      <a:pt x="5026" y="307"/>
                      <a:pt x="5037" y="311"/>
                      <a:pt x="5047" y="311"/>
                    </a:cubicBezTo>
                    <a:cubicBezTo>
                      <a:pt x="5074" y="311"/>
                      <a:pt x="5095" y="281"/>
                      <a:pt x="5128" y="281"/>
                    </a:cubicBezTo>
                    <a:cubicBezTo>
                      <a:pt x="5130" y="281"/>
                      <a:pt x="5133" y="281"/>
                      <a:pt x="5135" y="282"/>
                    </a:cubicBezTo>
                    <a:cubicBezTo>
                      <a:pt x="5135" y="241"/>
                      <a:pt x="5110" y="223"/>
                      <a:pt x="5083" y="223"/>
                    </a:cubicBezTo>
                    <a:close/>
                    <a:moveTo>
                      <a:pt x="6040" y="274"/>
                    </a:moveTo>
                    <a:cubicBezTo>
                      <a:pt x="6036" y="274"/>
                      <a:pt x="6033" y="274"/>
                      <a:pt x="6030" y="275"/>
                    </a:cubicBezTo>
                    <a:cubicBezTo>
                      <a:pt x="5979" y="275"/>
                      <a:pt x="5929" y="296"/>
                      <a:pt x="5922" y="311"/>
                    </a:cubicBezTo>
                    <a:lnTo>
                      <a:pt x="5929" y="311"/>
                    </a:lnTo>
                    <a:cubicBezTo>
                      <a:pt x="5929" y="322"/>
                      <a:pt x="6015" y="334"/>
                      <a:pt x="6067" y="334"/>
                    </a:cubicBezTo>
                    <a:cubicBezTo>
                      <a:pt x="6078" y="334"/>
                      <a:pt x="6088" y="334"/>
                      <a:pt x="6095" y="332"/>
                    </a:cubicBezTo>
                    <a:cubicBezTo>
                      <a:pt x="6129" y="325"/>
                      <a:pt x="6092" y="274"/>
                      <a:pt x="6040" y="274"/>
                    </a:cubicBezTo>
                    <a:close/>
                    <a:moveTo>
                      <a:pt x="3882" y="235"/>
                    </a:moveTo>
                    <a:cubicBezTo>
                      <a:pt x="3854" y="235"/>
                      <a:pt x="3811" y="262"/>
                      <a:pt x="3823" y="275"/>
                    </a:cubicBezTo>
                    <a:cubicBezTo>
                      <a:pt x="3824" y="279"/>
                      <a:pt x="3823" y="281"/>
                      <a:pt x="3819" y="281"/>
                    </a:cubicBezTo>
                    <a:cubicBezTo>
                      <a:pt x="3810" y="281"/>
                      <a:pt x="3785" y="268"/>
                      <a:pt x="3761" y="268"/>
                    </a:cubicBezTo>
                    <a:cubicBezTo>
                      <a:pt x="3752" y="268"/>
                      <a:pt x="3744" y="270"/>
                      <a:pt x="3736" y="275"/>
                    </a:cubicBezTo>
                    <a:cubicBezTo>
                      <a:pt x="3693" y="296"/>
                      <a:pt x="3686" y="368"/>
                      <a:pt x="3707" y="368"/>
                    </a:cubicBezTo>
                    <a:cubicBezTo>
                      <a:pt x="3722" y="376"/>
                      <a:pt x="3736" y="433"/>
                      <a:pt x="3736" y="440"/>
                    </a:cubicBezTo>
                    <a:cubicBezTo>
                      <a:pt x="3736" y="445"/>
                      <a:pt x="3742" y="446"/>
                      <a:pt x="3751" y="446"/>
                    </a:cubicBezTo>
                    <a:cubicBezTo>
                      <a:pt x="3773" y="446"/>
                      <a:pt x="3813" y="436"/>
                      <a:pt x="3823" y="426"/>
                    </a:cubicBezTo>
                    <a:cubicBezTo>
                      <a:pt x="3824" y="426"/>
                      <a:pt x="3825" y="425"/>
                      <a:pt x="3826" y="425"/>
                    </a:cubicBezTo>
                    <a:cubicBezTo>
                      <a:pt x="3844" y="425"/>
                      <a:pt x="3843" y="484"/>
                      <a:pt x="3823" y="498"/>
                    </a:cubicBezTo>
                    <a:cubicBezTo>
                      <a:pt x="3808" y="520"/>
                      <a:pt x="3830" y="556"/>
                      <a:pt x="3852" y="563"/>
                    </a:cubicBezTo>
                    <a:cubicBezTo>
                      <a:pt x="3873" y="563"/>
                      <a:pt x="3902" y="614"/>
                      <a:pt x="3924" y="614"/>
                    </a:cubicBezTo>
                    <a:cubicBezTo>
                      <a:pt x="3938" y="606"/>
                      <a:pt x="3974" y="527"/>
                      <a:pt x="3989" y="498"/>
                    </a:cubicBezTo>
                    <a:cubicBezTo>
                      <a:pt x="3991" y="487"/>
                      <a:pt x="4002" y="484"/>
                      <a:pt x="4017" y="484"/>
                    </a:cubicBezTo>
                    <a:cubicBezTo>
                      <a:pt x="4041" y="484"/>
                      <a:pt x="4074" y="494"/>
                      <a:pt x="4097" y="498"/>
                    </a:cubicBezTo>
                    <a:cubicBezTo>
                      <a:pt x="4098" y="498"/>
                      <a:pt x="4099" y="498"/>
                      <a:pt x="4099" y="498"/>
                    </a:cubicBezTo>
                    <a:cubicBezTo>
                      <a:pt x="4126" y="498"/>
                      <a:pt x="4139" y="389"/>
                      <a:pt x="4104" y="368"/>
                    </a:cubicBezTo>
                    <a:cubicBezTo>
                      <a:pt x="4068" y="354"/>
                      <a:pt x="4025" y="361"/>
                      <a:pt x="4010" y="347"/>
                    </a:cubicBezTo>
                    <a:cubicBezTo>
                      <a:pt x="3996" y="332"/>
                      <a:pt x="3981" y="325"/>
                      <a:pt x="3960" y="318"/>
                    </a:cubicBezTo>
                    <a:cubicBezTo>
                      <a:pt x="3938" y="318"/>
                      <a:pt x="3924" y="246"/>
                      <a:pt x="3895" y="239"/>
                    </a:cubicBezTo>
                    <a:cubicBezTo>
                      <a:pt x="3891" y="236"/>
                      <a:pt x="3887" y="235"/>
                      <a:pt x="3882" y="235"/>
                    </a:cubicBezTo>
                    <a:close/>
                    <a:moveTo>
                      <a:pt x="2056" y="87"/>
                    </a:moveTo>
                    <a:cubicBezTo>
                      <a:pt x="2048" y="87"/>
                      <a:pt x="1883" y="181"/>
                      <a:pt x="1731" y="260"/>
                    </a:cubicBezTo>
                    <a:cubicBezTo>
                      <a:pt x="1558" y="376"/>
                      <a:pt x="1392" y="505"/>
                      <a:pt x="1241" y="650"/>
                    </a:cubicBezTo>
                    <a:cubicBezTo>
                      <a:pt x="1284" y="650"/>
                      <a:pt x="1356" y="642"/>
                      <a:pt x="1385" y="635"/>
                    </a:cubicBezTo>
                    <a:lnTo>
                      <a:pt x="1392" y="635"/>
                    </a:lnTo>
                    <a:cubicBezTo>
                      <a:pt x="1435" y="628"/>
                      <a:pt x="1515" y="614"/>
                      <a:pt x="1522" y="599"/>
                    </a:cubicBezTo>
                    <a:cubicBezTo>
                      <a:pt x="1529" y="585"/>
                      <a:pt x="1529" y="563"/>
                      <a:pt x="1522" y="549"/>
                    </a:cubicBezTo>
                    <a:lnTo>
                      <a:pt x="1544" y="549"/>
                    </a:lnTo>
                    <a:cubicBezTo>
                      <a:pt x="1565" y="549"/>
                      <a:pt x="1594" y="448"/>
                      <a:pt x="1616" y="426"/>
                    </a:cubicBezTo>
                    <a:cubicBezTo>
                      <a:pt x="1659" y="397"/>
                      <a:pt x="1709" y="368"/>
                      <a:pt x="1767" y="354"/>
                    </a:cubicBezTo>
                    <a:cubicBezTo>
                      <a:pt x="1796" y="325"/>
                      <a:pt x="1832" y="296"/>
                      <a:pt x="1868" y="275"/>
                    </a:cubicBezTo>
                    <a:cubicBezTo>
                      <a:pt x="1890" y="267"/>
                      <a:pt x="1926" y="217"/>
                      <a:pt x="1919" y="210"/>
                    </a:cubicBezTo>
                    <a:cubicBezTo>
                      <a:pt x="1919" y="195"/>
                      <a:pt x="1991" y="152"/>
                      <a:pt x="2027" y="138"/>
                    </a:cubicBezTo>
                    <a:cubicBezTo>
                      <a:pt x="2056" y="123"/>
                      <a:pt x="2070" y="87"/>
                      <a:pt x="2056" y="87"/>
                    </a:cubicBezTo>
                    <a:close/>
                    <a:moveTo>
                      <a:pt x="5316" y="498"/>
                    </a:moveTo>
                    <a:cubicBezTo>
                      <a:pt x="5301" y="498"/>
                      <a:pt x="5287" y="520"/>
                      <a:pt x="5287" y="520"/>
                    </a:cubicBezTo>
                    <a:cubicBezTo>
                      <a:pt x="5280" y="527"/>
                      <a:pt x="5135" y="563"/>
                      <a:pt x="5092" y="585"/>
                    </a:cubicBezTo>
                    <a:cubicBezTo>
                      <a:pt x="5056" y="599"/>
                      <a:pt x="5013" y="628"/>
                      <a:pt x="4984" y="657"/>
                    </a:cubicBezTo>
                    <a:cubicBezTo>
                      <a:pt x="4962" y="671"/>
                      <a:pt x="4933" y="815"/>
                      <a:pt x="4919" y="837"/>
                    </a:cubicBezTo>
                    <a:cubicBezTo>
                      <a:pt x="4912" y="852"/>
                      <a:pt x="4970" y="909"/>
                      <a:pt x="4991" y="924"/>
                    </a:cubicBezTo>
                    <a:cubicBezTo>
                      <a:pt x="5006" y="927"/>
                      <a:pt x="5018" y="929"/>
                      <a:pt x="5030" y="929"/>
                    </a:cubicBezTo>
                    <a:cubicBezTo>
                      <a:pt x="5042" y="929"/>
                      <a:pt x="5052" y="927"/>
                      <a:pt x="5063" y="924"/>
                    </a:cubicBezTo>
                    <a:cubicBezTo>
                      <a:pt x="5063" y="880"/>
                      <a:pt x="5056" y="830"/>
                      <a:pt x="5042" y="787"/>
                    </a:cubicBezTo>
                    <a:cubicBezTo>
                      <a:pt x="5020" y="758"/>
                      <a:pt x="5135" y="700"/>
                      <a:pt x="5171" y="664"/>
                    </a:cubicBezTo>
                    <a:lnTo>
                      <a:pt x="5164" y="664"/>
                    </a:lnTo>
                    <a:cubicBezTo>
                      <a:pt x="5200" y="635"/>
                      <a:pt x="5323" y="592"/>
                      <a:pt x="5337" y="556"/>
                    </a:cubicBezTo>
                    <a:cubicBezTo>
                      <a:pt x="5345" y="534"/>
                      <a:pt x="5337" y="513"/>
                      <a:pt x="5316" y="498"/>
                    </a:cubicBezTo>
                    <a:close/>
                    <a:moveTo>
                      <a:pt x="3092" y="1109"/>
                    </a:moveTo>
                    <a:cubicBezTo>
                      <a:pt x="3084" y="1109"/>
                      <a:pt x="3071" y="1162"/>
                      <a:pt x="3058" y="1169"/>
                    </a:cubicBezTo>
                    <a:cubicBezTo>
                      <a:pt x="3042" y="1179"/>
                      <a:pt x="3054" y="1186"/>
                      <a:pt x="3064" y="1186"/>
                    </a:cubicBezTo>
                    <a:cubicBezTo>
                      <a:pt x="3067" y="1186"/>
                      <a:pt x="3071" y="1185"/>
                      <a:pt x="3073" y="1183"/>
                    </a:cubicBezTo>
                    <a:cubicBezTo>
                      <a:pt x="3073" y="1183"/>
                      <a:pt x="3074" y="1183"/>
                      <a:pt x="3074" y="1183"/>
                    </a:cubicBezTo>
                    <a:lnTo>
                      <a:pt x="3074" y="1183"/>
                    </a:lnTo>
                    <a:cubicBezTo>
                      <a:pt x="3079" y="1183"/>
                      <a:pt x="3072" y="1220"/>
                      <a:pt x="3065" y="1234"/>
                    </a:cubicBezTo>
                    <a:cubicBezTo>
                      <a:pt x="3051" y="1248"/>
                      <a:pt x="3123" y="1263"/>
                      <a:pt x="3130" y="1284"/>
                    </a:cubicBezTo>
                    <a:cubicBezTo>
                      <a:pt x="3142" y="1302"/>
                      <a:pt x="3159" y="1315"/>
                      <a:pt x="3181" y="1315"/>
                    </a:cubicBezTo>
                    <a:cubicBezTo>
                      <a:pt x="3185" y="1315"/>
                      <a:pt x="3190" y="1314"/>
                      <a:pt x="3195" y="1313"/>
                    </a:cubicBezTo>
                    <a:cubicBezTo>
                      <a:pt x="3217" y="1313"/>
                      <a:pt x="3275" y="1284"/>
                      <a:pt x="3289" y="1284"/>
                    </a:cubicBezTo>
                    <a:cubicBezTo>
                      <a:pt x="3311" y="1277"/>
                      <a:pt x="3325" y="1183"/>
                      <a:pt x="3318" y="1169"/>
                    </a:cubicBezTo>
                    <a:cubicBezTo>
                      <a:pt x="3311" y="1147"/>
                      <a:pt x="3217" y="1147"/>
                      <a:pt x="3195" y="1147"/>
                    </a:cubicBezTo>
                    <a:cubicBezTo>
                      <a:pt x="3159" y="1140"/>
                      <a:pt x="3130" y="1126"/>
                      <a:pt x="3094" y="1111"/>
                    </a:cubicBezTo>
                    <a:cubicBezTo>
                      <a:pt x="3094" y="1110"/>
                      <a:pt x="3093" y="1109"/>
                      <a:pt x="3092" y="1109"/>
                    </a:cubicBezTo>
                    <a:close/>
                    <a:moveTo>
                      <a:pt x="1228" y="1247"/>
                    </a:moveTo>
                    <a:cubicBezTo>
                      <a:pt x="1212" y="1247"/>
                      <a:pt x="1181" y="1271"/>
                      <a:pt x="1169" y="1284"/>
                    </a:cubicBezTo>
                    <a:cubicBezTo>
                      <a:pt x="1154" y="1299"/>
                      <a:pt x="1169" y="1364"/>
                      <a:pt x="1197" y="1364"/>
                    </a:cubicBezTo>
                    <a:cubicBezTo>
                      <a:pt x="1218" y="1364"/>
                      <a:pt x="1256" y="1283"/>
                      <a:pt x="1285" y="1283"/>
                    </a:cubicBezTo>
                    <a:cubicBezTo>
                      <a:pt x="1287" y="1283"/>
                      <a:pt x="1289" y="1283"/>
                      <a:pt x="1291" y="1284"/>
                    </a:cubicBezTo>
                    <a:cubicBezTo>
                      <a:pt x="1318" y="1301"/>
                      <a:pt x="1337" y="1309"/>
                      <a:pt x="1342" y="1309"/>
                    </a:cubicBezTo>
                    <a:cubicBezTo>
                      <a:pt x="1343" y="1309"/>
                      <a:pt x="1343" y="1308"/>
                      <a:pt x="1342" y="1306"/>
                    </a:cubicBezTo>
                    <a:cubicBezTo>
                      <a:pt x="1306" y="1284"/>
                      <a:pt x="1270" y="1263"/>
                      <a:pt x="1233" y="1248"/>
                    </a:cubicBezTo>
                    <a:cubicBezTo>
                      <a:pt x="1232" y="1247"/>
                      <a:pt x="1230" y="1247"/>
                      <a:pt x="1228" y="1247"/>
                    </a:cubicBezTo>
                    <a:close/>
                    <a:moveTo>
                      <a:pt x="2928" y="0"/>
                    </a:moveTo>
                    <a:cubicBezTo>
                      <a:pt x="2863" y="15"/>
                      <a:pt x="2806" y="22"/>
                      <a:pt x="2748" y="29"/>
                    </a:cubicBezTo>
                    <a:cubicBezTo>
                      <a:pt x="2676" y="29"/>
                      <a:pt x="2604" y="29"/>
                      <a:pt x="2532" y="37"/>
                    </a:cubicBezTo>
                    <a:cubicBezTo>
                      <a:pt x="2503" y="51"/>
                      <a:pt x="2481" y="101"/>
                      <a:pt x="2488" y="123"/>
                    </a:cubicBezTo>
                    <a:cubicBezTo>
                      <a:pt x="2496" y="145"/>
                      <a:pt x="2359" y="145"/>
                      <a:pt x="2323" y="145"/>
                    </a:cubicBezTo>
                    <a:cubicBezTo>
                      <a:pt x="2214" y="159"/>
                      <a:pt x="2106" y="181"/>
                      <a:pt x="2005" y="224"/>
                    </a:cubicBezTo>
                    <a:cubicBezTo>
                      <a:pt x="1948" y="253"/>
                      <a:pt x="1904" y="332"/>
                      <a:pt x="1919" y="332"/>
                    </a:cubicBezTo>
                    <a:cubicBezTo>
                      <a:pt x="1940" y="339"/>
                      <a:pt x="1890" y="383"/>
                      <a:pt x="1854" y="390"/>
                    </a:cubicBezTo>
                    <a:cubicBezTo>
                      <a:pt x="1825" y="404"/>
                      <a:pt x="1753" y="412"/>
                      <a:pt x="1738" y="426"/>
                    </a:cubicBezTo>
                    <a:cubicBezTo>
                      <a:pt x="1717" y="440"/>
                      <a:pt x="1753" y="455"/>
                      <a:pt x="1760" y="469"/>
                    </a:cubicBezTo>
                    <a:cubicBezTo>
                      <a:pt x="1761" y="470"/>
                      <a:pt x="1762" y="471"/>
                      <a:pt x="1764" y="471"/>
                    </a:cubicBezTo>
                    <a:cubicBezTo>
                      <a:pt x="1771" y="471"/>
                      <a:pt x="1782" y="464"/>
                      <a:pt x="1794" y="464"/>
                    </a:cubicBezTo>
                    <a:cubicBezTo>
                      <a:pt x="1799" y="464"/>
                      <a:pt x="1805" y="466"/>
                      <a:pt x="1810" y="469"/>
                    </a:cubicBezTo>
                    <a:cubicBezTo>
                      <a:pt x="1839" y="477"/>
                      <a:pt x="1875" y="484"/>
                      <a:pt x="1904" y="491"/>
                    </a:cubicBezTo>
                    <a:cubicBezTo>
                      <a:pt x="1926" y="498"/>
                      <a:pt x="1854" y="505"/>
                      <a:pt x="1818" y="513"/>
                    </a:cubicBezTo>
                    <a:cubicBezTo>
                      <a:pt x="1782" y="513"/>
                      <a:pt x="1789" y="577"/>
                      <a:pt x="1818" y="592"/>
                    </a:cubicBezTo>
                    <a:cubicBezTo>
                      <a:pt x="1838" y="597"/>
                      <a:pt x="1880" y="602"/>
                      <a:pt x="1906" y="602"/>
                    </a:cubicBezTo>
                    <a:cubicBezTo>
                      <a:pt x="1916" y="602"/>
                      <a:pt x="1924" y="601"/>
                      <a:pt x="1926" y="599"/>
                    </a:cubicBezTo>
                    <a:cubicBezTo>
                      <a:pt x="1928" y="596"/>
                      <a:pt x="1933" y="594"/>
                      <a:pt x="1941" y="594"/>
                    </a:cubicBezTo>
                    <a:cubicBezTo>
                      <a:pt x="1966" y="594"/>
                      <a:pt x="2014" y="608"/>
                      <a:pt x="2041" y="614"/>
                    </a:cubicBezTo>
                    <a:cubicBezTo>
                      <a:pt x="2077" y="614"/>
                      <a:pt x="2099" y="700"/>
                      <a:pt x="2113" y="722"/>
                    </a:cubicBezTo>
                    <a:cubicBezTo>
                      <a:pt x="2121" y="758"/>
                      <a:pt x="2128" y="787"/>
                      <a:pt x="2121" y="823"/>
                    </a:cubicBezTo>
                    <a:cubicBezTo>
                      <a:pt x="2121" y="841"/>
                      <a:pt x="2167" y="869"/>
                      <a:pt x="2185" y="869"/>
                    </a:cubicBezTo>
                    <a:cubicBezTo>
                      <a:pt x="2189" y="869"/>
                      <a:pt x="2192" y="868"/>
                      <a:pt x="2193" y="866"/>
                    </a:cubicBezTo>
                    <a:cubicBezTo>
                      <a:pt x="2195" y="864"/>
                      <a:pt x="2196" y="863"/>
                      <a:pt x="2198" y="863"/>
                    </a:cubicBezTo>
                    <a:cubicBezTo>
                      <a:pt x="2205" y="863"/>
                      <a:pt x="2197" y="895"/>
                      <a:pt x="2178" y="895"/>
                    </a:cubicBezTo>
                    <a:cubicBezTo>
                      <a:pt x="2149" y="895"/>
                      <a:pt x="2171" y="967"/>
                      <a:pt x="2200" y="974"/>
                    </a:cubicBezTo>
                    <a:cubicBezTo>
                      <a:pt x="2229" y="989"/>
                      <a:pt x="2207" y="1032"/>
                      <a:pt x="2193" y="1046"/>
                    </a:cubicBezTo>
                    <a:cubicBezTo>
                      <a:pt x="2171" y="1061"/>
                      <a:pt x="2186" y="1104"/>
                      <a:pt x="2164" y="1118"/>
                    </a:cubicBezTo>
                    <a:cubicBezTo>
                      <a:pt x="2149" y="1133"/>
                      <a:pt x="2229" y="1277"/>
                      <a:pt x="2229" y="1349"/>
                    </a:cubicBezTo>
                    <a:cubicBezTo>
                      <a:pt x="2229" y="1429"/>
                      <a:pt x="2272" y="1486"/>
                      <a:pt x="2294" y="1486"/>
                    </a:cubicBezTo>
                    <a:cubicBezTo>
                      <a:pt x="2308" y="1486"/>
                      <a:pt x="2373" y="1501"/>
                      <a:pt x="2380" y="1515"/>
                    </a:cubicBezTo>
                    <a:cubicBezTo>
                      <a:pt x="2384" y="1518"/>
                      <a:pt x="2388" y="1520"/>
                      <a:pt x="2392" y="1520"/>
                    </a:cubicBezTo>
                    <a:cubicBezTo>
                      <a:pt x="2407" y="1520"/>
                      <a:pt x="2425" y="1505"/>
                      <a:pt x="2431" y="1493"/>
                    </a:cubicBezTo>
                    <a:cubicBezTo>
                      <a:pt x="2452" y="1472"/>
                      <a:pt x="2474" y="1443"/>
                      <a:pt x="2488" y="1414"/>
                    </a:cubicBezTo>
                    <a:cubicBezTo>
                      <a:pt x="2517" y="1349"/>
                      <a:pt x="2539" y="1284"/>
                      <a:pt x="2553" y="1219"/>
                    </a:cubicBezTo>
                    <a:cubicBezTo>
                      <a:pt x="2557" y="1209"/>
                      <a:pt x="2577" y="1207"/>
                      <a:pt x="2598" y="1207"/>
                    </a:cubicBezTo>
                    <a:cubicBezTo>
                      <a:pt x="2608" y="1207"/>
                      <a:pt x="2618" y="1207"/>
                      <a:pt x="2627" y="1207"/>
                    </a:cubicBezTo>
                    <a:cubicBezTo>
                      <a:pt x="2636" y="1207"/>
                      <a:pt x="2644" y="1207"/>
                      <a:pt x="2647" y="1205"/>
                    </a:cubicBezTo>
                    <a:cubicBezTo>
                      <a:pt x="2669" y="1183"/>
                      <a:pt x="2698" y="1169"/>
                      <a:pt x="2719" y="1147"/>
                    </a:cubicBezTo>
                    <a:cubicBezTo>
                      <a:pt x="2734" y="1133"/>
                      <a:pt x="2835" y="1097"/>
                      <a:pt x="2863" y="1075"/>
                    </a:cubicBezTo>
                    <a:cubicBezTo>
                      <a:pt x="2892" y="1054"/>
                      <a:pt x="2936" y="967"/>
                      <a:pt x="2950" y="953"/>
                    </a:cubicBezTo>
                    <a:cubicBezTo>
                      <a:pt x="2972" y="931"/>
                      <a:pt x="2943" y="938"/>
                      <a:pt x="2914" y="924"/>
                    </a:cubicBezTo>
                    <a:cubicBezTo>
                      <a:pt x="2892" y="916"/>
                      <a:pt x="2892" y="888"/>
                      <a:pt x="2907" y="873"/>
                    </a:cubicBezTo>
                    <a:cubicBezTo>
                      <a:pt x="2943" y="873"/>
                      <a:pt x="2986" y="880"/>
                      <a:pt x="3022" y="895"/>
                    </a:cubicBezTo>
                    <a:cubicBezTo>
                      <a:pt x="3027" y="897"/>
                      <a:pt x="3032" y="898"/>
                      <a:pt x="3037" y="898"/>
                    </a:cubicBezTo>
                    <a:cubicBezTo>
                      <a:pt x="3066" y="898"/>
                      <a:pt x="3099" y="871"/>
                      <a:pt x="3087" y="859"/>
                    </a:cubicBezTo>
                    <a:cubicBezTo>
                      <a:pt x="3074" y="846"/>
                      <a:pt x="3071" y="843"/>
                      <a:pt x="3075" y="843"/>
                    </a:cubicBezTo>
                    <a:cubicBezTo>
                      <a:pt x="3077" y="843"/>
                      <a:pt x="3081" y="844"/>
                      <a:pt x="3087" y="844"/>
                    </a:cubicBezTo>
                    <a:cubicBezTo>
                      <a:pt x="3088" y="845"/>
                      <a:pt x="3088" y="845"/>
                      <a:pt x="3088" y="845"/>
                    </a:cubicBezTo>
                    <a:cubicBezTo>
                      <a:pt x="3095" y="845"/>
                      <a:pt x="3101" y="800"/>
                      <a:pt x="3094" y="787"/>
                    </a:cubicBezTo>
                    <a:cubicBezTo>
                      <a:pt x="3080" y="779"/>
                      <a:pt x="3174" y="707"/>
                      <a:pt x="3159" y="650"/>
                    </a:cubicBezTo>
                    <a:cubicBezTo>
                      <a:pt x="3145" y="585"/>
                      <a:pt x="3181" y="520"/>
                      <a:pt x="3210" y="520"/>
                    </a:cubicBezTo>
                    <a:cubicBezTo>
                      <a:pt x="3231" y="513"/>
                      <a:pt x="3224" y="448"/>
                      <a:pt x="3195" y="440"/>
                    </a:cubicBezTo>
                    <a:cubicBezTo>
                      <a:pt x="3166" y="433"/>
                      <a:pt x="3195" y="426"/>
                      <a:pt x="3202" y="412"/>
                    </a:cubicBezTo>
                    <a:cubicBezTo>
                      <a:pt x="3224" y="390"/>
                      <a:pt x="3224" y="354"/>
                      <a:pt x="3224" y="325"/>
                    </a:cubicBezTo>
                    <a:cubicBezTo>
                      <a:pt x="3217" y="311"/>
                      <a:pt x="3267" y="296"/>
                      <a:pt x="3282" y="282"/>
                    </a:cubicBezTo>
                    <a:cubicBezTo>
                      <a:pt x="3303" y="260"/>
                      <a:pt x="3332" y="246"/>
                      <a:pt x="3368" y="239"/>
                    </a:cubicBezTo>
                    <a:cubicBezTo>
                      <a:pt x="3387" y="239"/>
                      <a:pt x="3395" y="194"/>
                      <a:pt x="3382" y="188"/>
                    </a:cubicBezTo>
                    <a:lnTo>
                      <a:pt x="3383" y="188"/>
                    </a:lnTo>
                    <a:cubicBezTo>
                      <a:pt x="3383" y="188"/>
                      <a:pt x="3382" y="188"/>
                      <a:pt x="3382" y="188"/>
                    </a:cubicBezTo>
                    <a:lnTo>
                      <a:pt x="3382" y="188"/>
                    </a:lnTo>
                    <a:cubicBezTo>
                      <a:pt x="3381" y="188"/>
                      <a:pt x="3380" y="187"/>
                      <a:pt x="3379" y="187"/>
                    </a:cubicBezTo>
                    <a:cubicBezTo>
                      <a:pt x="3378" y="187"/>
                      <a:pt x="3377" y="188"/>
                      <a:pt x="3376" y="188"/>
                    </a:cubicBezTo>
                    <a:lnTo>
                      <a:pt x="3376" y="188"/>
                    </a:lnTo>
                    <a:cubicBezTo>
                      <a:pt x="3343" y="187"/>
                      <a:pt x="3316" y="180"/>
                      <a:pt x="3289" y="166"/>
                    </a:cubicBezTo>
                    <a:cubicBezTo>
                      <a:pt x="3263" y="156"/>
                      <a:pt x="3232" y="149"/>
                      <a:pt x="3201" y="149"/>
                    </a:cubicBezTo>
                    <a:cubicBezTo>
                      <a:pt x="3190" y="149"/>
                      <a:pt x="3178" y="150"/>
                      <a:pt x="3166" y="152"/>
                    </a:cubicBezTo>
                    <a:cubicBezTo>
                      <a:pt x="3164" y="153"/>
                      <a:pt x="3162" y="154"/>
                      <a:pt x="3160" y="154"/>
                    </a:cubicBezTo>
                    <a:cubicBezTo>
                      <a:pt x="3142" y="154"/>
                      <a:pt x="3162" y="94"/>
                      <a:pt x="3195" y="87"/>
                    </a:cubicBezTo>
                    <a:cubicBezTo>
                      <a:pt x="3231" y="80"/>
                      <a:pt x="3202" y="29"/>
                      <a:pt x="3159" y="29"/>
                    </a:cubicBezTo>
                    <a:cubicBezTo>
                      <a:pt x="3128" y="29"/>
                      <a:pt x="3055" y="13"/>
                      <a:pt x="3021" y="13"/>
                    </a:cubicBezTo>
                    <a:cubicBezTo>
                      <a:pt x="3015" y="13"/>
                      <a:pt x="3011" y="14"/>
                      <a:pt x="3008" y="15"/>
                    </a:cubicBezTo>
                    <a:cubicBezTo>
                      <a:pt x="3005" y="16"/>
                      <a:pt x="3001" y="16"/>
                      <a:pt x="2997" y="16"/>
                    </a:cubicBezTo>
                    <a:cubicBezTo>
                      <a:pt x="2974" y="16"/>
                      <a:pt x="2941" y="0"/>
                      <a:pt x="2928" y="0"/>
                    </a:cubicBezTo>
                    <a:close/>
                    <a:moveTo>
                      <a:pt x="3202" y="1760"/>
                    </a:moveTo>
                    <a:cubicBezTo>
                      <a:pt x="3196" y="1760"/>
                      <a:pt x="3170" y="1811"/>
                      <a:pt x="3155" y="1811"/>
                    </a:cubicBezTo>
                    <a:cubicBezTo>
                      <a:pt x="3154" y="1811"/>
                      <a:pt x="3153" y="1811"/>
                      <a:pt x="3152" y="1811"/>
                    </a:cubicBezTo>
                    <a:cubicBezTo>
                      <a:pt x="3151" y="1810"/>
                      <a:pt x="3150" y="1810"/>
                      <a:pt x="3150" y="1810"/>
                    </a:cubicBezTo>
                    <a:cubicBezTo>
                      <a:pt x="3137" y="1810"/>
                      <a:pt x="3130" y="1863"/>
                      <a:pt x="3130" y="1883"/>
                    </a:cubicBezTo>
                    <a:cubicBezTo>
                      <a:pt x="3135" y="1897"/>
                      <a:pt x="3157" y="1902"/>
                      <a:pt x="3178" y="1902"/>
                    </a:cubicBezTo>
                    <a:cubicBezTo>
                      <a:pt x="3190" y="1902"/>
                      <a:pt x="3202" y="1900"/>
                      <a:pt x="3210" y="1897"/>
                    </a:cubicBezTo>
                    <a:cubicBezTo>
                      <a:pt x="3231" y="1897"/>
                      <a:pt x="3246" y="1876"/>
                      <a:pt x="3246" y="1861"/>
                    </a:cubicBezTo>
                    <a:cubicBezTo>
                      <a:pt x="3246" y="1840"/>
                      <a:pt x="3217" y="1760"/>
                      <a:pt x="3202" y="1760"/>
                    </a:cubicBezTo>
                    <a:close/>
                    <a:moveTo>
                      <a:pt x="7826" y="2633"/>
                    </a:moveTo>
                    <a:cubicBezTo>
                      <a:pt x="7804" y="2647"/>
                      <a:pt x="7782" y="2662"/>
                      <a:pt x="7775" y="2669"/>
                    </a:cubicBezTo>
                    <a:cubicBezTo>
                      <a:pt x="7761" y="2676"/>
                      <a:pt x="7667" y="2734"/>
                      <a:pt x="7638" y="2756"/>
                    </a:cubicBezTo>
                    <a:lnTo>
                      <a:pt x="7638" y="2763"/>
                    </a:lnTo>
                    <a:cubicBezTo>
                      <a:pt x="7624" y="2777"/>
                      <a:pt x="7609" y="2799"/>
                      <a:pt x="7616" y="2821"/>
                    </a:cubicBezTo>
                    <a:lnTo>
                      <a:pt x="7609" y="2821"/>
                    </a:lnTo>
                    <a:cubicBezTo>
                      <a:pt x="7595" y="2821"/>
                      <a:pt x="7595" y="2885"/>
                      <a:pt x="7609" y="2893"/>
                    </a:cubicBezTo>
                    <a:cubicBezTo>
                      <a:pt x="7611" y="2894"/>
                      <a:pt x="7612" y="2895"/>
                      <a:pt x="7614" y="2895"/>
                    </a:cubicBezTo>
                    <a:cubicBezTo>
                      <a:pt x="7632" y="2895"/>
                      <a:pt x="7668" y="2841"/>
                      <a:pt x="7681" y="2835"/>
                    </a:cubicBezTo>
                    <a:cubicBezTo>
                      <a:pt x="7703" y="2821"/>
                      <a:pt x="7725" y="2813"/>
                      <a:pt x="7753" y="2813"/>
                    </a:cubicBezTo>
                    <a:cubicBezTo>
                      <a:pt x="7775" y="2813"/>
                      <a:pt x="7804" y="2806"/>
                      <a:pt x="7833" y="2792"/>
                    </a:cubicBezTo>
                    <a:cubicBezTo>
                      <a:pt x="7840" y="2784"/>
                      <a:pt x="7847" y="2777"/>
                      <a:pt x="7854" y="2763"/>
                    </a:cubicBezTo>
                    <a:cubicBezTo>
                      <a:pt x="7847" y="2720"/>
                      <a:pt x="7833" y="2676"/>
                      <a:pt x="7826" y="2633"/>
                    </a:cubicBezTo>
                    <a:close/>
                    <a:moveTo>
                      <a:pt x="1255" y="3160"/>
                    </a:moveTo>
                    <a:cubicBezTo>
                      <a:pt x="1248" y="3160"/>
                      <a:pt x="1241" y="3181"/>
                      <a:pt x="1241" y="3203"/>
                    </a:cubicBezTo>
                    <a:cubicBezTo>
                      <a:pt x="1242" y="3208"/>
                      <a:pt x="1246" y="3210"/>
                      <a:pt x="1250" y="3210"/>
                    </a:cubicBezTo>
                    <a:cubicBezTo>
                      <a:pt x="1265" y="3210"/>
                      <a:pt x="1291" y="3187"/>
                      <a:pt x="1291" y="3181"/>
                    </a:cubicBezTo>
                    <a:cubicBezTo>
                      <a:pt x="1291" y="3167"/>
                      <a:pt x="1262" y="3160"/>
                      <a:pt x="1255" y="3160"/>
                    </a:cubicBezTo>
                    <a:close/>
                    <a:moveTo>
                      <a:pt x="1169" y="3167"/>
                    </a:moveTo>
                    <a:cubicBezTo>
                      <a:pt x="1154" y="3167"/>
                      <a:pt x="1147" y="3188"/>
                      <a:pt x="1147" y="3196"/>
                    </a:cubicBezTo>
                    <a:cubicBezTo>
                      <a:pt x="1147" y="3210"/>
                      <a:pt x="1154" y="3217"/>
                      <a:pt x="1161" y="3217"/>
                    </a:cubicBezTo>
                    <a:cubicBezTo>
                      <a:pt x="1162" y="3218"/>
                      <a:pt x="1162" y="3218"/>
                      <a:pt x="1163" y="3218"/>
                    </a:cubicBezTo>
                    <a:cubicBezTo>
                      <a:pt x="1170" y="3218"/>
                      <a:pt x="1182" y="3173"/>
                      <a:pt x="1169" y="3167"/>
                    </a:cubicBezTo>
                    <a:close/>
                    <a:moveTo>
                      <a:pt x="7326" y="3164"/>
                    </a:moveTo>
                    <a:cubicBezTo>
                      <a:pt x="7324" y="3164"/>
                      <a:pt x="7322" y="3165"/>
                      <a:pt x="7321" y="3167"/>
                    </a:cubicBezTo>
                    <a:cubicBezTo>
                      <a:pt x="7306" y="3188"/>
                      <a:pt x="7314" y="3246"/>
                      <a:pt x="7321" y="3261"/>
                    </a:cubicBezTo>
                    <a:cubicBezTo>
                      <a:pt x="7324" y="3267"/>
                      <a:pt x="7329" y="3271"/>
                      <a:pt x="7334" y="3271"/>
                    </a:cubicBezTo>
                    <a:cubicBezTo>
                      <a:pt x="7341" y="3271"/>
                      <a:pt x="7349" y="3265"/>
                      <a:pt x="7357" y="3253"/>
                    </a:cubicBezTo>
                    <a:lnTo>
                      <a:pt x="7357" y="3261"/>
                    </a:lnTo>
                    <a:cubicBezTo>
                      <a:pt x="7370" y="3241"/>
                      <a:pt x="7342" y="3164"/>
                      <a:pt x="7326" y="3164"/>
                    </a:cubicBezTo>
                    <a:close/>
                    <a:moveTo>
                      <a:pt x="1337" y="3231"/>
                    </a:moveTo>
                    <a:cubicBezTo>
                      <a:pt x="1324" y="3231"/>
                      <a:pt x="1313" y="3255"/>
                      <a:pt x="1313" y="3268"/>
                    </a:cubicBezTo>
                    <a:cubicBezTo>
                      <a:pt x="1313" y="3282"/>
                      <a:pt x="1320" y="3289"/>
                      <a:pt x="1334" y="3289"/>
                    </a:cubicBezTo>
                    <a:cubicBezTo>
                      <a:pt x="1340" y="3289"/>
                      <a:pt x="1351" y="3314"/>
                      <a:pt x="1368" y="3314"/>
                    </a:cubicBezTo>
                    <a:cubicBezTo>
                      <a:pt x="1371" y="3314"/>
                      <a:pt x="1374" y="3313"/>
                      <a:pt x="1378" y="3311"/>
                    </a:cubicBezTo>
                    <a:lnTo>
                      <a:pt x="1385" y="3311"/>
                    </a:lnTo>
                    <a:cubicBezTo>
                      <a:pt x="1407" y="3304"/>
                      <a:pt x="1407" y="3275"/>
                      <a:pt x="1392" y="3275"/>
                    </a:cubicBezTo>
                    <a:cubicBezTo>
                      <a:pt x="1385" y="3275"/>
                      <a:pt x="1356" y="3239"/>
                      <a:pt x="1342" y="3232"/>
                    </a:cubicBezTo>
                    <a:cubicBezTo>
                      <a:pt x="1340" y="3231"/>
                      <a:pt x="1339" y="3231"/>
                      <a:pt x="1337" y="3231"/>
                    </a:cubicBezTo>
                    <a:close/>
                    <a:moveTo>
                      <a:pt x="1188" y="3443"/>
                    </a:moveTo>
                    <a:cubicBezTo>
                      <a:pt x="1164" y="3443"/>
                      <a:pt x="1125" y="3459"/>
                      <a:pt x="1125" y="3470"/>
                    </a:cubicBezTo>
                    <a:lnTo>
                      <a:pt x="1133" y="3470"/>
                    </a:lnTo>
                    <a:cubicBezTo>
                      <a:pt x="1133" y="3472"/>
                      <a:pt x="1139" y="3473"/>
                      <a:pt x="1148" y="3473"/>
                    </a:cubicBezTo>
                    <a:cubicBezTo>
                      <a:pt x="1166" y="3473"/>
                      <a:pt x="1195" y="3470"/>
                      <a:pt x="1205" y="3470"/>
                    </a:cubicBezTo>
                    <a:cubicBezTo>
                      <a:pt x="1219" y="3470"/>
                      <a:pt x="1219" y="3455"/>
                      <a:pt x="1205" y="3448"/>
                    </a:cubicBezTo>
                    <a:cubicBezTo>
                      <a:pt x="1201" y="3445"/>
                      <a:pt x="1195" y="3443"/>
                      <a:pt x="1188" y="3443"/>
                    </a:cubicBezTo>
                    <a:close/>
                    <a:moveTo>
                      <a:pt x="1088" y="3251"/>
                    </a:moveTo>
                    <a:cubicBezTo>
                      <a:pt x="1074" y="3251"/>
                      <a:pt x="1060" y="3251"/>
                      <a:pt x="1046" y="3253"/>
                    </a:cubicBezTo>
                    <a:cubicBezTo>
                      <a:pt x="1010" y="3253"/>
                      <a:pt x="981" y="3275"/>
                      <a:pt x="959" y="3304"/>
                    </a:cubicBezTo>
                    <a:cubicBezTo>
                      <a:pt x="955" y="3313"/>
                      <a:pt x="978" y="3319"/>
                      <a:pt x="1001" y="3319"/>
                    </a:cubicBezTo>
                    <a:cubicBezTo>
                      <a:pt x="1016" y="3319"/>
                      <a:pt x="1030" y="3317"/>
                      <a:pt x="1039" y="3311"/>
                    </a:cubicBezTo>
                    <a:cubicBezTo>
                      <a:pt x="1082" y="3311"/>
                      <a:pt x="1125" y="3318"/>
                      <a:pt x="1169" y="3347"/>
                    </a:cubicBezTo>
                    <a:cubicBezTo>
                      <a:pt x="1183" y="3369"/>
                      <a:pt x="1219" y="3376"/>
                      <a:pt x="1248" y="3376"/>
                    </a:cubicBezTo>
                    <a:cubicBezTo>
                      <a:pt x="1250" y="3375"/>
                      <a:pt x="1252" y="3375"/>
                      <a:pt x="1253" y="3375"/>
                    </a:cubicBezTo>
                    <a:cubicBezTo>
                      <a:pt x="1275" y="3375"/>
                      <a:pt x="1263" y="3420"/>
                      <a:pt x="1270" y="3434"/>
                    </a:cubicBezTo>
                    <a:cubicBezTo>
                      <a:pt x="1277" y="3448"/>
                      <a:pt x="1342" y="3462"/>
                      <a:pt x="1356" y="3470"/>
                    </a:cubicBezTo>
                    <a:cubicBezTo>
                      <a:pt x="1359" y="3472"/>
                      <a:pt x="1362" y="3473"/>
                      <a:pt x="1365" y="3473"/>
                    </a:cubicBezTo>
                    <a:cubicBezTo>
                      <a:pt x="1380" y="3473"/>
                      <a:pt x="1404" y="3454"/>
                      <a:pt x="1422" y="3454"/>
                    </a:cubicBezTo>
                    <a:cubicBezTo>
                      <a:pt x="1424" y="3454"/>
                      <a:pt x="1426" y="3455"/>
                      <a:pt x="1428" y="3455"/>
                    </a:cubicBezTo>
                    <a:cubicBezTo>
                      <a:pt x="1457" y="3455"/>
                      <a:pt x="1421" y="3361"/>
                      <a:pt x="1378" y="3361"/>
                    </a:cubicBezTo>
                    <a:cubicBezTo>
                      <a:pt x="1334" y="3361"/>
                      <a:pt x="1298" y="3325"/>
                      <a:pt x="1284" y="3318"/>
                    </a:cubicBezTo>
                    <a:cubicBezTo>
                      <a:pt x="1262" y="3304"/>
                      <a:pt x="1233" y="3289"/>
                      <a:pt x="1212" y="3275"/>
                    </a:cubicBezTo>
                    <a:cubicBezTo>
                      <a:pt x="1169" y="3259"/>
                      <a:pt x="1129" y="3251"/>
                      <a:pt x="1088" y="3251"/>
                    </a:cubicBezTo>
                    <a:close/>
                    <a:moveTo>
                      <a:pt x="1558" y="3426"/>
                    </a:moveTo>
                    <a:cubicBezTo>
                      <a:pt x="1544" y="3426"/>
                      <a:pt x="1500" y="3455"/>
                      <a:pt x="1500" y="3470"/>
                    </a:cubicBezTo>
                    <a:lnTo>
                      <a:pt x="1508" y="3470"/>
                    </a:lnTo>
                    <a:cubicBezTo>
                      <a:pt x="1508" y="3473"/>
                      <a:pt x="1517" y="3474"/>
                      <a:pt x="1530" y="3474"/>
                    </a:cubicBezTo>
                    <a:cubicBezTo>
                      <a:pt x="1547" y="3474"/>
                      <a:pt x="1568" y="3471"/>
                      <a:pt x="1572" y="3462"/>
                    </a:cubicBezTo>
                    <a:cubicBezTo>
                      <a:pt x="1580" y="3441"/>
                      <a:pt x="1580" y="3426"/>
                      <a:pt x="1558" y="3426"/>
                    </a:cubicBezTo>
                    <a:close/>
                    <a:moveTo>
                      <a:pt x="7411" y="3397"/>
                    </a:moveTo>
                    <a:cubicBezTo>
                      <a:pt x="7372" y="3397"/>
                      <a:pt x="7379" y="3506"/>
                      <a:pt x="7400" y="3520"/>
                    </a:cubicBezTo>
                    <a:cubicBezTo>
                      <a:pt x="7402" y="3522"/>
                      <a:pt x="7404" y="3523"/>
                      <a:pt x="7406" y="3523"/>
                    </a:cubicBezTo>
                    <a:cubicBezTo>
                      <a:pt x="7423" y="3523"/>
                      <a:pt x="7452" y="3481"/>
                      <a:pt x="7465" y="3455"/>
                    </a:cubicBezTo>
                    <a:lnTo>
                      <a:pt x="7465" y="3462"/>
                    </a:lnTo>
                    <a:cubicBezTo>
                      <a:pt x="7472" y="3434"/>
                      <a:pt x="7451" y="3412"/>
                      <a:pt x="7415" y="3398"/>
                    </a:cubicBezTo>
                    <a:cubicBezTo>
                      <a:pt x="7413" y="3397"/>
                      <a:pt x="7412" y="3397"/>
                      <a:pt x="7411" y="3397"/>
                    </a:cubicBezTo>
                    <a:close/>
                    <a:moveTo>
                      <a:pt x="7575" y="3591"/>
                    </a:moveTo>
                    <a:cubicBezTo>
                      <a:pt x="7560" y="3591"/>
                      <a:pt x="7537" y="3616"/>
                      <a:pt x="7537" y="3636"/>
                    </a:cubicBezTo>
                    <a:cubicBezTo>
                      <a:pt x="7537" y="3664"/>
                      <a:pt x="7487" y="3672"/>
                      <a:pt x="7472" y="3693"/>
                    </a:cubicBezTo>
                    <a:cubicBezTo>
                      <a:pt x="7465" y="3708"/>
                      <a:pt x="7465" y="3722"/>
                      <a:pt x="7472" y="3722"/>
                    </a:cubicBezTo>
                    <a:cubicBezTo>
                      <a:pt x="7487" y="3722"/>
                      <a:pt x="7537" y="3773"/>
                      <a:pt x="7544" y="3780"/>
                    </a:cubicBezTo>
                    <a:lnTo>
                      <a:pt x="7544" y="3787"/>
                    </a:lnTo>
                    <a:cubicBezTo>
                      <a:pt x="7545" y="3788"/>
                      <a:pt x="7546" y="3788"/>
                      <a:pt x="7547" y="3788"/>
                    </a:cubicBezTo>
                    <a:cubicBezTo>
                      <a:pt x="7559" y="3788"/>
                      <a:pt x="7597" y="3758"/>
                      <a:pt x="7624" y="3751"/>
                    </a:cubicBezTo>
                    <a:cubicBezTo>
                      <a:pt x="7653" y="3751"/>
                      <a:pt x="7674" y="3672"/>
                      <a:pt x="7653" y="3664"/>
                    </a:cubicBezTo>
                    <a:cubicBezTo>
                      <a:pt x="7631" y="3657"/>
                      <a:pt x="7602" y="3599"/>
                      <a:pt x="7580" y="3592"/>
                    </a:cubicBezTo>
                    <a:cubicBezTo>
                      <a:pt x="7579" y="3592"/>
                      <a:pt x="7577" y="3591"/>
                      <a:pt x="7575" y="3591"/>
                    </a:cubicBezTo>
                    <a:close/>
                    <a:moveTo>
                      <a:pt x="6089" y="3796"/>
                    </a:moveTo>
                    <a:cubicBezTo>
                      <a:pt x="6078" y="3796"/>
                      <a:pt x="6064" y="3806"/>
                      <a:pt x="6051" y="3823"/>
                    </a:cubicBezTo>
                    <a:lnTo>
                      <a:pt x="6051" y="3838"/>
                    </a:lnTo>
                    <a:cubicBezTo>
                      <a:pt x="6038" y="3863"/>
                      <a:pt x="6112" y="3912"/>
                      <a:pt x="6133" y="3912"/>
                    </a:cubicBezTo>
                    <a:cubicBezTo>
                      <a:pt x="6135" y="3912"/>
                      <a:pt x="6137" y="3911"/>
                      <a:pt x="6138" y="3910"/>
                    </a:cubicBezTo>
                    <a:cubicBezTo>
                      <a:pt x="6138" y="3874"/>
                      <a:pt x="6131" y="3838"/>
                      <a:pt x="6109" y="3809"/>
                    </a:cubicBezTo>
                    <a:cubicBezTo>
                      <a:pt x="6103" y="3800"/>
                      <a:pt x="6097" y="3796"/>
                      <a:pt x="6089" y="3796"/>
                    </a:cubicBezTo>
                    <a:close/>
                    <a:moveTo>
                      <a:pt x="6580" y="3970"/>
                    </a:moveTo>
                    <a:cubicBezTo>
                      <a:pt x="6579" y="3970"/>
                      <a:pt x="6581" y="3973"/>
                      <a:pt x="6585" y="3982"/>
                    </a:cubicBezTo>
                    <a:lnTo>
                      <a:pt x="6585" y="3975"/>
                    </a:lnTo>
                    <a:cubicBezTo>
                      <a:pt x="6582" y="3972"/>
                      <a:pt x="6580" y="3970"/>
                      <a:pt x="6580" y="3970"/>
                    </a:cubicBezTo>
                    <a:close/>
                    <a:moveTo>
                      <a:pt x="7745" y="4112"/>
                    </a:moveTo>
                    <a:cubicBezTo>
                      <a:pt x="7702" y="4112"/>
                      <a:pt x="7662" y="4132"/>
                      <a:pt x="7667" y="4176"/>
                    </a:cubicBezTo>
                    <a:lnTo>
                      <a:pt x="7667" y="4184"/>
                    </a:lnTo>
                    <a:cubicBezTo>
                      <a:pt x="7681" y="4193"/>
                      <a:pt x="7701" y="4198"/>
                      <a:pt x="7722" y="4198"/>
                    </a:cubicBezTo>
                    <a:cubicBezTo>
                      <a:pt x="7766" y="4198"/>
                      <a:pt x="7814" y="4177"/>
                      <a:pt x="7818" y="4133"/>
                    </a:cubicBezTo>
                    <a:cubicBezTo>
                      <a:pt x="7799" y="4119"/>
                      <a:pt x="7772" y="4112"/>
                      <a:pt x="7745" y="4112"/>
                    </a:cubicBezTo>
                    <a:close/>
                    <a:moveTo>
                      <a:pt x="7883" y="4198"/>
                    </a:moveTo>
                    <a:lnTo>
                      <a:pt x="7847" y="4220"/>
                    </a:lnTo>
                    <a:cubicBezTo>
                      <a:pt x="7839" y="4224"/>
                      <a:pt x="7816" y="4228"/>
                      <a:pt x="7797" y="4228"/>
                    </a:cubicBezTo>
                    <a:cubicBezTo>
                      <a:pt x="7783" y="4228"/>
                      <a:pt x="7771" y="4226"/>
                      <a:pt x="7768" y="4220"/>
                    </a:cubicBezTo>
                    <a:cubicBezTo>
                      <a:pt x="7767" y="4218"/>
                      <a:pt x="7766" y="4217"/>
                      <a:pt x="7764" y="4217"/>
                    </a:cubicBezTo>
                    <a:cubicBezTo>
                      <a:pt x="7757" y="4217"/>
                      <a:pt x="7744" y="4249"/>
                      <a:pt x="7732" y="4249"/>
                    </a:cubicBezTo>
                    <a:cubicBezTo>
                      <a:pt x="7725" y="4255"/>
                      <a:pt x="7730" y="4279"/>
                      <a:pt x="7742" y="4279"/>
                    </a:cubicBezTo>
                    <a:cubicBezTo>
                      <a:pt x="7743" y="4279"/>
                      <a:pt x="7745" y="4278"/>
                      <a:pt x="7746" y="4277"/>
                    </a:cubicBezTo>
                    <a:cubicBezTo>
                      <a:pt x="7749" y="4277"/>
                      <a:pt x="7751" y="4276"/>
                      <a:pt x="7754" y="4276"/>
                    </a:cubicBezTo>
                    <a:cubicBezTo>
                      <a:pt x="7778" y="4276"/>
                      <a:pt x="7823" y="4302"/>
                      <a:pt x="7862" y="4328"/>
                    </a:cubicBezTo>
                    <a:cubicBezTo>
                      <a:pt x="7869" y="4285"/>
                      <a:pt x="7876" y="4241"/>
                      <a:pt x="7883" y="4198"/>
                    </a:cubicBezTo>
                    <a:close/>
                    <a:moveTo>
                      <a:pt x="7454" y="4111"/>
                    </a:moveTo>
                    <a:cubicBezTo>
                      <a:pt x="7417" y="4111"/>
                      <a:pt x="7343" y="4214"/>
                      <a:pt x="7357" y="4270"/>
                    </a:cubicBezTo>
                    <a:cubicBezTo>
                      <a:pt x="7366" y="4311"/>
                      <a:pt x="7378" y="4323"/>
                      <a:pt x="7387" y="4323"/>
                    </a:cubicBezTo>
                    <a:cubicBezTo>
                      <a:pt x="7393" y="4323"/>
                      <a:pt x="7397" y="4319"/>
                      <a:pt x="7400" y="4314"/>
                    </a:cubicBezTo>
                    <a:cubicBezTo>
                      <a:pt x="7401" y="4312"/>
                      <a:pt x="7403" y="4312"/>
                      <a:pt x="7406" y="4312"/>
                    </a:cubicBezTo>
                    <a:cubicBezTo>
                      <a:pt x="7421" y="4312"/>
                      <a:pt x="7460" y="4328"/>
                      <a:pt x="7472" y="4328"/>
                    </a:cubicBezTo>
                    <a:cubicBezTo>
                      <a:pt x="7475" y="4329"/>
                      <a:pt x="7477" y="4330"/>
                      <a:pt x="7479" y="4330"/>
                    </a:cubicBezTo>
                    <a:cubicBezTo>
                      <a:pt x="7486" y="4330"/>
                      <a:pt x="7484" y="4317"/>
                      <a:pt x="7472" y="4299"/>
                    </a:cubicBezTo>
                    <a:cubicBezTo>
                      <a:pt x="7458" y="4263"/>
                      <a:pt x="7465" y="4227"/>
                      <a:pt x="7487" y="4198"/>
                    </a:cubicBezTo>
                    <a:cubicBezTo>
                      <a:pt x="7501" y="4198"/>
                      <a:pt x="7487" y="4119"/>
                      <a:pt x="7458" y="4112"/>
                    </a:cubicBezTo>
                    <a:cubicBezTo>
                      <a:pt x="7457" y="4111"/>
                      <a:pt x="7455" y="4111"/>
                      <a:pt x="7454" y="4111"/>
                    </a:cubicBezTo>
                    <a:close/>
                    <a:moveTo>
                      <a:pt x="7262" y="3924"/>
                    </a:moveTo>
                    <a:cubicBezTo>
                      <a:pt x="7238" y="3924"/>
                      <a:pt x="7161" y="4091"/>
                      <a:pt x="7104" y="4119"/>
                    </a:cubicBezTo>
                    <a:cubicBezTo>
                      <a:pt x="7054" y="4155"/>
                      <a:pt x="7025" y="4220"/>
                      <a:pt x="7039" y="4285"/>
                    </a:cubicBezTo>
                    <a:cubicBezTo>
                      <a:pt x="7054" y="4306"/>
                      <a:pt x="7176" y="4321"/>
                      <a:pt x="7198" y="4335"/>
                    </a:cubicBezTo>
                    <a:cubicBezTo>
                      <a:pt x="7205" y="4342"/>
                      <a:pt x="7212" y="4345"/>
                      <a:pt x="7218" y="4345"/>
                    </a:cubicBezTo>
                    <a:cubicBezTo>
                      <a:pt x="7233" y="4345"/>
                      <a:pt x="7246" y="4333"/>
                      <a:pt x="7256" y="4328"/>
                    </a:cubicBezTo>
                    <a:cubicBezTo>
                      <a:pt x="7263" y="4328"/>
                      <a:pt x="7263" y="4321"/>
                      <a:pt x="7256" y="4314"/>
                    </a:cubicBezTo>
                    <a:cubicBezTo>
                      <a:pt x="7256" y="4314"/>
                      <a:pt x="7299" y="4263"/>
                      <a:pt x="7306" y="4234"/>
                    </a:cubicBezTo>
                    <a:cubicBezTo>
                      <a:pt x="7314" y="4198"/>
                      <a:pt x="7321" y="4155"/>
                      <a:pt x="7321" y="4126"/>
                    </a:cubicBezTo>
                    <a:cubicBezTo>
                      <a:pt x="7321" y="4097"/>
                      <a:pt x="7335" y="4018"/>
                      <a:pt x="7335" y="3996"/>
                    </a:cubicBezTo>
                    <a:cubicBezTo>
                      <a:pt x="7342" y="3982"/>
                      <a:pt x="7292" y="3931"/>
                      <a:pt x="7263" y="3924"/>
                    </a:cubicBezTo>
                    <a:cubicBezTo>
                      <a:pt x="7263" y="3924"/>
                      <a:pt x="7262" y="3924"/>
                      <a:pt x="7262" y="3924"/>
                    </a:cubicBezTo>
                    <a:close/>
                    <a:moveTo>
                      <a:pt x="6627" y="3964"/>
                    </a:moveTo>
                    <a:cubicBezTo>
                      <a:pt x="6623" y="3964"/>
                      <a:pt x="6608" y="3990"/>
                      <a:pt x="6596" y="3990"/>
                    </a:cubicBezTo>
                    <a:cubicBezTo>
                      <a:pt x="6595" y="3990"/>
                      <a:pt x="6593" y="3990"/>
                      <a:pt x="6592" y="3989"/>
                    </a:cubicBezTo>
                    <a:lnTo>
                      <a:pt x="6592" y="3989"/>
                    </a:lnTo>
                    <a:lnTo>
                      <a:pt x="6650" y="4032"/>
                    </a:lnTo>
                    <a:cubicBezTo>
                      <a:pt x="6708" y="4068"/>
                      <a:pt x="6809" y="4328"/>
                      <a:pt x="6830" y="4342"/>
                    </a:cubicBezTo>
                    <a:cubicBezTo>
                      <a:pt x="6833" y="4345"/>
                      <a:pt x="6835" y="4346"/>
                      <a:pt x="6838" y="4346"/>
                    </a:cubicBezTo>
                    <a:cubicBezTo>
                      <a:pt x="6859" y="4346"/>
                      <a:pt x="6886" y="4274"/>
                      <a:pt x="6874" y="4241"/>
                    </a:cubicBezTo>
                    <a:lnTo>
                      <a:pt x="6874" y="4241"/>
                    </a:lnTo>
                    <a:lnTo>
                      <a:pt x="6874" y="4256"/>
                    </a:lnTo>
                    <a:cubicBezTo>
                      <a:pt x="6845" y="4198"/>
                      <a:pt x="6801" y="4148"/>
                      <a:pt x="6751" y="4112"/>
                    </a:cubicBezTo>
                    <a:lnTo>
                      <a:pt x="6737" y="4083"/>
                    </a:lnTo>
                    <a:lnTo>
                      <a:pt x="6715" y="4047"/>
                    </a:lnTo>
                    <a:cubicBezTo>
                      <a:pt x="6693" y="4003"/>
                      <a:pt x="6636" y="3975"/>
                      <a:pt x="6628" y="3967"/>
                    </a:cubicBezTo>
                    <a:cubicBezTo>
                      <a:pt x="6628" y="3965"/>
                      <a:pt x="6628" y="3964"/>
                      <a:pt x="6627" y="3964"/>
                    </a:cubicBezTo>
                    <a:close/>
                    <a:moveTo>
                      <a:pt x="6966" y="4409"/>
                    </a:moveTo>
                    <a:cubicBezTo>
                      <a:pt x="6938" y="4409"/>
                      <a:pt x="6911" y="4422"/>
                      <a:pt x="6895" y="4443"/>
                    </a:cubicBezTo>
                    <a:cubicBezTo>
                      <a:pt x="6895" y="4458"/>
                      <a:pt x="7068" y="4487"/>
                      <a:pt x="7126" y="4508"/>
                    </a:cubicBezTo>
                    <a:cubicBezTo>
                      <a:pt x="7162" y="4517"/>
                      <a:pt x="7189" y="4523"/>
                      <a:pt x="7203" y="4523"/>
                    </a:cubicBezTo>
                    <a:cubicBezTo>
                      <a:pt x="7212" y="4523"/>
                      <a:pt x="7215" y="4521"/>
                      <a:pt x="7213" y="4515"/>
                    </a:cubicBezTo>
                    <a:cubicBezTo>
                      <a:pt x="7198" y="4508"/>
                      <a:pt x="7039" y="4429"/>
                      <a:pt x="6996" y="4414"/>
                    </a:cubicBezTo>
                    <a:cubicBezTo>
                      <a:pt x="6987" y="4411"/>
                      <a:pt x="6976" y="4409"/>
                      <a:pt x="6966" y="4409"/>
                    </a:cubicBezTo>
                    <a:close/>
                    <a:moveTo>
                      <a:pt x="5022" y="4679"/>
                    </a:moveTo>
                    <a:cubicBezTo>
                      <a:pt x="5012" y="4679"/>
                      <a:pt x="4989" y="4710"/>
                      <a:pt x="4984" y="4732"/>
                    </a:cubicBezTo>
                    <a:cubicBezTo>
                      <a:pt x="4977" y="4761"/>
                      <a:pt x="4890" y="4818"/>
                      <a:pt x="4876" y="4840"/>
                    </a:cubicBezTo>
                    <a:cubicBezTo>
                      <a:pt x="4854" y="4883"/>
                      <a:pt x="4847" y="4919"/>
                      <a:pt x="4847" y="4963"/>
                    </a:cubicBezTo>
                    <a:cubicBezTo>
                      <a:pt x="4847" y="4999"/>
                      <a:pt x="4840" y="5028"/>
                      <a:pt x="4832" y="5056"/>
                    </a:cubicBezTo>
                    <a:cubicBezTo>
                      <a:pt x="4832" y="5107"/>
                      <a:pt x="4840" y="5157"/>
                      <a:pt x="4854" y="5208"/>
                    </a:cubicBezTo>
                    <a:cubicBezTo>
                      <a:pt x="4854" y="5237"/>
                      <a:pt x="4919" y="5258"/>
                      <a:pt x="4933" y="5258"/>
                    </a:cubicBezTo>
                    <a:cubicBezTo>
                      <a:pt x="4970" y="5222"/>
                      <a:pt x="4998" y="5179"/>
                      <a:pt x="5013" y="5129"/>
                    </a:cubicBezTo>
                    <a:cubicBezTo>
                      <a:pt x="5020" y="5100"/>
                      <a:pt x="5020" y="5064"/>
                      <a:pt x="5027" y="5035"/>
                    </a:cubicBezTo>
                    <a:cubicBezTo>
                      <a:pt x="5027" y="5013"/>
                      <a:pt x="5027" y="4999"/>
                      <a:pt x="5042" y="4984"/>
                    </a:cubicBezTo>
                    <a:cubicBezTo>
                      <a:pt x="5056" y="4963"/>
                      <a:pt x="5063" y="4941"/>
                      <a:pt x="5063" y="4912"/>
                    </a:cubicBezTo>
                    <a:cubicBezTo>
                      <a:pt x="5056" y="4840"/>
                      <a:pt x="5042" y="4761"/>
                      <a:pt x="5027" y="4689"/>
                    </a:cubicBezTo>
                    <a:cubicBezTo>
                      <a:pt x="5027" y="4682"/>
                      <a:pt x="5025" y="4679"/>
                      <a:pt x="5022" y="4679"/>
                    </a:cubicBezTo>
                    <a:close/>
                    <a:moveTo>
                      <a:pt x="6304" y="475"/>
                    </a:moveTo>
                    <a:cubicBezTo>
                      <a:pt x="6286" y="475"/>
                      <a:pt x="6252" y="494"/>
                      <a:pt x="6246" y="513"/>
                    </a:cubicBezTo>
                    <a:cubicBezTo>
                      <a:pt x="6246" y="541"/>
                      <a:pt x="6167" y="556"/>
                      <a:pt x="6160" y="570"/>
                    </a:cubicBezTo>
                    <a:cubicBezTo>
                      <a:pt x="6152" y="582"/>
                      <a:pt x="6141" y="588"/>
                      <a:pt x="6130" y="588"/>
                    </a:cubicBezTo>
                    <a:cubicBezTo>
                      <a:pt x="6121" y="588"/>
                      <a:pt x="6112" y="584"/>
                      <a:pt x="6102" y="577"/>
                    </a:cubicBezTo>
                    <a:cubicBezTo>
                      <a:pt x="6101" y="577"/>
                      <a:pt x="6100" y="577"/>
                      <a:pt x="6098" y="577"/>
                    </a:cubicBezTo>
                    <a:cubicBezTo>
                      <a:pt x="6082" y="577"/>
                      <a:pt x="6019" y="607"/>
                      <a:pt x="5986" y="614"/>
                    </a:cubicBezTo>
                    <a:cubicBezTo>
                      <a:pt x="5943" y="621"/>
                      <a:pt x="5907" y="635"/>
                      <a:pt x="5871" y="650"/>
                    </a:cubicBezTo>
                    <a:cubicBezTo>
                      <a:pt x="5842" y="671"/>
                      <a:pt x="5821" y="686"/>
                      <a:pt x="5806" y="715"/>
                    </a:cubicBezTo>
                    <a:cubicBezTo>
                      <a:pt x="5792" y="736"/>
                      <a:pt x="5763" y="751"/>
                      <a:pt x="5741" y="758"/>
                    </a:cubicBezTo>
                    <a:cubicBezTo>
                      <a:pt x="5727" y="765"/>
                      <a:pt x="5727" y="830"/>
                      <a:pt x="5748" y="844"/>
                    </a:cubicBezTo>
                    <a:cubicBezTo>
                      <a:pt x="5752" y="846"/>
                      <a:pt x="5754" y="846"/>
                      <a:pt x="5753" y="846"/>
                    </a:cubicBezTo>
                    <a:cubicBezTo>
                      <a:pt x="5750" y="846"/>
                      <a:pt x="5708" y="834"/>
                      <a:pt x="5691" y="823"/>
                    </a:cubicBezTo>
                    <a:cubicBezTo>
                      <a:pt x="5687" y="821"/>
                      <a:pt x="5683" y="820"/>
                      <a:pt x="5679" y="820"/>
                    </a:cubicBezTo>
                    <a:cubicBezTo>
                      <a:pt x="5656" y="820"/>
                      <a:pt x="5639" y="854"/>
                      <a:pt x="5633" y="866"/>
                    </a:cubicBezTo>
                    <a:cubicBezTo>
                      <a:pt x="5631" y="869"/>
                      <a:pt x="5629" y="871"/>
                      <a:pt x="5626" y="871"/>
                    </a:cubicBezTo>
                    <a:cubicBezTo>
                      <a:pt x="5615" y="871"/>
                      <a:pt x="5599" y="854"/>
                      <a:pt x="5604" y="837"/>
                    </a:cubicBezTo>
                    <a:cubicBezTo>
                      <a:pt x="5604" y="822"/>
                      <a:pt x="5570" y="810"/>
                      <a:pt x="5549" y="810"/>
                    </a:cubicBezTo>
                    <a:cubicBezTo>
                      <a:pt x="5541" y="810"/>
                      <a:pt x="5534" y="811"/>
                      <a:pt x="5532" y="815"/>
                    </a:cubicBezTo>
                    <a:cubicBezTo>
                      <a:pt x="5530" y="819"/>
                      <a:pt x="5527" y="820"/>
                      <a:pt x="5522" y="820"/>
                    </a:cubicBezTo>
                    <a:cubicBezTo>
                      <a:pt x="5506" y="820"/>
                      <a:pt x="5478" y="807"/>
                      <a:pt x="5467" y="801"/>
                    </a:cubicBezTo>
                    <a:cubicBezTo>
                      <a:pt x="5467" y="801"/>
                      <a:pt x="5466" y="801"/>
                      <a:pt x="5465" y="801"/>
                    </a:cubicBezTo>
                    <a:cubicBezTo>
                      <a:pt x="5446" y="801"/>
                      <a:pt x="5372" y="874"/>
                      <a:pt x="5345" y="895"/>
                    </a:cubicBezTo>
                    <a:cubicBezTo>
                      <a:pt x="5296" y="925"/>
                      <a:pt x="5243" y="940"/>
                      <a:pt x="5194" y="940"/>
                    </a:cubicBezTo>
                    <a:cubicBezTo>
                      <a:pt x="5184" y="940"/>
                      <a:pt x="5174" y="939"/>
                      <a:pt x="5164" y="938"/>
                    </a:cubicBezTo>
                    <a:cubicBezTo>
                      <a:pt x="5162" y="937"/>
                      <a:pt x="5159" y="936"/>
                      <a:pt x="5157" y="936"/>
                    </a:cubicBezTo>
                    <a:cubicBezTo>
                      <a:pt x="5132" y="936"/>
                      <a:pt x="5116" y="996"/>
                      <a:pt x="5135" y="1003"/>
                    </a:cubicBezTo>
                    <a:lnTo>
                      <a:pt x="5042" y="1003"/>
                    </a:lnTo>
                    <a:cubicBezTo>
                      <a:pt x="4977" y="1017"/>
                      <a:pt x="4912" y="1039"/>
                      <a:pt x="4854" y="1075"/>
                    </a:cubicBezTo>
                    <a:cubicBezTo>
                      <a:pt x="4847" y="1080"/>
                      <a:pt x="4839" y="1082"/>
                      <a:pt x="4831" y="1082"/>
                    </a:cubicBezTo>
                    <a:cubicBezTo>
                      <a:pt x="4816" y="1082"/>
                      <a:pt x="4804" y="1073"/>
                      <a:pt x="4804" y="1054"/>
                    </a:cubicBezTo>
                    <a:cubicBezTo>
                      <a:pt x="4804" y="1039"/>
                      <a:pt x="4753" y="1025"/>
                      <a:pt x="4739" y="1017"/>
                    </a:cubicBezTo>
                    <a:cubicBezTo>
                      <a:pt x="4738" y="1017"/>
                      <a:pt x="4738" y="1017"/>
                      <a:pt x="4738" y="1017"/>
                    </a:cubicBezTo>
                    <a:cubicBezTo>
                      <a:pt x="4729" y="1017"/>
                      <a:pt x="4702" y="1105"/>
                      <a:pt x="4681" y="1126"/>
                    </a:cubicBezTo>
                    <a:cubicBezTo>
                      <a:pt x="4679" y="1127"/>
                      <a:pt x="4677" y="1127"/>
                      <a:pt x="4674" y="1127"/>
                    </a:cubicBezTo>
                    <a:cubicBezTo>
                      <a:pt x="4648" y="1127"/>
                      <a:pt x="4619" y="1052"/>
                      <a:pt x="4573" y="1032"/>
                    </a:cubicBezTo>
                    <a:cubicBezTo>
                      <a:pt x="4515" y="1017"/>
                      <a:pt x="4429" y="967"/>
                      <a:pt x="4400" y="960"/>
                    </a:cubicBezTo>
                    <a:cubicBezTo>
                      <a:pt x="4364" y="938"/>
                      <a:pt x="4335" y="916"/>
                      <a:pt x="4313" y="888"/>
                    </a:cubicBezTo>
                    <a:cubicBezTo>
                      <a:pt x="4277" y="866"/>
                      <a:pt x="4241" y="859"/>
                      <a:pt x="4205" y="859"/>
                    </a:cubicBezTo>
                    <a:cubicBezTo>
                      <a:pt x="4162" y="873"/>
                      <a:pt x="4118" y="888"/>
                      <a:pt x="4082" y="916"/>
                    </a:cubicBezTo>
                    <a:cubicBezTo>
                      <a:pt x="4068" y="931"/>
                      <a:pt x="4032" y="931"/>
                      <a:pt x="4025" y="938"/>
                    </a:cubicBezTo>
                    <a:cubicBezTo>
                      <a:pt x="4017" y="945"/>
                      <a:pt x="3931" y="1025"/>
                      <a:pt x="3902" y="1054"/>
                    </a:cubicBezTo>
                    <a:cubicBezTo>
                      <a:pt x="3859" y="1104"/>
                      <a:pt x="3823" y="1154"/>
                      <a:pt x="3794" y="1212"/>
                    </a:cubicBezTo>
                    <a:cubicBezTo>
                      <a:pt x="3779" y="1234"/>
                      <a:pt x="3758" y="1241"/>
                      <a:pt x="3736" y="1248"/>
                    </a:cubicBezTo>
                    <a:cubicBezTo>
                      <a:pt x="3722" y="1248"/>
                      <a:pt x="3715" y="1277"/>
                      <a:pt x="3715" y="1284"/>
                    </a:cubicBezTo>
                    <a:cubicBezTo>
                      <a:pt x="3715" y="1299"/>
                      <a:pt x="3621" y="1349"/>
                      <a:pt x="3606" y="1392"/>
                    </a:cubicBezTo>
                    <a:cubicBezTo>
                      <a:pt x="3606" y="1450"/>
                      <a:pt x="3606" y="1515"/>
                      <a:pt x="3621" y="1573"/>
                    </a:cubicBezTo>
                    <a:cubicBezTo>
                      <a:pt x="3621" y="1609"/>
                      <a:pt x="3657" y="1681"/>
                      <a:pt x="3678" y="1681"/>
                    </a:cubicBezTo>
                    <a:cubicBezTo>
                      <a:pt x="3707" y="1681"/>
                      <a:pt x="3693" y="1739"/>
                      <a:pt x="3686" y="1753"/>
                    </a:cubicBezTo>
                    <a:cubicBezTo>
                      <a:pt x="3678" y="1775"/>
                      <a:pt x="3707" y="1789"/>
                      <a:pt x="3700" y="1804"/>
                    </a:cubicBezTo>
                    <a:cubicBezTo>
                      <a:pt x="3700" y="1818"/>
                      <a:pt x="3635" y="1840"/>
                      <a:pt x="3614" y="1847"/>
                    </a:cubicBezTo>
                    <a:cubicBezTo>
                      <a:pt x="3585" y="1861"/>
                      <a:pt x="3563" y="1890"/>
                      <a:pt x="3556" y="1919"/>
                    </a:cubicBezTo>
                    <a:cubicBezTo>
                      <a:pt x="3556" y="1933"/>
                      <a:pt x="3484" y="1941"/>
                      <a:pt x="3462" y="1962"/>
                    </a:cubicBezTo>
                    <a:cubicBezTo>
                      <a:pt x="3469" y="1948"/>
                      <a:pt x="3477" y="1926"/>
                      <a:pt x="3484" y="1919"/>
                    </a:cubicBezTo>
                    <a:cubicBezTo>
                      <a:pt x="3491" y="1890"/>
                      <a:pt x="3484" y="1869"/>
                      <a:pt x="3469" y="1847"/>
                    </a:cubicBezTo>
                    <a:cubicBezTo>
                      <a:pt x="3455" y="1840"/>
                      <a:pt x="3455" y="1724"/>
                      <a:pt x="3440" y="1695"/>
                    </a:cubicBezTo>
                    <a:cubicBezTo>
                      <a:pt x="3419" y="1667"/>
                      <a:pt x="3397" y="1645"/>
                      <a:pt x="3368" y="1623"/>
                    </a:cubicBezTo>
                    <a:cubicBezTo>
                      <a:pt x="3361" y="1616"/>
                      <a:pt x="3376" y="1580"/>
                      <a:pt x="3383" y="1573"/>
                    </a:cubicBezTo>
                    <a:cubicBezTo>
                      <a:pt x="3388" y="1562"/>
                      <a:pt x="3355" y="1556"/>
                      <a:pt x="3331" y="1556"/>
                    </a:cubicBezTo>
                    <a:cubicBezTo>
                      <a:pt x="3322" y="1556"/>
                      <a:pt x="3315" y="1556"/>
                      <a:pt x="3311" y="1558"/>
                    </a:cubicBezTo>
                    <a:cubicBezTo>
                      <a:pt x="3296" y="1566"/>
                      <a:pt x="3289" y="1681"/>
                      <a:pt x="3282" y="1717"/>
                    </a:cubicBezTo>
                    <a:cubicBezTo>
                      <a:pt x="3282" y="1746"/>
                      <a:pt x="3296" y="1775"/>
                      <a:pt x="3318" y="1796"/>
                    </a:cubicBezTo>
                    <a:cubicBezTo>
                      <a:pt x="3332" y="1796"/>
                      <a:pt x="3325" y="1854"/>
                      <a:pt x="3303" y="1854"/>
                    </a:cubicBezTo>
                    <a:cubicBezTo>
                      <a:pt x="3282" y="1861"/>
                      <a:pt x="3267" y="1941"/>
                      <a:pt x="3275" y="1962"/>
                    </a:cubicBezTo>
                    <a:cubicBezTo>
                      <a:pt x="3289" y="1977"/>
                      <a:pt x="3260" y="2020"/>
                      <a:pt x="3246" y="2027"/>
                    </a:cubicBezTo>
                    <a:cubicBezTo>
                      <a:pt x="3243" y="2030"/>
                      <a:pt x="3252" y="2030"/>
                      <a:pt x="3266" y="2030"/>
                    </a:cubicBezTo>
                    <a:cubicBezTo>
                      <a:pt x="3295" y="2030"/>
                      <a:pt x="3344" y="2027"/>
                      <a:pt x="3368" y="2027"/>
                    </a:cubicBezTo>
                    <a:cubicBezTo>
                      <a:pt x="3412" y="2027"/>
                      <a:pt x="3448" y="2042"/>
                      <a:pt x="3440" y="2049"/>
                    </a:cubicBezTo>
                    <a:cubicBezTo>
                      <a:pt x="3440" y="2049"/>
                      <a:pt x="3361" y="2063"/>
                      <a:pt x="3347" y="2078"/>
                    </a:cubicBezTo>
                    <a:cubicBezTo>
                      <a:pt x="3332" y="2099"/>
                      <a:pt x="3282" y="2135"/>
                      <a:pt x="3275" y="2150"/>
                    </a:cubicBezTo>
                    <a:cubicBezTo>
                      <a:pt x="3260" y="2164"/>
                      <a:pt x="3289" y="2193"/>
                      <a:pt x="3311" y="2193"/>
                    </a:cubicBezTo>
                    <a:cubicBezTo>
                      <a:pt x="3312" y="2193"/>
                      <a:pt x="3313" y="2193"/>
                      <a:pt x="3314" y="2193"/>
                    </a:cubicBezTo>
                    <a:cubicBezTo>
                      <a:pt x="3335" y="2193"/>
                      <a:pt x="3362" y="2266"/>
                      <a:pt x="3376" y="2280"/>
                    </a:cubicBezTo>
                    <a:cubicBezTo>
                      <a:pt x="3397" y="2294"/>
                      <a:pt x="3383" y="2337"/>
                      <a:pt x="3376" y="2345"/>
                    </a:cubicBezTo>
                    <a:cubicBezTo>
                      <a:pt x="3374" y="2348"/>
                      <a:pt x="3365" y="2350"/>
                      <a:pt x="3353" y="2350"/>
                    </a:cubicBezTo>
                    <a:cubicBezTo>
                      <a:pt x="3326" y="2350"/>
                      <a:pt x="3281" y="2343"/>
                      <a:pt x="3247" y="2343"/>
                    </a:cubicBezTo>
                    <a:cubicBezTo>
                      <a:pt x="3238" y="2343"/>
                      <a:pt x="3231" y="2343"/>
                      <a:pt x="3224" y="2345"/>
                    </a:cubicBezTo>
                    <a:cubicBezTo>
                      <a:pt x="3188" y="2352"/>
                      <a:pt x="3138" y="2438"/>
                      <a:pt x="3138" y="2467"/>
                    </a:cubicBezTo>
                    <a:cubicBezTo>
                      <a:pt x="3138" y="2518"/>
                      <a:pt x="3138" y="2568"/>
                      <a:pt x="3145" y="2619"/>
                    </a:cubicBezTo>
                    <a:cubicBezTo>
                      <a:pt x="3152" y="2640"/>
                      <a:pt x="3239" y="2655"/>
                      <a:pt x="3253" y="2669"/>
                    </a:cubicBezTo>
                    <a:cubicBezTo>
                      <a:pt x="3258" y="2674"/>
                      <a:pt x="3272" y="2676"/>
                      <a:pt x="3289" y="2676"/>
                    </a:cubicBezTo>
                    <a:cubicBezTo>
                      <a:pt x="3307" y="2676"/>
                      <a:pt x="3328" y="2674"/>
                      <a:pt x="3343" y="2674"/>
                    </a:cubicBezTo>
                    <a:cubicBezTo>
                      <a:pt x="3351" y="2674"/>
                      <a:pt x="3358" y="2675"/>
                      <a:pt x="3361" y="2676"/>
                    </a:cubicBezTo>
                    <a:cubicBezTo>
                      <a:pt x="3362" y="2677"/>
                      <a:pt x="3362" y="2677"/>
                      <a:pt x="3363" y="2677"/>
                    </a:cubicBezTo>
                    <a:cubicBezTo>
                      <a:pt x="3380" y="2677"/>
                      <a:pt x="3434" y="2596"/>
                      <a:pt x="3440" y="2561"/>
                    </a:cubicBezTo>
                    <a:cubicBezTo>
                      <a:pt x="3455" y="2518"/>
                      <a:pt x="3534" y="2446"/>
                      <a:pt x="3556" y="2417"/>
                    </a:cubicBezTo>
                    <a:cubicBezTo>
                      <a:pt x="3570" y="2388"/>
                      <a:pt x="3664" y="2388"/>
                      <a:pt x="3686" y="2373"/>
                    </a:cubicBezTo>
                    <a:cubicBezTo>
                      <a:pt x="3687" y="2372"/>
                      <a:pt x="3689" y="2372"/>
                      <a:pt x="3690" y="2372"/>
                    </a:cubicBezTo>
                    <a:cubicBezTo>
                      <a:pt x="3705" y="2372"/>
                      <a:pt x="3694" y="2449"/>
                      <a:pt x="3707" y="2489"/>
                    </a:cubicBezTo>
                    <a:cubicBezTo>
                      <a:pt x="3711" y="2510"/>
                      <a:pt x="3734" y="2521"/>
                      <a:pt x="3755" y="2521"/>
                    </a:cubicBezTo>
                    <a:cubicBezTo>
                      <a:pt x="3776" y="2521"/>
                      <a:pt x="3794" y="2510"/>
                      <a:pt x="3787" y="2489"/>
                    </a:cubicBezTo>
                    <a:cubicBezTo>
                      <a:pt x="3781" y="2456"/>
                      <a:pt x="3792" y="2440"/>
                      <a:pt x="3798" y="2440"/>
                    </a:cubicBezTo>
                    <a:cubicBezTo>
                      <a:pt x="3800" y="2440"/>
                      <a:pt x="3801" y="2442"/>
                      <a:pt x="3801" y="2446"/>
                    </a:cubicBezTo>
                    <a:cubicBezTo>
                      <a:pt x="3808" y="2460"/>
                      <a:pt x="3895" y="2496"/>
                      <a:pt x="3902" y="2518"/>
                    </a:cubicBezTo>
                    <a:cubicBezTo>
                      <a:pt x="3916" y="2539"/>
                      <a:pt x="3916" y="2590"/>
                      <a:pt x="3895" y="2590"/>
                    </a:cubicBezTo>
                    <a:cubicBezTo>
                      <a:pt x="3880" y="2590"/>
                      <a:pt x="3880" y="2647"/>
                      <a:pt x="3895" y="2655"/>
                    </a:cubicBezTo>
                    <a:cubicBezTo>
                      <a:pt x="3896" y="2655"/>
                      <a:pt x="3897" y="2655"/>
                      <a:pt x="3898" y="2655"/>
                    </a:cubicBezTo>
                    <a:cubicBezTo>
                      <a:pt x="3919" y="2655"/>
                      <a:pt x="3946" y="2589"/>
                      <a:pt x="3967" y="2583"/>
                    </a:cubicBezTo>
                    <a:cubicBezTo>
                      <a:pt x="3989" y="2568"/>
                      <a:pt x="4003" y="2525"/>
                      <a:pt x="3996" y="2525"/>
                    </a:cubicBezTo>
                    <a:cubicBezTo>
                      <a:pt x="3984" y="2519"/>
                      <a:pt x="4002" y="2493"/>
                      <a:pt x="4017" y="2493"/>
                    </a:cubicBezTo>
                    <a:cubicBezTo>
                      <a:pt x="4020" y="2493"/>
                      <a:pt x="4022" y="2494"/>
                      <a:pt x="4025" y="2496"/>
                    </a:cubicBezTo>
                    <a:cubicBezTo>
                      <a:pt x="4003" y="2446"/>
                      <a:pt x="3974" y="2409"/>
                      <a:pt x="3945" y="2373"/>
                    </a:cubicBezTo>
                    <a:cubicBezTo>
                      <a:pt x="3932" y="2360"/>
                      <a:pt x="3927" y="2354"/>
                      <a:pt x="3928" y="2354"/>
                    </a:cubicBezTo>
                    <a:lnTo>
                      <a:pt x="3928" y="2354"/>
                    </a:lnTo>
                    <a:cubicBezTo>
                      <a:pt x="3931" y="2354"/>
                      <a:pt x="3955" y="2373"/>
                      <a:pt x="3996" y="2409"/>
                    </a:cubicBezTo>
                    <a:lnTo>
                      <a:pt x="4046" y="2474"/>
                    </a:lnTo>
                    <a:cubicBezTo>
                      <a:pt x="4054" y="2482"/>
                      <a:pt x="4068" y="2518"/>
                      <a:pt x="4075" y="2532"/>
                    </a:cubicBezTo>
                    <a:lnTo>
                      <a:pt x="4082" y="2546"/>
                    </a:lnTo>
                    <a:cubicBezTo>
                      <a:pt x="4097" y="2583"/>
                      <a:pt x="4097" y="2619"/>
                      <a:pt x="4097" y="2647"/>
                    </a:cubicBezTo>
                    <a:cubicBezTo>
                      <a:pt x="4111" y="2676"/>
                      <a:pt x="4133" y="2691"/>
                      <a:pt x="4155" y="2698"/>
                    </a:cubicBezTo>
                    <a:cubicBezTo>
                      <a:pt x="4183" y="2698"/>
                      <a:pt x="4198" y="2705"/>
                      <a:pt x="4191" y="2712"/>
                    </a:cubicBezTo>
                    <a:cubicBezTo>
                      <a:pt x="4191" y="2712"/>
                      <a:pt x="4205" y="2756"/>
                      <a:pt x="4227" y="2756"/>
                    </a:cubicBezTo>
                    <a:cubicBezTo>
                      <a:pt x="4248" y="2756"/>
                      <a:pt x="4255" y="2698"/>
                      <a:pt x="4234" y="2698"/>
                    </a:cubicBezTo>
                    <a:cubicBezTo>
                      <a:pt x="4212" y="2698"/>
                      <a:pt x="4219" y="2611"/>
                      <a:pt x="4212" y="2583"/>
                    </a:cubicBezTo>
                    <a:cubicBezTo>
                      <a:pt x="4212" y="2546"/>
                      <a:pt x="4234" y="2518"/>
                      <a:pt x="4241" y="2518"/>
                    </a:cubicBezTo>
                    <a:cubicBezTo>
                      <a:pt x="4248" y="2518"/>
                      <a:pt x="4241" y="2590"/>
                      <a:pt x="4241" y="2604"/>
                    </a:cubicBezTo>
                    <a:cubicBezTo>
                      <a:pt x="4241" y="2633"/>
                      <a:pt x="4248" y="2655"/>
                      <a:pt x="4255" y="2676"/>
                    </a:cubicBezTo>
                    <a:lnTo>
                      <a:pt x="4284" y="2698"/>
                    </a:lnTo>
                    <a:lnTo>
                      <a:pt x="4328" y="2734"/>
                    </a:lnTo>
                    <a:cubicBezTo>
                      <a:pt x="4353" y="2726"/>
                      <a:pt x="4381" y="2723"/>
                      <a:pt x="4408" y="2723"/>
                    </a:cubicBezTo>
                    <a:cubicBezTo>
                      <a:pt x="4457" y="2723"/>
                      <a:pt x="4498" y="2734"/>
                      <a:pt x="4493" y="2748"/>
                    </a:cubicBezTo>
                    <a:cubicBezTo>
                      <a:pt x="4493" y="2755"/>
                      <a:pt x="4505" y="2758"/>
                      <a:pt x="4518" y="2758"/>
                    </a:cubicBezTo>
                    <a:cubicBezTo>
                      <a:pt x="4534" y="2758"/>
                      <a:pt x="4551" y="2753"/>
                      <a:pt x="4551" y="2741"/>
                    </a:cubicBezTo>
                    <a:cubicBezTo>
                      <a:pt x="4553" y="2732"/>
                      <a:pt x="4555" y="2729"/>
                      <a:pt x="4556" y="2729"/>
                    </a:cubicBezTo>
                    <a:cubicBezTo>
                      <a:pt x="4558" y="2729"/>
                      <a:pt x="4558" y="2746"/>
                      <a:pt x="4558" y="2756"/>
                    </a:cubicBezTo>
                    <a:cubicBezTo>
                      <a:pt x="4558" y="2777"/>
                      <a:pt x="4508" y="2835"/>
                      <a:pt x="4501" y="2864"/>
                    </a:cubicBezTo>
                    <a:cubicBezTo>
                      <a:pt x="4498" y="2878"/>
                      <a:pt x="4469" y="2884"/>
                      <a:pt x="4431" y="2884"/>
                    </a:cubicBezTo>
                    <a:cubicBezTo>
                      <a:pt x="4375" y="2884"/>
                      <a:pt x="4298" y="2872"/>
                      <a:pt x="4255" y="2864"/>
                    </a:cubicBezTo>
                    <a:cubicBezTo>
                      <a:pt x="4248" y="2863"/>
                      <a:pt x="4240" y="2863"/>
                      <a:pt x="4231" y="2863"/>
                    </a:cubicBezTo>
                    <a:cubicBezTo>
                      <a:pt x="4161" y="2863"/>
                      <a:pt x="4075" y="2888"/>
                      <a:pt x="4075" y="2907"/>
                    </a:cubicBezTo>
                    <a:cubicBezTo>
                      <a:pt x="4075" y="2910"/>
                      <a:pt x="4073" y="2911"/>
                      <a:pt x="4070" y="2911"/>
                    </a:cubicBezTo>
                    <a:cubicBezTo>
                      <a:pt x="4047" y="2911"/>
                      <a:pt x="3953" y="2854"/>
                      <a:pt x="3909" y="2835"/>
                    </a:cubicBezTo>
                    <a:cubicBezTo>
                      <a:pt x="3859" y="2813"/>
                      <a:pt x="3816" y="2734"/>
                      <a:pt x="3801" y="2727"/>
                    </a:cubicBezTo>
                    <a:cubicBezTo>
                      <a:pt x="3794" y="2720"/>
                      <a:pt x="3816" y="2691"/>
                      <a:pt x="3801" y="2676"/>
                    </a:cubicBezTo>
                    <a:cubicBezTo>
                      <a:pt x="3797" y="2667"/>
                      <a:pt x="3754" y="2661"/>
                      <a:pt x="3713" y="2661"/>
                    </a:cubicBezTo>
                    <a:cubicBezTo>
                      <a:pt x="3688" y="2661"/>
                      <a:pt x="3663" y="2664"/>
                      <a:pt x="3650" y="2669"/>
                    </a:cubicBezTo>
                    <a:cubicBezTo>
                      <a:pt x="3614" y="2684"/>
                      <a:pt x="3440" y="2698"/>
                      <a:pt x="3397" y="2720"/>
                    </a:cubicBezTo>
                    <a:cubicBezTo>
                      <a:pt x="3379" y="2727"/>
                      <a:pt x="3359" y="2730"/>
                      <a:pt x="3339" y="2730"/>
                    </a:cubicBezTo>
                    <a:cubicBezTo>
                      <a:pt x="3318" y="2730"/>
                      <a:pt x="3296" y="2727"/>
                      <a:pt x="3275" y="2720"/>
                    </a:cubicBezTo>
                    <a:cubicBezTo>
                      <a:pt x="3253" y="2720"/>
                      <a:pt x="3210" y="2770"/>
                      <a:pt x="3181" y="2784"/>
                    </a:cubicBezTo>
                    <a:cubicBezTo>
                      <a:pt x="3145" y="2835"/>
                      <a:pt x="3123" y="2900"/>
                      <a:pt x="3116" y="2965"/>
                    </a:cubicBezTo>
                    <a:lnTo>
                      <a:pt x="3087" y="3022"/>
                    </a:lnTo>
                    <a:lnTo>
                      <a:pt x="3065" y="3066"/>
                    </a:lnTo>
                    <a:cubicBezTo>
                      <a:pt x="3008" y="3131"/>
                      <a:pt x="2957" y="3203"/>
                      <a:pt x="2921" y="3282"/>
                    </a:cubicBezTo>
                    <a:cubicBezTo>
                      <a:pt x="2900" y="3390"/>
                      <a:pt x="2892" y="3491"/>
                      <a:pt x="2892" y="3599"/>
                    </a:cubicBezTo>
                    <a:cubicBezTo>
                      <a:pt x="2907" y="3686"/>
                      <a:pt x="2936" y="3780"/>
                      <a:pt x="2972" y="3859"/>
                    </a:cubicBezTo>
                    <a:cubicBezTo>
                      <a:pt x="3015" y="3924"/>
                      <a:pt x="3073" y="3975"/>
                      <a:pt x="3130" y="4018"/>
                    </a:cubicBezTo>
                    <a:cubicBezTo>
                      <a:pt x="3195" y="4032"/>
                      <a:pt x="3260" y="4039"/>
                      <a:pt x="3325" y="4039"/>
                    </a:cubicBezTo>
                    <a:cubicBezTo>
                      <a:pt x="3368" y="4032"/>
                      <a:pt x="3404" y="4003"/>
                      <a:pt x="3419" y="3960"/>
                    </a:cubicBezTo>
                    <a:lnTo>
                      <a:pt x="3477" y="3967"/>
                    </a:lnTo>
                    <a:lnTo>
                      <a:pt x="3498" y="3967"/>
                    </a:lnTo>
                    <a:cubicBezTo>
                      <a:pt x="3498" y="3996"/>
                      <a:pt x="3585" y="4025"/>
                      <a:pt x="3606" y="4032"/>
                    </a:cubicBezTo>
                    <a:cubicBezTo>
                      <a:pt x="3621" y="4036"/>
                      <a:pt x="3635" y="4038"/>
                      <a:pt x="3650" y="4038"/>
                    </a:cubicBezTo>
                    <a:cubicBezTo>
                      <a:pt x="3664" y="4038"/>
                      <a:pt x="3678" y="4036"/>
                      <a:pt x="3693" y="4032"/>
                    </a:cubicBezTo>
                    <a:cubicBezTo>
                      <a:pt x="3707" y="4032"/>
                      <a:pt x="3729" y="4176"/>
                      <a:pt x="3715" y="4213"/>
                    </a:cubicBezTo>
                    <a:cubicBezTo>
                      <a:pt x="3722" y="4292"/>
                      <a:pt x="3736" y="4371"/>
                      <a:pt x="3758" y="4451"/>
                    </a:cubicBezTo>
                    <a:cubicBezTo>
                      <a:pt x="3772" y="4494"/>
                      <a:pt x="3823" y="4616"/>
                      <a:pt x="3823" y="4660"/>
                    </a:cubicBezTo>
                    <a:cubicBezTo>
                      <a:pt x="3816" y="4739"/>
                      <a:pt x="3808" y="4818"/>
                      <a:pt x="3787" y="4898"/>
                    </a:cubicBezTo>
                    <a:cubicBezTo>
                      <a:pt x="3808" y="4984"/>
                      <a:pt x="3830" y="5064"/>
                      <a:pt x="3873" y="5143"/>
                    </a:cubicBezTo>
                    <a:cubicBezTo>
                      <a:pt x="3888" y="5201"/>
                      <a:pt x="3902" y="5258"/>
                      <a:pt x="3902" y="5323"/>
                    </a:cubicBezTo>
                    <a:cubicBezTo>
                      <a:pt x="3902" y="5345"/>
                      <a:pt x="3981" y="5496"/>
                      <a:pt x="3996" y="5554"/>
                    </a:cubicBezTo>
                    <a:cubicBezTo>
                      <a:pt x="4005" y="5590"/>
                      <a:pt x="4088" y="5607"/>
                      <a:pt x="4163" y="5607"/>
                    </a:cubicBezTo>
                    <a:cubicBezTo>
                      <a:pt x="4207" y="5607"/>
                      <a:pt x="4248" y="5601"/>
                      <a:pt x="4270" y="5590"/>
                    </a:cubicBezTo>
                    <a:cubicBezTo>
                      <a:pt x="4328" y="5532"/>
                      <a:pt x="4378" y="5468"/>
                      <a:pt x="4436" y="5410"/>
                    </a:cubicBezTo>
                    <a:cubicBezTo>
                      <a:pt x="4457" y="5359"/>
                      <a:pt x="4479" y="5309"/>
                      <a:pt x="4486" y="5258"/>
                    </a:cubicBezTo>
                    <a:cubicBezTo>
                      <a:pt x="4501" y="5237"/>
                      <a:pt x="4522" y="5215"/>
                      <a:pt x="4551" y="5201"/>
                    </a:cubicBezTo>
                    <a:cubicBezTo>
                      <a:pt x="4566" y="5193"/>
                      <a:pt x="4623" y="4984"/>
                      <a:pt x="4667" y="4934"/>
                    </a:cubicBezTo>
                    <a:cubicBezTo>
                      <a:pt x="4724" y="4818"/>
                      <a:pt x="4753" y="4696"/>
                      <a:pt x="4753" y="4573"/>
                    </a:cubicBezTo>
                    <a:cubicBezTo>
                      <a:pt x="4760" y="4487"/>
                      <a:pt x="4768" y="4393"/>
                      <a:pt x="4796" y="4306"/>
                    </a:cubicBezTo>
                    <a:cubicBezTo>
                      <a:pt x="4818" y="4263"/>
                      <a:pt x="4847" y="4220"/>
                      <a:pt x="4883" y="4191"/>
                    </a:cubicBezTo>
                    <a:cubicBezTo>
                      <a:pt x="4941" y="4112"/>
                      <a:pt x="4991" y="4032"/>
                      <a:pt x="5042" y="3953"/>
                    </a:cubicBezTo>
                    <a:cubicBezTo>
                      <a:pt x="5078" y="3888"/>
                      <a:pt x="5099" y="3816"/>
                      <a:pt x="5107" y="3737"/>
                    </a:cubicBezTo>
                    <a:cubicBezTo>
                      <a:pt x="5101" y="3714"/>
                      <a:pt x="5051" y="3696"/>
                      <a:pt x="5023" y="3696"/>
                    </a:cubicBezTo>
                    <a:cubicBezTo>
                      <a:pt x="5015" y="3696"/>
                      <a:pt x="5009" y="3697"/>
                      <a:pt x="5006" y="3700"/>
                    </a:cubicBezTo>
                    <a:cubicBezTo>
                      <a:pt x="4977" y="3722"/>
                      <a:pt x="4933" y="3729"/>
                      <a:pt x="4897" y="3729"/>
                    </a:cubicBezTo>
                    <a:cubicBezTo>
                      <a:pt x="4876" y="3729"/>
                      <a:pt x="4825" y="3607"/>
                      <a:pt x="4789" y="3578"/>
                    </a:cubicBezTo>
                    <a:cubicBezTo>
                      <a:pt x="4760" y="3556"/>
                      <a:pt x="4731" y="3419"/>
                      <a:pt x="4710" y="3390"/>
                    </a:cubicBezTo>
                    <a:cubicBezTo>
                      <a:pt x="4681" y="3354"/>
                      <a:pt x="4652" y="3311"/>
                      <a:pt x="4623" y="3282"/>
                    </a:cubicBezTo>
                    <a:cubicBezTo>
                      <a:pt x="4602" y="3261"/>
                      <a:pt x="4602" y="3188"/>
                      <a:pt x="4594" y="3167"/>
                    </a:cubicBezTo>
                    <a:cubicBezTo>
                      <a:pt x="4594" y="3164"/>
                      <a:pt x="4596" y="3163"/>
                      <a:pt x="4598" y="3163"/>
                    </a:cubicBezTo>
                    <a:cubicBezTo>
                      <a:pt x="4607" y="3163"/>
                      <a:pt x="4632" y="3186"/>
                      <a:pt x="4638" y="3210"/>
                    </a:cubicBezTo>
                    <a:cubicBezTo>
                      <a:pt x="4667" y="3282"/>
                      <a:pt x="4710" y="3340"/>
                      <a:pt x="4753" y="3405"/>
                    </a:cubicBezTo>
                    <a:cubicBezTo>
                      <a:pt x="4775" y="3441"/>
                      <a:pt x="4847" y="3571"/>
                      <a:pt x="4861" y="3614"/>
                    </a:cubicBezTo>
                    <a:cubicBezTo>
                      <a:pt x="4870" y="3629"/>
                      <a:pt x="4900" y="3634"/>
                      <a:pt x="4936" y="3634"/>
                    </a:cubicBezTo>
                    <a:cubicBezTo>
                      <a:pt x="4989" y="3634"/>
                      <a:pt x="5055" y="3623"/>
                      <a:pt x="5085" y="3614"/>
                    </a:cubicBezTo>
                    <a:cubicBezTo>
                      <a:pt x="5128" y="3592"/>
                      <a:pt x="5164" y="3571"/>
                      <a:pt x="5200" y="3535"/>
                    </a:cubicBezTo>
                    <a:cubicBezTo>
                      <a:pt x="5200" y="3520"/>
                      <a:pt x="5280" y="3484"/>
                      <a:pt x="5301" y="3470"/>
                    </a:cubicBezTo>
                    <a:cubicBezTo>
                      <a:pt x="5323" y="3448"/>
                      <a:pt x="5345" y="3354"/>
                      <a:pt x="5359" y="3340"/>
                    </a:cubicBezTo>
                    <a:cubicBezTo>
                      <a:pt x="5373" y="3325"/>
                      <a:pt x="5345" y="3239"/>
                      <a:pt x="5330" y="3210"/>
                    </a:cubicBezTo>
                    <a:cubicBezTo>
                      <a:pt x="5301" y="3188"/>
                      <a:pt x="5258" y="3174"/>
                      <a:pt x="5215" y="3174"/>
                    </a:cubicBezTo>
                    <a:cubicBezTo>
                      <a:pt x="5213" y="3175"/>
                      <a:pt x="5212" y="3176"/>
                      <a:pt x="5210" y="3176"/>
                    </a:cubicBezTo>
                    <a:cubicBezTo>
                      <a:pt x="5194" y="3176"/>
                      <a:pt x="5164" y="3114"/>
                      <a:pt x="5157" y="3095"/>
                    </a:cubicBezTo>
                    <a:cubicBezTo>
                      <a:pt x="5143" y="3066"/>
                      <a:pt x="5085" y="3037"/>
                      <a:pt x="5078" y="3015"/>
                    </a:cubicBezTo>
                    <a:cubicBezTo>
                      <a:pt x="5070" y="3001"/>
                      <a:pt x="5092" y="2972"/>
                      <a:pt x="5099" y="2965"/>
                    </a:cubicBezTo>
                    <a:cubicBezTo>
                      <a:pt x="5157" y="2994"/>
                      <a:pt x="5208" y="3030"/>
                      <a:pt x="5251" y="3080"/>
                    </a:cubicBezTo>
                    <a:cubicBezTo>
                      <a:pt x="5287" y="3116"/>
                      <a:pt x="5308" y="3160"/>
                      <a:pt x="5330" y="3203"/>
                    </a:cubicBezTo>
                    <a:cubicBezTo>
                      <a:pt x="5348" y="3210"/>
                      <a:pt x="5368" y="3214"/>
                      <a:pt x="5388" y="3214"/>
                    </a:cubicBezTo>
                    <a:cubicBezTo>
                      <a:pt x="5408" y="3214"/>
                      <a:pt x="5427" y="3210"/>
                      <a:pt x="5446" y="3203"/>
                    </a:cubicBezTo>
                    <a:cubicBezTo>
                      <a:pt x="5452" y="3196"/>
                      <a:pt x="5460" y="3193"/>
                      <a:pt x="5468" y="3193"/>
                    </a:cubicBezTo>
                    <a:cubicBezTo>
                      <a:pt x="5478" y="3193"/>
                      <a:pt x="5488" y="3198"/>
                      <a:pt x="5496" y="3210"/>
                    </a:cubicBezTo>
                    <a:lnTo>
                      <a:pt x="5525" y="3203"/>
                    </a:lnTo>
                    <a:lnTo>
                      <a:pt x="5619" y="3188"/>
                    </a:lnTo>
                    <a:cubicBezTo>
                      <a:pt x="5647" y="3217"/>
                      <a:pt x="5669" y="3253"/>
                      <a:pt x="5676" y="3289"/>
                    </a:cubicBezTo>
                    <a:cubicBezTo>
                      <a:pt x="5684" y="3318"/>
                      <a:pt x="5698" y="3340"/>
                      <a:pt x="5727" y="3347"/>
                    </a:cubicBezTo>
                    <a:cubicBezTo>
                      <a:pt x="5741" y="3347"/>
                      <a:pt x="5756" y="3412"/>
                      <a:pt x="5763" y="3434"/>
                    </a:cubicBezTo>
                    <a:cubicBezTo>
                      <a:pt x="5763" y="3448"/>
                      <a:pt x="5821" y="3542"/>
                      <a:pt x="5835" y="3578"/>
                    </a:cubicBezTo>
                    <a:cubicBezTo>
                      <a:pt x="5849" y="3628"/>
                      <a:pt x="5878" y="3679"/>
                      <a:pt x="5907" y="3722"/>
                    </a:cubicBezTo>
                    <a:cubicBezTo>
                      <a:pt x="5914" y="3751"/>
                      <a:pt x="5922" y="3787"/>
                      <a:pt x="5922" y="3816"/>
                    </a:cubicBezTo>
                    <a:cubicBezTo>
                      <a:pt x="5929" y="3845"/>
                      <a:pt x="5958" y="3859"/>
                      <a:pt x="5979" y="3866"/>
                    </a:cubicBezTo>
                    <a:cubicBezTo>
                      <a:pt x="6001" y="3866"/>
                      <a:pt x="6051" y="3722"/>
                      <a:pt x="6059" y="3672"/>
                    </a:cubicBezTo>
                    <a:cubicBezTo>
                      <a:pt x="6066" y="3636"/>
                      <a:pt x="6087" y="3607"/>
                      <a:pt x="6116" y="3585"/>
                    </a:cubicBezTo>
                    <a:cubicBezTo>
                      <a:pt x="6123" y="3585"/>
                      <a:pt x="6131" y="3556"/>
                      <a:pt x="6131" y="3542"/>
                    </a:cubicBezTo>
                    <a:cubicBezTo>
                      <a:pt x="6131" y="3535"/>
                      <a:pt x="6188" y="3535"/>
                      <a:pt x="6196" y="3520"/>
                    </a:cubicBezTo>
                    <a:cubicBezTo>
                      <a:pt x="6196" y="3506"/>
                      <a:pt x="6217" y="3412"/>
                      <a:pt x="6232" y="3398"/>
                    </a:cubicBezTo>
                    <a:cubicBezTo>
                      <a:pt x="6268" y="3376"/>
                      <a:pt x="6311" y="3347"/>
                      <a:pt x="6347" y="3333"/>
                    </a:cubicBezTo>
                    <a:cubicBezTo>
                      <a:pt x="6350" y="3331"/>
                      <a:pt x="6354" y="3330"/>
                      <a:pt x="6358" y="3330"/>
                    </a:cubicBezTo>
                    <a:cubicBezTo>
                      <a:pt x="6389" y="3330"/>
                      <a:pt x="6442" y="3379"/>
                      <a:pt x="6455" y="3405"/>
                    </a:cubicBezTo>
                    <a:cubicBezTo>
                      <a:pt x="6470" y="3434"/>
                      <a:pt x="6477" y="3470"/>
                      <a:pt x="6477" y="3506"/>
                    </a:cubicBezTo>
                    <a:cubicBezTo>
                      <a:pt x="6470" y="3513"/>
                      <a:pt x="6506" y="3571"/>
                      <a:pt x="6542" y="3571"/>
                    </a:cubicBezTo>
                    <a:cubicBezTo>
                      <a:pt x="6578" y="3571"/>
                      <a:pt x="6585" y="3614"/>
                      <a:pt x="6585" y="3628"/>
                    </a:cubicBezTo>
                    <a:cubicBezTo>
                      <a:pt x="6592" y="3643"/>
                      <a:pt x="6636" y="3686"/>
                      <a:pt x="6643" y="3708"/>
                    </a:cubicBezTo>
                    <a:cubicBezTo>
                      <a:pt x="6650" y="3737"/>
                      <a:pt x="6650" y="3773"/>
                      <a:pt x="6643" y="3801"/>
                    </a:cubicBezTo>
                    <a:cubicBezTo>
                      <a:pt x="6636" y="3838"/>
                      <a:pt x="6636" y="3874"/>
                      <a:pt x="6643" y="3902"/>
                    </a:cubicBezTo>
                    <a:cubicBezTo>
                      <a:pt x="6686" y="3967"/>
                      <a:pt x="6737" y="4018"/>
                      <a:pt x="6794" y="4061"/>
                    </a:cubicBezTo>
                    <a:cubicBezTo>
                      <a:pt x="6800" y="4066"/>
                      <a:pt x="6805" y="4069"/>
                      <a:pt x="6809" y="4069"/>
                    </a:cubicBezTo>
                    <a:cubicBezTo>
                      <a:pt x="6836" y="4069"/>
                      <a:pt x="6849" y="3992"/>
                      <a:pt x="6830" y="3967"/>
                    </a:cubicBezTo>
                    <a:cubicBezTo>
                      <a:pt x="6809" y="3938"/>
                      <a:pt x="6744" y="3866"/>
                      <a:pt x="6729" y="3845"/>
                    </a:cubicBezTo>
                    <a:cubicBezTo>
                      <a:pt x="6708" y="3809"/>
                      <a:pt x="6708" y="3758"/>
                      <a:pt x="6715" y="3715"/>
                    </a:cubicBezTo>
                    <a:cubicBezTo>
                      <a:pt x="6716" y="3710"/>
                      <a:pt x="6720" y="3708"/>
                      <a:pt x="6725" y="3708"/>
                    </a:cubicBezTo>
                    <a:cubicBezTo>
                      <a:pt x="6743" y="3708"/>
                      <a:pt x="6777" y="3733"/>
                      <a:pt x="6794" y="3744"/>
                    </a:cubicBezTo>
                    <a:cubicBezTo>
                      <a:pt x="6816" y="3765"/>
                      <a:pt x="6838" y="3787"/>
                      <a:pt x="6852" y="3816"/>
                    </a:cubicBezTo>
                    <a:cubicBezTo>
                      <a:pt x="6852" y="3817"/>
                      <a:pt x="6853" y="3818"/>
                      <a:pt x="6854" y="3818"/>
                    </a:cubicBezTo>
                    <a:cubicBezTo>
                      <a:pt x="6873" y="3818"/>
                      <a:pt x="6990" y="3744"/>
                      <a:pt x="6996" y="3664"/>
                    </a:cubicBezTo>
                    <a:cubicBezTo>
                      <a:pt x="7003" y="3592"/>
                      <a:pt x="7025" y="3527"/>
                      <a:pt x="7047" y="3462"/>
                    </a:cubicBezTo>
                    <a:cubicBezTo>
                      <a:pt x="7054" y="3441"/>
                      <a:pt x="7039" y="3405"/>
                      <a:pt x="7025" y="3405"/>
                    </a:cubicBezTo>
                    <a:cubicBezTo>
                      <a:pt x="7011" y="3405"/>
                      <a:pt x="7047" y="3340"/>
                      <a:pt x="7083" y="3340"/>
                    </a:cubicBezTo>
                    <a:cubicBezTo>
                      <a:pt x="7084" y="3340"/>
                      <a:pt x="7086" y="3340"/>
                      <a:pt x="7087" y="3340"/>
                    </a:cubicBezTo>
                    <a:cubicBezTo>
                      <a:pt x="7132" y="3340"/>
                      <a:pt x="7220" y="3237"/>
                      <a:pt x="7241" y="3196"/>
                    </a:cubicBezTo>
                    <a:cubicBezTo>
                      <a:pt x="7256" y="3167"/>
                      <a:pt x="7285" y="3138"/>
                      <a:pt x="7314" y="3116"/>
                    </a:cubicBezTo>
                    <a:cubicBezTo>
                      <a:pt x="7335" y="3073"/>
                      <a:pt x="7342" y="3022"/>
                      <a:pt x="7357" y="2972"/>
                    </a:cubicBezTo>
                    <a:cubicBezTo>
                      <a:pt x="7350" y="2929"/>
                      <a:pt x="7342" y="2885"/>
                      <a:pt x="7328" y="2849"/>
                    </a:cubicBezTo>
                    <a:cubicBezTo>
                      <a:pt x="7314" y="2813"/>
                      <a:pt x="7299" y="2784"/>
                      <a:pt x="7285" y="2763"/>
                    </a:cubicBezTo>
                    <a:cubicBezTo>
                      <a:pt x="7270" y="2734"/>
                      <a:pt x="7270" y="2705"/>
                      <a:pt x="7270" y="2676"/>
                    </a:cubicBezTo>
                    <a:cubicBezTo>
                      <a:pt x="7277" y="2669"/>
                      <a:pt x="7314" y="2655"/>
                      <a:pt x="7314" y="2647"/>
                    </a:cubicBezTo>
                    <a:cubicBezTo>
                      <a:pt x="7321" y="2640"/>
                      <a:pt x="7357" y="2597"/>
                      <a:pt x="7357" y="2575"/>
                    </a:cubicBezTo>
                    <a:cubicBezTo>
                      <a:pt x="7357" y="2571"/>
                      <a:pt x="7358" y="2569"/>
                      <a:pt x="7359" y="2569"/>
                    </a:cubicBezTo>
                    <a:cubicBezTo>
                      <a:pt x="7365" y="2569"/>
                      <a:pt x="7383" y="2601"/>
                      <a:pt x="7400" y="2619"/>
                    </a:cubicBezTo>
                    <a:cubicBezTo>
                      <a:pt x="7422" y="2633"/>
                      <a:pt x="7436" y="2734"/>
                      <a:pt x="7465" y="2741"/>
                    </a:cubicBezTo>
                    <a:cubicBezTo>
                      <a:pt x="7466" y="2742"/>
                      <a:pt x="7468" y="2742"/>
                      <a:pt x="7469" y="2742"/>
                    </a:cubicBezTo>
                    <a:cubicBezTo>
                      <a:pt x="7497" y="2742"/>
                      <a:pt x="7580" y="2629"/>
                      <a:pt x="7566" y="2561"/>
                    </a:cubicBezTo>
                    <a:cubicBezTo>
                      <a:pt x="7559" y="2496"/>
                      <a:pt x="7573" y="2431"/>
                      <a:pt x="7616" y="2381"/>
                    </a:cubicBezTo>
                    <a:cubicBezTo>
                      <a:pt x="7653" y="2352"/>
                      <a:pt x="7681" y="2316"/>
                      <a:pt x="7703" y="2272"/>
                    </a:cubicBezTo>
                    <a:cubicBezTo>
                      <a:pt x="7501" y="1688"/>
                      <a:pt x="7169" y="1162"/>
                      <a:pt x="6722" y="729"/>
                    </a:cubicBezTo>
                    <a:lnTo>
                      <a:pt x="6708" y="729"/>
                    </a:lnTo>
                    <a:lnTo>
                      <a:pt x="6679" y="722"/>
                    </a:lnTo>
                    <a:cubicBezTo>
                      <a:pt x="6621" y="707"/>
                      <a:pt x="6585" y="650"/>
                      <a:pt x="6592" y="628"/>
                    </a:cubicBezTo>
                    <a:cubicBezTo>
                      <a:pt x="6600" y="621"/>
                      <a:pt x="6600" y="614"/>
                      <a:pt x="6592" y="606"/>
                    </a:cubicBezTo>
                    <a:cubicBezTo>
                      <a:pt x="6563" y="577"/>
                      <a:pt x="6527" y="549"/>
                      <a:pt x="6499" y="520"/>
                    </a:cubicBezTo>
                    <a:lnTo>
                      <a:pt x="6434" y="520"/>
                    </a:lnTo>
                    <a:cubicBezTo>
                      <a:pt x="6390" y="513"/>
                      <a:pt x="6347" y="498"/>
                      <a:pt x="6311" y="477"/>
                    </a:cubicBezTo>
                    <a:cubicBezTo>
                      <a:pt x="6309" y="476"/>
                      <a:pt x="6307" y="475"/>
                      <a:pt x="6304" y="475"/>
                    </a:cubicBezTo>
                    <a:close/>
                    <a:moveTo>
                      <a:pt x="7761" y="4631"/>
                    </a:moveTo>
                    <a:cubicBezTo>
                      <a:pt x="7703" y="4631"/>
                      <a:pt x="7638" y="4660"/>
                      <a:pt x="7638" y="4681"/>
                    </a:cubicBezTo>
                    <a:cubicBezTo>
                      <a:pt x="7638" y="4696"/>
                      <a:pt x="7566" y="4732"/>
                      <a:pt x="7537" y="4739"/>
                    </a:cubicBezTo>
                    <a:cubicBezTo>
                      <a:pt x="7508" y="4768"/>
                      <a:pt x="7479" y="4804"/>
                      <a:pt x="7458" y="4847"/>
                    </a:cubicBezTo>
                    <a:cubicBezTo>
                      <a:pt x="7451" y="4869"/>
                      <a:pt x="7393" y="4862"/>
                      <a:pt x="7371" y="4876"/>
                    </a:cubicBezTo>
                    <a:cubicBezTo>
                      <a:pt x="7350" y="4883"/>
                      <a:pt x="7306" y="4919"/>
                      <a:pt x="7306" y="4941"/>
                    </a:cubicBezTo>
                    <a:cubicBezTo>
                      <a:pt x="7306" y="4951"/>
                      <a:pt x="7303" y="4956"/>
                      <a:pt x="7298" y="4956"/>
                    </a:cubicBezTo>
                    <a:cubicBezTo>
                      <a:pt x="7293" y="4956"/>
                      <a:pt x="7285" y="4949"/>
                      <a:pt x="7277" y="4934"/>
                    </a:cubicBezTo>
                    <a:lnTo>
                      <a:pt x="7249" y="4963"/>
                    </a:lnTo>
                    <a:lnTo>
                      <a:pt x="7213" y="5006"/>
                    </a:lnTo>
                    <a:cubicBezTo>
                      <a:pt x="7191" y="5056"/>
                      <a:pt x="7155" y="5107"/>
                      <a:pt x="7104" y="5150"/>
                    </a:cubicBezTo>
                    <a:cubicBezTo>
                      <a:pt x="7083" y="5150"/>
                      <a:pt x="7083" y="5258"/>
                      <a:pt x="7083" y="5302"/>
                    </a:cubicBezTo>
                    <a:cubicBezTo>
                      <a:pt x="7083" y="5345"/>
                      <a:pt x="7090" y="5388"/>
                      <a:pt x="7119" y="5424"/>
                    </a:cubicBezTo>
                    <a:lnTo>
                      <a:pt x="7119" y="5460"/>
                    </a:lnTo>
                    <a:lnTo>
                      <a:pt x="7126" y="5525"/>
                    </a:lnTo>
                    <a:cubicBezTo>
                      <a:pt x="7119" y="5568"/>
                      <a:pt x="7133" y="5605"/>
                      <a:pt x="7169" y="5633"/>
                    </a:cubicBezTo>
                    <a:cubicBezTo>
                      <a:pt x="7213" y="5633"/>
                      <a:pt x="7263" y="5626"/>
                      <a:pt x="7314" y="5605"/>
                    </a:cubicBezTo>
                    <a:cubicBezTo>
                      <a:pt x="7328" y="5605"/>
                      <a:pt x="7350" y="5597"/>
                      <a:pt x="7364" y="5583"/>
                    </a:cubicBezTo>
                    <a:cubicBezTo>
                      <a:pt x="7544" y="5287"/>
                      <a:pt x="7689" y="4970"/>
                      <a:pt x="7782" y="4638"/>
                    </a:cubicBezTo>
                    <a:lnTo>
                      <a:pt x="7761" y="4631"/>
                    </a:lnTo>
                    <a:close/>
                    <a:moveTo>
                      <a:pt x="1953" y="6300"/>
                    </a:moveTo>
                    <a:cubicBezTo>
                      <a:pt x="1938" y="6300"/>
                      <a:pt x="1922" y="6314"/>
                      <a:pt x="1926" y="6340"/>
                    </a:cubicBezTo>
                    <a:lnTo>
                      <a:pt x="1976" y="6340"/>
                    </a:lnTo>
                    <a:cubicBezTo>
                      <a:pt x="1980" y="6312"/>
                      <a:pt x="1966" y="6300"/>
                      <a:pt x="1953" y="6300"/>
                    </a:cubicBezTo>
                    <a:close/>
                    <a:moveTo>
                      <a:pt x="1281" y="692"/>
                    </a:moveTo>
                    <a:cubicBezTo>
                      <a:pt x="1257" y="692"/>
                      <a:pt x="1183" y="782"/>
                      <a:pt x="1183" y="837"/>
                    </a:cubicBezTo>
                    <a:cubicBezTo>
                      <a:pt x="1176" y="888"/>
                      <a:pt x="1197" y="938"/>
                      <a:pt x="1226" y="974"/>
                    </a:cubicBezTo>
                    <a:cubicBezTo>
                      <a:pt x="1241" y="974"/>
                      <a:pt x="1226" y="1032"/>
                      <a:pt x="1212" y="1046"/>
                    </a:cubicBezTo>
                    <a:cubicBezTo>
                      <a:pt x="1208" y="1049"/>
                      <a:pt x="1203" y="1050"/>
                      <a:pt x="1199" y="1050"/>
                    </a:cubicBezTo>
                    <a:cubicBezTo>
                      <a:pt x="1181" y="1050"/>
                      <a:pt x="1163" y="1029"/>
                      <a:pt x="1169" y="1017"/>
                    </a:cubicBezTo>
                    <a:cubicBezTo>
                      <a:pt x="1183" y="1003"/>
                      <a:pt x="1133" y="931"/>
                      <a:pt x="1118" y="909"/>
                    </a:cubicBezTo>
                    <a:cubicBezTo>
                      <a:pt x="1089" y="880"/>
                      <a:pt x="1060" y="866"/>
                      <a:pt x="1024" y="859"/>
                    </a:cubicBezTo>
                    <a:cubicBezTo>
                      <a:pt x="1010" y="873"/>
                      <a:pt x="988" y="895"/>
                      <a:pt x="974" y="916"/>
                    </a:cubicBezTo>
                    <a:cubicBezTo>
                      <a:pt x="981" y="938"/>
                      <a:pt x="988" y="967"/>
                      <a:pt x="981" y="996"/>
                    </a:cubicBezTo>
                    <a:cubicBezTo>
                      <a:pt x="972" y="1018"/>
                      <a:pt x="957" y="1030"/>
                      <a:pt x="946" y="1030"/>
                    </a:cubicBezTo>
                    <a:cubicBezTo>
                      <a:pt x="939" y="1030"/>
                      <a:pt x="933" y="1026"/>
                      <a:pt x="931" y="1017"/>
                    </a:cubicBezTo>
                    <a:cubicBezTo>
                      <a:pt x="931" y="1003"/>
                      <a:pt x="916" y="1003"/>
                      <a:pt x="894" y="1003"/>
                    </a:cubicBezTo>
                    <a:cubicBezTo>
                      <a:pt x="404" y="1594"/>
                      <a:pt x="94" y="2316"/>
                      <a:pt x="0" y="3080"/>
                    </a:cubicBezTo>
                    <a:cubicBezTo>
                      <a:pt x="22" y="3095"/>
                      <a:pt x="36" y="3123"/>
                      <a:pt x="51" y="3145"/>
                    </a:cubicBezTo>
                    <a:cubicBezTo>
                      <a:pt x="58" y="3181"/>
                      <a:pt x="123" y="3203"/>
                      <a:pt x="130" y="3210"/>
                    </a:cubicBezTo>
                    <a:cubicBezTo>
                      <a:pt x="131" y="3210"/>
                      <a:pt x="131" y="3211"/>
                      <a:pt x="132" y="3211"/>
                    </a:cubicBezTo>
                    <a:cubicBezTo>
                      <a:pt x="144" y="3211"/>
                      <a:pt x="144" y="3144"/>
                      <a:pt x="137" y="3123"/>
                    </a:cubicBezTo>
                    <a:cubicBezTo>
                      <a:pt x="132" y="3104"/>
                      <a:pt x="140" y="3095"/>
                      <a:pt x="146" y="3095"/>
                    </a:cubicBezTo>
                    <a:cubicBezTo>
                      <a:pt x="149" y="3095"/>
                      <a:pt x="152" y="3097"/>
                      <a:pt x="152" y="3102"/>
                    </a:cubicBezTo>
                    <a:cubicBezTo>
                      <a:pt x="173" y="3138"/>
                      <a:pt x="202" y="3174"/>
                      <a:pt x="231" y="3203"/>
                    </a:cubicBezTo>
                    <a:cubicBezTo>
                      <a:pt x="245" y="3232"/>
                      <a:pt x="267" y="3383"/>
                      <a:pt x="289" y="3412"/>
                    </a:cubicBezTo>
                    <a:cubicBezTo>
                      <a:pt x="361" y="3470"/>
                      <a:pt x="447" y="3506"/>
                      <a:pt x="534" y="3527"/>
                    </a:cubicBezTo>
                    <a:cubicBezTo>
                      <a:pt x="592" y="3542"/>
                      <a:pt x="635" y="3571"/>
                      <a:pt x="671" y="3614"/>
                    </a:cubicBezTo>
                    <a:cubicBezTo>
                      <a:pt x="685" y="3636"/>
                      <a:pt x="757" y="3643"/>
                      <a:pt x="779" y="3650"/>
                    </a:cubicBezTo>
                    <a:cubicBezTo>
                      <a:pt x="794" y="3657"/>
                      <a:pt x="830" y="3708"/>
                      <a:pt x="844" y="3722"/>
                    </a:cubicBezTo>
                    <a:cubicBezTo>
                      <a:pt x="858" y="3729"/>
                      <a:pt x="873" y="3751"/>
                      <a:pt x="873" y="3765"/>
                    </a:cubicBezTo>
                    <a:cubicBezTo>
                      <a:pt x="873" y="3780"/>
                      <a:pt x="974" y="3816"/>
                      <a:pt x="995" y="3838"/>
                    </a:cubicBezTo>
                    <a:cubicBezTo>
                      <a:pt x="1008" y="3850"/>
                      <a:pt x="1023" y="3858"/>
                      <a:pt x="1038" y="3858"/>
                    </a:cubicBezTo>
                    <a:cubicBezTo>
                      <a:pt x="1048" y="3858"/>
                      <a:pt x="1059" y="3854"/>
                      <a:pt x="1068" y="3845"/>
                    </a:cubicBezTo>
                    <a:cubicBezTo>
                      <a:pt x="1068" y="3844"/>
                      <a:pt x="1068" y="3844"/>
                      <a:pt x="1069" y="3844"/>
                    </a:cubicBezTo>
                    <a:cubicBezTo>
                      <a:pt x="1077" y="3844"/>
                      <a:pt x="1097" y="3904"/>
                      <a:pt x="1104" y="3924"/>
                    </a:cubicBezTo>
                    <a:cubicBezTo>
                      <a:pt x="1118" y="3953"/>
                      <a:pt x="1118" y="3982"/>
                      <a:pt x="1111" y="4003"/>
                    </a:cubicBezTo>
                    <a:cubicBezTo>
                      <a:pt x="1096" y="4054"/>
                      <a:pt x="1089" y="4090"/>
                      <a:pt x="1075" y="4133"/>
                    </a:cubicBezTo>
                    <a:cubicBezTo>
                      <a:pt x="1046" y="4198"/>
                      <a:pt x="1032" y="4263"/>
                      <a:pt x="1024" y="4328"/>
                    </a:cubicBezTo>
                    <a:cubicBezTo>
                      <a:pt x="1046" y="4364"/>
                      <a:pt x="1068" y="4400"/>
                      <a:pt x="1104" y="4422"/>
                    </a:cubicBezTo>
                    <a:cubicBezTo>
                      <a:pt x="1118" y="4429"/>
                      <a:pt x="1118" y="4458"/>
                      <a:pt x="1104" y="4465"/>
                    </a:cubicBezTo>
                    <a:cubicBezTo>
                      <a:pt x="1082" y="4465"/>
                      <a:pt x="1089" y="4609"/>
                      <a:pt x="1133" y="4624"/>
                    </a:cubicBezTo>
                    <a:cubicBezTo>
                      <a:pt x="1169" y="4653"/>
                      <a:pt x="1190" y="4689"/>
                      <a:pt x="1190" y="4739"/>
                    </a:cubicBezTo>
                    <a:cubicBezTo>
                      <a:pt x="1183" y="4746"/>
                      <a:pt x="1255" y="4818"/>
                      <a:pt x="1284" y="4847"/>
                    </a:cubicBezTo>
                    <a:cubicBezTo>
                      <a:pt x="1320" y="4898"/>
                      <a:pt x="1356" y="4963"/>
                      <a:pt x="1378" y="5028"/>
                    </a:cubicBezTo>
                    <a:cubicBezTo>
                      <a:pt x="1385" y="5064"/>
                      <a:pt x="1385" y="5107"/>
                      <a:pt x="1378" y="5143"/>
                    </a:cubicBezTo>
                    <a:cubicBezTo>
                      <a:pt x="1378" y="5157"/>
                      <a:pt x="1392" y="5193"/>
                      <a:pt x="1399" y="5208"/>
                    </a:cubicBezTo>
                    <a:cubicBezTo>
                      <a:pt x="1385" y="5266"/>
                      <a:pt x="1378" y="5323"/>
                      <a:pt x="1385" y="5388"/>
                    </a:cubicBezTo>
                    <a:cubicBezTo>
                      <a:pt x="1392" y="5431"/>
                      <a:pt x="1327" y="5583"/>
                      <a:pt x="1327" y="5655"/>
                    </a:cubicBezTo>
                    <a:cubicBezTo>
                      <a:pt x="1327" y="5731"/>
                      <a:pt x="1361" y="5821"/>
                      <a:pt x="1376" y="5821"/>
                    </a:cubicBezTo>
                    <a:cubicBezTo>
                      <a:pt x="1377" y="5821"/>
                      <a:pt x="1377" y="5821"/>
                      <a:pt x="1378" y="5821"/>
                    </a:cubicBezTo>
                    <a:cubicBezTo>
                      <a:pt x="1378" y="5821"/>
                      <a:pt x="1378" y="5820"/>
                      <a:pt x="1379" y="5820"/>
                    </a:cubicBezTo>
                    <a:cubicBezTo>
                      <a:pt x="1386" y="5820"/>
                      <a:pt x="1391" y="5886"/>
                      <a:pt x="1378" y="5893"/>
                    </a:cubicBezTo>
                    <a:cubicBezTo>
                      <a:pt x="1356" y="5900"/>
                      <a:pt x="1327" y="5958"/>
                      <a:pt x="1342" y="5965"/>
                    </a:cubicBezTo>
                    <a:cubicBezTo>
                      <a:pt x="1349" y="5965"/>
                      <a:pt x="1342" y="6023"/>
                      <a:pt x="1342" y="6045"/>
                    </a:cubicBezTo>
                    <a:cubicBezTo>
                      <a:pt x="1342" y="6066"/>
                      <a:pt x="1363" y="6218"/>
                      <a:pt x="1363" y="6261"/>
                    </a:cubicBezTo>
                    <a:cubicBezTo>
                      <a:pt x="1385" y="6311"/>
                      <a:pt x="1407" y="6369"/>
                      <a:pt x="1435" y="6420"/>
                    </a:cubicBezTo>
                    <a:cubicBezTo>
                      <a:pt x="1450" y="6448"/>
                      <a:pt x="1457" y="6506"/>
                      <a:pt x="1464" y="6521"/>
                    </a:cubicBezTo>
                    <a:cubicBezTo>
                      <a:pt x="1464" y="6528"/>
                      <a:pt x="1471" y="6528"/>
                      <a:pt x="1471" y="6535"/>
                    </a:cubicBezTo>
                    <a:cubicBezTo>
                      <a:pt x="1493" y="6542"/>
                      <a:pt x="1515" y="6549"/>
                      <a:pt x="1529" y="6564"/>
                    </a:cubicBezTo>
                    <a:cubicBezTo>
                      <a:pt x="1551" y="6567"/>
                      <a:pt x="1572" y="6569"/>
                      <a:pt x="1594" y="6569"/>
                    </a:cubicBezTo>
                    <a:cubicBezTo>
                      <a:pt x="1616" y="6569"/>
                      <a:pt x="1637" y="6567"/>
                      <a:pt x="1659" y="6564"/>
                    </a:cubicBezTo>
                    <a:cubicBezTo>
                      <a:pt x="1681" y="6557"/>
                      <a:pt x="1659" y="6528"/>
                      <a:pt x="1645" y="6521"/>
                    </a:cubicBezTo>
                    <a:cubicBezTo>
                      <a:pt x="1637" y="6506"/>
                      <a:pt x="1623" y="6434"/>
                      <a:pt x="1609" y="6427"/>
                    </a:cubicBezTo>
                    <a:cubicBezTo>
                      <a:pt x="1594" y="6391"/>
                      <a:pt x="1587" y="6355"/>
                      <a:pt x="1601" y="6319"/>
                    </a:cubicBezTo>
                    <a:cubicBezTo>
                      <a:pt x="1616" y="6297"/>
                      <a:pt x="1666" y="6268"/>
                      <a:pt x="1666" y="6254"/>
                    </a:cubicBezTo>
                    <a:cubicBezTo>
                      <a:pt x="1673" y="6232"/>
                      <a:pt x="1673" y="6160"/>
                      <a:pt x="1659" y="6153"/>
                    </a:cubicBezTo>
                    <a:cubicBezTo>
                      <a:pt x="1652" y="6138"/>
                      <a:pt x="1659" y="6052"/>
                      <a:pt x="1659" y="6001"/>
                    </a:cubicBezTo>
                    <a:cubicBezTo>
                      <a:pt x="1652" y="5958"/>
                      <a:pt x="1731" y="5915"/>
                      <a:pt x="1738" y="5886"/>
                    </a:cubicBezTo>
                    <a:cubicBezTo>
                      <a:pt x="1746" y="5850"/>
                      <a:pt x="1839" y="5807"/>
                      <a:pt x="1861" y="5792"/>
                    </a:cubicBezTo>
                    <a:cubicBezTo>
                      <a:pt x="1890" y="5749"/>
                      <a:pt x="1897" y="5698"/>
                      <a:pt x="1890" y="5648"/>
                    </a:cubicBezTo>
                    <a:cubicBezTo>
                      <a:pt x="1883" y="5626"/>
                      <a:pt x="1926" y="5612"/>
                      <a:pt x="1948" y="5612"/>
                    </a:cubicBezTo>
                    <a:cubicBezTo>
                      <a:pt x="1962" y="5605"/>
                      <a:pt x="1984" y="5605"/>
                      <a:pt x="1998" y="5597"/>
                    </a:cubicBezTo>
                    <a:cubicBezTo>
                      <a:pt x="2005" y="5597"/>
                      <a:pt x="2034" y="5554"/>
                      <a:pt x="2041" y="5540"/>
                    </a:cubicBezTo>
                    <a:cubicBezTo>
                      <a:pt x="2056" y="5532"/>
                      <a:pt x="2085" y="5424"/>
                      <a:pt x="2106" y="5403"/>
                    </a:cubicBezTo>
                    <a:cubicBezTo>
                      <a:pt x="2128" y="5374"/>
                      <a:pt x="2149" y="5338"/>
                      <a:pt x="2149" y="5302"/>
                    </a:cubicBezTo>
                    <a:cubicBezTo>
                      <a:pt x="2164" y="5273"/>
                      <a:pt x="2178" y="5237"/>
                      <a:pt x="2200" y="5215"/>
                    </a:cubicBezTo>
                    <a:cubicBezTo>
                      <a:pt x="2236" y="5186"/>
                      <a:pt x="2272" y="5165"/>
                      <a:pt x="2315" y="5150"/>
                    </a:cubicBezTo>
                    <a:cubicBezTo>
                      <a:pt x="2344" y="5085"/>
                      <a:pt x="2359" y="5013"/>
                      <a:pt x="2366" y="4948"/>
                    </a:cubicBezTo>
                    <a:cubicBezTo>
                      <a:pt x="2366" y="4898"/>
                      <a:pt x="2395" y="4826"/>
                      <a:pt x="2395" y="4811"/>
                    </a:cubicBezTo>
                    <a:cubicBezTo>
                      <a:pt x="2402" y="4797"/>
                      <a:pt x="2431" y="4775"/>
                      <a:pt x="2431" y="4775"/>
                    </a:cubicBezTo>
                    <a:cubicBezTo>
                      <a:pt x="2438" y="4768"/>
                      <a:pt x="2460" y="4703"/>
                      <a:pt x="2474" y="4681"/>
                    </a:cubicBezTo>
                    <a:cubicBezTo>
                      <a:pt x="2496" y="4653"/>
                      <a:pt x="2517" y="4624"/>
                      <a:pt x="2539" y="4595"/>
                    </a:cubicBezTo>
                    <a:cubicBezTo>
                      <a:pt x="2539" y="4566"/>
                      <a:pt x="2546" y="4537"/>
                      <a:pt x="2553" y="4515"/>
                    </a:cubicBezTo>
                    <a:lnTo>
                      <a:pt x="2553" y="4422"/>
                    </a:lnTo>
                    <a:cubicBezTo>
                      <a:pt x="2540" y="4381"/>
                      <a:pt x="2495" y="4334"/>
                      <a:pt x="2483" y="4334"/>
                    </a:cubicBezTo>
                    <a:cubicBezTo>
                      <a:pt x="2482" y="4334"/>
                      <a:pt x="2482" y="4335"/>
                      <a:pt x="2481" y="4335"/>
                    </a:cubicBezTo>
                    <a:cubicBezTo>
                      <a:pt x="2480" y="4336"/>
                      <a:pt x="2479" y="4336"/>
                      <a:pt x="2478" y="4336"/>
                    </a:cubicBezTo>
                    <a:cubicBezTo>
                      <a:pt x="2459" y="4336"/>
                      <a:pt x="2407" y="4291"/>
                      <a:pt x="2380" y="4285"/>
                    </a:cubicBezTo>
                    <a:cubicBezTo>
                      <a:pt x="2344" y="4270"/>
                      <a:pt x="2308" y="4270"/>
                      <a:pt x="2265" y="4263"/>
                    </a:cubicBezTo>
                    <a:cubicBezTo>
                      <a:pt x="2250" y="4263"/>
                      <a:pt x="2186" y="4213"/>
                      <a:pt x="2157" y="4205"/>
                    </a:cubicBezTo>
                    <a:cubicBezTo>
                      <a:pt x="2135" y="4198"/>
                      <a:pt x="2063" y="4184"/>
                      <a:pt x="2048" y="4176"/>
                    </a:cubicBezTo>
                    <a:cubicBezTo>
                      <a:pt x="2034" y="4169"/>
                      <a:pt x="2020" y="4061"/>
                      <a:pt x="1962" y="4025"/>
                    </a:cubicBezTo>
                    <a:cubicBezTo>
                      <a:pt x="1897" y="3989"/>
                      <a:pt x="1839" y="3946"/>
                      <a:pt x="1796" y="3888"/>
                    </a:cubicBezTo>
                    <a:cubicBezTo>
                      <a:pt x="1782" y="3859"/>
                      <a:pt x="1673" y="3794"/>
                      <a:pt x="1637" y="3780"/>
                    </a:cubicBezTo>
                    <a:cubicBezTo>
                      <a:pt x="1609" y="3758"/>
                      <a:pt x="1580" y="3758"/>
                      <a:pt x="1551" y="3758"/>
                    </a:cubicBezTo>
                    <a:cubicBezTo>
                      <a:pt x="1550" y="3759"/>
                      <a:pt x="1550" y="3759"/>
                      <a:pt x="1549" y="3759"/>
                    </a:cubicBezTo>
                    <a:cubicBezTo>
                      <a:pt x="1539" y="3759"/>
                      <a:pt x="1499" y="3700"/>
                      <a:pt x="1479" y="3686"/>
                    </a:cubicBezTo>
                    <a:cubicBezTo>
                      <a:pt x="1465" y="3672"/>
                      <a:pt x="1432" y="3661"/>
                      <a:pt x="1411" y="3661"/>
                    </a:cubicBezTo>
                    <a:cubicBezTo>
                      <a:pt x="1400" y="3661"/>
                      <a:pt x="1392" y="3664"/>
                      <a:pt x="1392" y="3672"/>
                    </a:cubicBezTo>
                    <a:cubicBezTo>
                      <a:pt x="1392" y="3677"/>
                      <a:pt x="1385" y="3679"/>
                      <a:pt x="1375" y="3679"/>
                    </a:cubicBezTo>
                    <a:cubicBezTo>
                      <a:pt x="1360" y="3679"/>
                      <a:pt x="1339" y="3673"/>
                      <a:pt x="1334" y="3664"/>
                    </a:cubicBezTo>
                    <a:cubicBezTo>
                      <a:pt x="1330" y="3660"/>
                      <a:pt x="1324" y="3658"/>
                      <a:pt x="1318" y="3658"/>
                    </a:cubicBezTo>
                    <a:cubicBezTo>
                      <a:pt x="1304" y="3658"/>
                      <a:pt x="1287" y="3667"/>
                      <a:pt x="1277" y="3672"/>
                    </a:cubicBezTo>
                    <a:cubicBezTo>
                      <a:pt x="1255" y="3679"/>
                      <a:pt x="1205" y="3765"/>
                      <a:pt x="1183" y="3780"/>
                    </a:cubicBezTo>
                    <a:cubicBezTo>
                      <a:pt x="1178" y="3785"/>
                      <a:pt x="1172" y="3787"/>
                      <a:pt x="1167" y="3787"/>
                    </a:cubicBezTo>
                    <a:cubicBezTo>
                      <a:pt x="1146" y="3787"/>
                      <a:pt x="1122" y="3764"/>
                      <a:pt x="1111" y="3758"/>
                    </a:cubicBezTo>
                    <a:cubicBezTo>
                      <a:pt x="1104" y="3757"/>
                      <a:pt x="1098" y="3756"/>
                      <a:pt x="1092" y="3756"/>
                    </a:cubicBezTo>
                    <a:cubicBezTo>
                      <a:pt x="1064" y="3756"/>
                      <a:pt x="1041" y="3768"/>
                      <a:pt x="1017" y="3780"/>
                    </a:cubicBezTo>
                    <a:cubicBezTo>
                      <a:pt x="1016" y="3781"/>
                      <a:pt x="1015" y="3781"/>
                      <a:pt x="1014" y="3781"/>
                    </a:cubicBezTo>
                    <a:cubicBezTo>
                      <a:pt x="998" y="3781"/>
                      <a:pt x="960" y="3683"/>
                      <a:pt x="967" y="3643"/>
                    </a:cubicBezTo>
                    <a:cubicBezTo>
                      <a:pt x="981" y="3599"/>
                      <a:pt x="931" y="3506"/>
                      <a:pt x="887" y="3506"/>
                    </a:cubicBezTo>
                    <a:cubicBezTo>
                      <a:pt x="851" y="3506"/>
                      <a:pt x="837" y="3412"/>
                      <a:pt x="844" y="3376"/>
                    </a:cubicBezTo>
                    <a:cubicBezTo>
                      <a:pt x="851" y="3340"/>
                      <a:pt x="779" y="3318"/>
                      <a:pt x="757" y="3311"/>
                    </a:cubicBezTo>
                    <a:cubicBezTo>
                      <a:pt x="736" y="3311"/>
                      <a:pt x="685" y="3361"/>
                      <a:pt x="678" y="3383"/>
                    </a:cubicBezTo>
                    <a:cubicBezTo>
                      <a:pt x="677" y="3388"/>
                      <a:pt x="671" y="3391"/>
                      <a:pt x="661" y="3391"/>
                    </a:cubicBezTo>
                    <a:cubicBezTo>
                      <a:pt x="617" y="3391"/>
                      <a:pt x="502" y="3336"/>
                      <a:pt x="519" y="3246"/>
                    </a:cubicBezTo>
                    <a:cubicBezTo>
                      <a:pt x="534" y="3160"/>
                      <a:pt x="577" y="3080"/>
                      <a:pt x="642" y="3022"/>
                    </a:cubicBezTo>
                    <a:cubicBezTo>
                      <a:pt x="673" y="3014"/>
                      <a:pt x="707" y="3007"/>
                      <a:pt x="741" y="3007"/>
                    </a:cubicBezTo>
                    <a:cubicBezTo>
                      <a:pt x="761" y="3007"/>
                      <a:pt x="781" y="3010"/>
                      <a:pt x="801" y="3015"/>
                    </a:cubicBezTo>
                    <a:cubicBezTo>
                      <a:pt x="807" y="3018"/>
                      <a:pt x="814" y="3020"/>
                      <a:pt x="821" y="3020"/>
                    </a:cubicBezTo>
                    <a:cubicBezTo>
                      <a:pt x="832" y="3020"/>
                      <a:pt x="843" y="3017"/>
                      <a:pt x="851" y="3008"/>
                    </a:cubicBezTo>
                    <a:cubicBezTo>
                      <a:pt x="863" y="3006"/>
                      <a:pt x="874" y="3005"/>
                      <a:pt x="886" y="3005"/>
                    </a:cubicBezTo>
                    <a:cubicBezTo>
                      <a:pt x="917" y="3005"/>
                      <a:pt x="947" y="3012"/>
                      <a:pt x="974" y="3022"/>
                    </a:cubicBezTo>
                    <a:cubicBezTo>
                      <a:pt x="1003" y="3030"/>
                      <a:pt x="1046" y="3138"/>
                      <a:pt x="1075" y="3152"/>
                    </a:cubicBezTo>
                    <a:cubicBezTo>
                      <a:pt x="1077" y="3153"/>
                      <a:pt x="1079" y="3154"/>
                      <a:pt x="1081" y="3154"/>
                    </a:cubicBezTo>
                    <a:cubicBezTo>
                      <a:pt x="1105" y="3154"/>
                      <a:pt x="1111" y="3079"/>
                      <a:pt x="1118" y="3059"/>
                    </a:cubicBezTo>
                    <a:cubicBezTo>
                      <a:pt x="1111" y="3030"/>
                      <a:pt x="1104" y="3001"/>
                      <a:pt x="1096" y="2979"/>
                    </a:cubicBezTo>
                    <a:cubicBezTo>
                      <a:pt x="1104" y="2914"/>
                      <a:pt x="1140" y="2857"/>
                      <a:pt x="1183" y="2813"/>
                    </a:cubicBezTo>
                    <a:cubicBezTo>
                      <a:pt x="1226" y="2784"/>
                      <a:pt x="1255" y="2748"/>
                      <a:pt x="1270" y="2705"/>
                    </a:cubicBezTo>
                    <a:cubicBezTo>
                      <a:pt x="1270" y="2691"/>
                      <a:pt x="1306" y="2684"/>
                      <a:pt x="1313" y="2676"/>
                    </a:cubicBezTo>
                    <a:cubicBezTo>
                      <a:pt x="1327" y="2669"/>
                      <a:pt x="1313" y="2568"/>
                      <a:pt x="1327" y="2546"/>
                    </a:cubicBezTo>
                    <a:cubicBezTo>
                      <a:pt x="1363" y="2510"/>
                      <a:pt x="1407" y="2482"/>
                      <a:pt x="1450" y="2460"/>
                    </a:cubicBezTo>
                    <a:cubicBezTo>
                      <a:pt x="1479" y="2438"/>
                      <a:pt x="1493" y="2409"/>
                      <a:pt x="1486" y="2373"/>
                    </a:cubicBezTo>
                    <a:cubicBezTo>
                      <a:pt x="1479" y="2359"/>
                      <a:pt x="1551" y="2294"/>
                      <a:pt x="1594" y="2280"/>
                    </a:cubicBezTo>
                    <a:cubicBezTo>
                      <a:pt x="1599" y="2278"/>
                      <a:pt x="1604" y="2277"/>
                      <a:pt x="1609" y="2277"/>
                    </a:cubicBezTo>
                    <a:cubicBezTo>
                      <a:pt x="1640" y="2277"/>
                      <a:pt x="1665" y="2308"/>
                      <a:pt x="1659" y="2308"/>
                    </a:cubicBezTo>
                    <a:cubicBezTo>
                      <a:pt x="1666" y="2308"/>
                      <a:pt x="1717" y="2280"/>
                      <a:pt x="1738" y="2265"/>
                    </a:cubicBezTo>
                    <a:cubicBezTo>
                      <a:pt x="1767" y="2251"/>
                      <a:pt x="1738" y="2200"/>
                      <a:pt x="1724" y="2179"/>
                    </a:cubicBezTo>
                    <a:cubicBezTo>
                      <a:pt x="1709" y="2164"/>
                      <a:pt x="1717" y="2114"/>
                      <a:pt x="1738" y="2107"/>
                    </a:cubicBezTo>
                    <a:cubicBezTo>
                      <a:pt x="1760" y="2099"/>
                      <a:pt x="1774" y="2049"/>
                      <a:pt x="1774" y="2042"/>
                    </a:cubicBezTo>
                    <a:cubicBezTo>
                      <a:pt x="1772" y="2037"/>
                      <a:pt x="1781" y="2036"/>
                      <a:pt x="1795" y="2036"/>
                    </a:cubicBezTo>
                    <a:cubicBezTo>
                      <a:pt x="1802" y="2036"/>
                      <a:pt x="1810" y="2036"/>
                      <a:pt x="1819" y="2036"/>
                    </a:cubicBezTo>
                    <a:cubicBezTo>
                      <a:pt x="1847" y="2036"/>
                      <a:pt x="1879" y="2034"/>
                      <a:pt x="1897" y="2020"/>
                    </a:cubicBezTo>
                    <a:cubicBezTo>
                      <a:pt x="1900" y="2018"/>
                      <a:pt x="1903" y="2017"/>
                      <a:pt x="1905" y="2017"/>
                    </a:cubicBezTo>
                    <a:cubicBezTo>
                      <a:pt x="1921" y="2017"/>
                      <a:pt x="1901" y="2089"/>
                      <a:pt x="1875" y="2121"/>
                    </a:cubicBezTo>
                    <a:cubicBezTo>
                      <a:pt x="1861" y="2150"/>
                      <a:pt x="1883" y="2186"/>
                      <a:pt x="1911" y="2186"/>
                    </a:cubicBezTo>
                    <a:cubicBezTo>
                      <a:pt x="1914" y="2185"/>
                      <a:pt x="1917" y="2184"/>
                      <a:pt x="1920" y="2184"/>
                    </a:cubicBezTo>
                    <a:cubicBezTo>
                      <a:pt x="1937" y="2184"/>
                      <a:pt x="1948" y="2202"/>
                      <a:pt x="1948" y="2215"/>
                    </a:cubicBezTo>
                    <a:cubicBezTo>
                      <a:pt x="1949" y="2216"/>
                      <a:pt x="1950" y="2216"/>
                      <a:pt x="1953" y="2216"/>
                    </a:cubicBezTo>
                    <a:cubicBezTo>
                      <a:pt x="1961" y="2216"/>
                      <a:pt x="1978" y="2210"/>
                      <a:pt x="1993" y="2210"/>
                    </a:cubicBezTo>
                    <a:cubicBezTo>
                      <a:pt x="2000" y="2210"/>
                      <a:pt x="2007" y="2211"/>
                      <a:pt x="2012" y="2215"/>
                    </a:cubicBezTo>
                    <a:cubicBezTo>
                      <a:pt x="2014" y="2215"/>
                      <a:pt x="2016" y="2216"/>
                      <a:pt x="2017" y="2216"/>
                    </a:cubicBezTo>
                    <a:cubicBezTo>
                      <a:pt x="2036" y="2216"/>
                      <a:pt x="2048" y="2178"/>
                      <a:pt x="2048" y="2164"/>
                    </a:cubicBezTo>
                    <a:cubicBezTo>
                      <a:pt x="2056" y="2143"/>
                      <a:pt x="1998" y="2099"/>
                      <a:pt x="1984" y="2078"/>
                    </a:cubicBezTo>
                    <a:cubicBezTo>
                      <a:pt x="1976" y="2020"/>
                      <a:pt x="1976" y="1955"/>
                      <a:pt x="1976" y="1890"/>
                    </a:cubicBezTo>
                    <a:cubicBezTo>
                      <a:pt x="1976" y="1871"/>
                      <a:pt x="1943" y="1830"/>
                      <a:pt x="1930" y="1830"/>
                    </a:cubicBezTo>
                    <a:cubicBezTo>
                      <a:pt x="1928" y="1830"/>
                      <a:pt x="1927" y="1831"/>
                      <a:pt x="1926" y="1832"/>
                    </a:cubicBezTo>
                    <a:cubicBezTo>
                      <a:pt x="1925" y="1833"/>
                      <a:pt x="1925" y="1833"/>
                      <a:pt x="1924" y="1833"/>
                    </a:cubicBezTo>
                    <a:cubicBezTo>
                      <a:pt x="1910" y="1833"/>
                      <a:pt x="1889" y="1759"/>
                      <a:pt x="1868" y="1739"/>
                    </a:cubicBezTo>
                    <a:cubicBezTo>
                      <a:pt x="1854" y="1724"/>
                      <a:pt x="1847" y="1695"/>
                      <a:pt x="1847" y="1674"/>
                    </a:cubicBezTo>
                    <a:cubicBezTo>
                      <a:pt x="1847" y="1659"/>
                      <a:pt x="1782" y="1587"/>
                      <a:pt x="1760" y="1558"/>
                    </a:cubicBezTo>
                    <a:cubicBezTo>
                      <a:pt x="1752" y="1541"/>
                      <a:pt x="1741" y="1534"/>
                      <a:pt x="1733" y="1534"/>
                    </a:cubicBezTo>
                    <a:cubicBezTo>
                      <a:pt x="1728" y="1534"/>
                      <a:pt x="1724" y="1538"/>
                      <a:pt x="1724" y="1544"/>
                    </a:cubicBezTo>
                    <a:cubicBezTo>
                      <a:pt x="1724" y="1555"/>
                      <a:pt x="1697" y="1561"/>
                      <a:pt x="1677" y="1561"/>
                    </a:cubicBezTo>
                    <a:cubicBezTo>
                      <a:pt x="1669" y="1561"/>
                      <a:pt x="1663" y="1560"/>
                      <a:pt x="1659" y="1558"/>
                    </a:cubicBezTo>
                    <a:cubicBezTo>
                      <a:pt x="1637" y="1558"/>
                      <a:pt x="1623" y="1486"/>
                      <a:pt x="1623" y="1457"/>
                    </a:cubicBezTo>
                    <a:cubicBezTo>
                      <a:pt x="1623" y="1436"/>
                      <a:pt x="1536" y="1429"/>
                      <a:pt x="1522" y="1407"/>
                    </a:cubicBezTo>
                    <a:cubicBezTo>
                      <a:pt x="1508" y="1385"/>
                      <a:pt x="1457" y="1392"/>
                      <a:pt x="1443" y="1378"/>
                    </a:cubicBezTo>
                    <a:cubicBezTo>
                      <a:pt x="1431" y="1366"/>
                      <a:pt x="1414" y="1355"/>
                      <a:pt x="1393" y="1355"/>
                    </a:cubicBezTo>
                    <a:cubicBezTo>
                      <a:pt x="1388" y="1355"/>
                      <a:pt x="1383" y="1355"/>
                      <a:pt x="1378" y="1356"/>
                    </a:cubicBezTo>
                    <a:cubicBezTo>
                      <a:pt x="1371" y="1356"/>
                      <a:pt x="1371" y="1558"/>
                      <a:pt x="1363" y="1609"/>
                    </a:cubicBezTo>
                    <a:cubicBezTo>
                      <a:pt x="1356" y="1667"/>
                      <a:pt x="1306" y="1710"/>
                      <a:pt x="1291" y="1710"/>
                    </a:cubicBezTo>
                    <a:cubicBezTo>
                      <a:pt x="1277" y="1710"/>
                      <a:pt x="1284" y="1746"/>
                      <a:pt x="1298" y="1746"/>
                    </a:cubicBezTo>
                    <a:cubicBezTo>
                      <a:pt x="1299" y="1746"/>
                      <a:pt x="1299" y="1745"/>
                      <a:pt x="1299" y="1745"/>
                    </a:cubicBezTo>
                    <a:lnTo>
                      <a:pt x="1299" y="1745"/>
                    </a:lnTo>
                    <a:cubicBezTo>
                      <a:pt x="1301" y="1745"/>
                      <a:pt x="1262" y="1805"/>
                      <a:pt x="1262" y="1840"/>
                    </a:cubicBezTo>
                    <a:cubicBezTo>
                      <a:pt x="1260" y="1853"/>
                      <a:pt x="1255" y="1858"/>
                      <a:pt x="1248" y="1858"/>
                    </a:cubicBezTo>
                    <a:cubicBezTo>
                      <a:pt x="1233" y="1858"/>
                      <a:pt x="1210" y="1829"/>
                      <a:pt x="1205" y="1804"/>
                    </a:cubicBezTo>
                    <a:cubicBezTo>
                      <a:pt x="1198" y="1772"/>
                      <a:pt x="1170" y="1729"/>
                      <a:pt x="1158" y="1729"/>
                    </a:cubicBezTo>
                    <a:cubicBezTo>
                      <a:pt x="1156" y="1729"/>
                      <a:pt x="1155" y="1730"/>
                      <a:pt x="1154" y="1731"/>
                    </a:cubicBezTo>
                    <a:cubicBezTo>
                      <a:pt x="1153" y="1734"/>
                      <a:pt x="1150" y="1736"/>
                      <a:pt x="1147" y="1736"/>
                    </a:cubicBezTo>
                    <a:cubicBezTo>
                      <a:pt x="1137" y="1736"/>
                      <a:pt x="1121" y="1723"/>
                      <a:pt x="1109" y="1723"/>
                    </a:cubicBezTo>
                    <a:cubicBezTo>
                      <a:pt x="1107" y="1723"/>
                      <a:pt x="1105" y="1723"/>
                      <a:pt x="1104" y="1724"/>
                    </a:cubicBezTo>
                    <a:cubicBezTo>
                      <a:pt x="1103" y="1725"/>
                      <a:pt x="1101" y="1725"/>
                      <a:pt x="1100" y="1725"/>
                    </a:cubicBezTo>
                    <a:cubicBezTo>
                      <a:pt x="1079" y="1725"/>
                      <a:pt x="1008" y="1680"/>
                      <a:pt x="988" y="1659"/>
                    </a:cubicBezTo>
                    <a:cubicBezTo>
                      <a:pt x="959" y="1645"/>
                      <a:pt x="938" y="1551"/>
                      <a:pt x="916" y="1544"/>
                    </a:cubicBezTo>
                    <a:cubicBezTo>
                      <a:pt x="902" y="1537"/>
                      <a:pt x="916" y="1522"/>
                      <a:pt x="916" y="1508"/>
                    </a:cubicBezTo>
                    <a:cubicBezTo>
                      <a:pt x="916" y="1493"/>
                      <a:pt x="981" y="1443"/>
                      <a:pt x="995" y="1421"/>
                    </a:cubicBezTo>
                    <a:cubicBezTo>
                      <a:pt x="1032" y="1378"/>
                      <a:pt x="1068" y="1335"/>
                      <a:pt x="1104" y="1292"/>
                    </a:cubicBezTo>
                    <a:cubicBezTo>
                      <a:pt x="1133" y="1277"/>
                      <a:pt x="1147" y="1248"/>
                      <a:pt x="1147" y="1219"/>
                    </a:cubicBezTo>
                    <a:cubicBezTo>
                      <a:pt x="1197" y="1198"/>
                      <a:pt x="1241" y="1176"/>
                      <a:pt x="1291" y="1162"/>
                    </a:cubicBezTo>
                    <a:cubicBezTo>
                      <a:pt x="1320" y="1154"/>
                      <a:pt x="1349" y="1061"/>
                      <a:pt x="1356" y="1039"/>
                    </a:cubicBezTo>
                    <a:cubicBezTo>
                      <a:pt x="1356" y="1010"/>
                      <a:pt x="1342" y="981"/>
                      <a:pt x="1320" y="960"/>
                    </a:cubicBezTo>
                    <a:cubicBezTo>
                      <a:pt x="1313" y="956"/>
                      <a:pt x="1324" y="954"/>
                      <a:pt x="1339" y="954"/>
                    </a:cubicBezTo>
                    <a:cubicBezTo>
                      <a:pt x="1354" y="954"/>
                      <a:pt x="1374" y="956"/>
                      <a:pt x="1385" y="960"/>
                    </a:cubicBezTo>
                    <a:cubicBezTo>
                      <a:pt x="1387" y="961"/>
                      <a:pt x="1389" y="961"/>
                      <a:pt x="1392" y="961"/>
                    </a:cubicBezTo>
                    <a:cubicBezTo>
                      <a:pt x="1409" y="961"/>
                      <a:pt x="1444" y="948"/>
                      <a:pt x="1468" y="948"/>
                    </a:cubicBezTo>
                    <a:cubicBezTo>
                      <a:pt x="1475" y="948"/>
                      <a:pt x="1481" y="950"/>
                      <a:pt x="1486" y="953"/>
                    </a:cubicBezTo>
                    <a:cubicBezTo>
                      <a:pt x="1515" y="967"/>
                      <a:pt x="1558" y="996"/>
                      <a:pt x="1594" y="1017"/>
                    </a:cubicBezTo>
                    <a:lnTo>
                      <a:pt x="1587" y="1082"/>
                    </a:lnTo>
                    <a:lnTo>
                      <a:pt x="1572" y="1191"/>
                    </a:lnTo>
                    <a:cubicBezTo>
                      <a:pt x="1479" y="1227"/>
                      <a:pt x="1457" y="1292"/>
                      <a:pt x="1486" y="1292"/>
                    </a:cubicBezTo>
                    <a:cubicBezTo>
                      <a:pt x="1565" y="1313"/>
                      <a:pt x="1637" y="1342"/>
                      <a:pt x="1702" y="1385"/>
                    </a:cubicBezTo>
                    <a:cubicBezTo>
                      <a:pt x="1709" y="1390"/>
                      <a:pt x="1716" y="1392"/>
                      <a:pt x="1721" y="1392"/>
                    </a:cubicBezTo>
                    <a:cubicBezTo>
                      <a:pt x="1750" y="1392"/>
                      <a:pt x="1762" y="1337"/>
                      <a:pt x="1774" y="1313"/>
                    </a:cubicBezTo>
                    <a:cubicBezTo>
                      <a:pt x="1782" y="1284"/>
                      <a:pt x="1782" y="1241"/>
                      <a:pt x="1774" y="1212"/>
                    </a:cubicBezTo>
                    <a:cubicBezTo>
                      <a:pt x="1767" y="1205"/>
                      <a:pt x="1778" y="1201"/>
                      <a:pt x="1792" y="1201"/>
                    </a:cubicBezTo>
                    <a:cubicBezTo>
                      <a:pt x="1807" y="1201"/>
                      <a:pt x="1825" y="1205"/>
                      <a:pt x="1832" y="1212"/>
                    </a:cubicBezTo>
                    <a:cubicBezTo>
                      <a:pt x="1836" y="1215"/>
                      <a:pt x="1840" y="1216"/>
                      <a:pt x="1844" y="1216"/>
                    </a:cubicBezTo>
                    <a:cubicBezTo>
                      <a:pt x="1859" y="1216"/>
                      <a:pt x="1871" y="1196"/>
                      <a:pt x="1883" y="1191"/>
                    </a:cubicBezTo>
                    <a:cubicBezTo>
                      <a:pt x="1897" y="1191"/>
                      <a:pt x="1904" y="1126"/>
                      <a:pt x="1911" y="1118"/>
                    </a:cubicBezTo>
                    <a:cubicBezTo>
                      <a:pt x="1919" y="1104"/>
                      <a:pt x="1883" y="1090"/>
                      <a:pt x="1883" y="1075"/>
                    </a:cubicBezTo>
                    <a:cubicBezTo>
                      <a:pt x="1875" y="1061"/>
                      <a:pt x="1810" y="1032"/>
                      <a:pt x="1789" y="1025"/>
                    </a:cubicBezTo>
                    <a:cubicBezTo>
                      <a:pt x="1767" y="1010"/>
                      <a:pt x="1760" y="967"/>
                      <a:pt x="1774" y="960"/>
                    </a:cubicBezTo>
                    <a:cubicBezTo>
                      <a:pt x="1782" y="953"/>
                      <a:pt x="1767" y="895"/>
                      <a:pt x="1753" y="873"/>
                    </a:cubicBezTo>
                    <a:cubicBezTo>
                      <a:pt x="1746" y="859"/>
                      <a:pt x="1673" y="837"/>
                      <a:pt x="1652" y="837"/>
                    </a:cubicBezTo>
                    <a:cubicBezTo>
                      <a:pt x="1630" y="837"/>
                      <a:pt x="1609" y="787"/>
                      <a:pt x="1594" y="779"/>
                    </a:cubicBezTo>
                    <a:cubicBezTo>
                      <a:pt x="1569" y="771"/>
                      <a:pt x="1546" y="767"/>
                      <a:pt x="1523" y="767"/>
                    </a:cubicBezTo>
                    <a:cubicBezTo>
                      <a:pt x="1506" y="767"/>
                      <a:pt x="1489" y="769"/>
                      <a:pt x="1471" y="772"/>
                    </a:cubicBezTo>
                    <a:cubicBezTo>
                      <a:pt x="1453" y="772"/>
                      <a:pt x="1419" y="725"/>
                      <a:pt x="1386" y="725"/>
                    </a:cubicBezTo>
                    <a:cubicBezTo>
                      <a:pt x="1381" y="725"/>
                      <a:pt x="1376" y="726"/>
                      <a:pt x="1371" y="729"/>
                    </a:cubicBezTo>
                    <a:cubicBezTo>
                      <a:pt x="1364" y="733"/>
                      <a:pt x="1358" y="734"/>
                      <a:pt x="1352" y="734"/>
                    </a:cubicBezTo>
                    <a:cubicBezTo>
                      <a:pt x="1323" y="734"/>
                      <a:pt x="1296" y="699"/>
                      <a:pt x="1284" y="693"/>
                    </a:cubicBezTo>
                    <a:cubicBezTo>
                      <a:pt x="1283" y="693"/>
                      <a:pt x="1282" y="692"/>
                      <a:pt x="1281" y="692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38" name="Google Shape;7638;p64"/>
            <p:cNvSpPr/>
            <p:nvPr/>
          </p:nvSpPr>
          <p:spPr>
            <a:xfrm>
              <a:off x="2140388" y="3043500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64"/>
            <p:cNvSpPr/>
            <p:nvPr/>
          </p:nvSpPr>
          <p:spPr>
            <a:xfrm rot="5400000">
              <a:off x="2166579" y="3051828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0" name="Google Shape;7640;p64"/>
          <p:cNvGrpSpPr/>
          <p:nvPr/>
        </p:nvGrpSpPr>
        <p:grpSpPr>
          <a:xfrm>
            <a:off x="6204707" y="3202278"/>
            <a:ext cx="1928879" cy="1118124"/>
            <a:chOff x="1397225" y="1410350"/>
            <a:chExt cx="4786300" cy="2774500"/>
          </a:xfrm>
        </p:grpSpPr>
        <p:grpSp>
          <p:nvGrpSpPr>
            <p:cNvPr id="7641" name="Google Shape;7641;p64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7642" name="Google Shape;7642;p64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7643" name="Google Shape;7643;p64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4" name="Google Shape;7644;p64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7645" name="Google Shape;7645;p64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7646" name="Google Shape;7646;p64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7647" name="Google Shape;7647;p64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</p:sp>
            <p:sp>
              <p:nvSpPr>
                <p:cNvPr id="7648" name="Google Shape;7648;p64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9" name="Google Shape;7649;p64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0" name="Google Shape;7650;p64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1" name="Google Shape;7651;p64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2" name="Google Shape;7652;p64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653" name="Google Shape;7653;p64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7654" name="Google Shape;7654;p64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7655" name="Google Shape;7655;p64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56" name="Google Shape;7656;p64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7657" name="Google Shape;7657;p64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7658" name="Google Shape;7658;p64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9" name="Google Shape;7659;p64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0" name="Google Shape;7660;p64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1" name="Google Shape;7661;p64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2" name="Google Shape;7662;p64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63" name="Google Shape;7663;p64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7664" name="Google Shape;7664;p64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5" name="Google Shape;7665;p64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7666" name="Google Shape;7666;p64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7667" name="Google Shape;7667;p64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8" name="Google Shape;7668;p64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7669" name="Google Shape;7669;p64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7670" name="Google Shape;7670;p64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7671" name="Google Shape;7671;p64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7672;p64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7673" name="Google Shape;7673;p64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7674" name="Google Shape;7674;p64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7675" name="Google Shape;7675;p64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76" name="Google Shape;7676;p64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7677" name="Google Shape;7677;p64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7678" name="Google Shape;7678;p64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7679" name="Google Shape;7679;p64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0" name="Google Shape;7680;p64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681" name="Google Shape;7681;p64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7682" name="Google Shape;7682;p64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7683" name="Google Shape;7683;p64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84" name="Google Shape;7684;p64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7685" name="Google Shape;7685;p64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7686" name="Google Shape;7686;p64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87" name="Google Shape;7687;p64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7688" name="Google Shape;7688;p64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7689" name="Google Shape;7689;p64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90" name="Google Shape;7690;p64"/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64"/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64"/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93" name="Google Shape;7693;p64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7694" name="Google Shape;7694;p64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64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64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7" name="Google Shape;7697;p64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8" name="Google Shape;7698;p64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64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64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64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64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64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7704;p64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64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64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7707;p64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7708;p64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7709;p64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10" name="Google Shape;7710;p64"/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64"/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64"/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64"/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64"/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64"/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64"/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64"/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64"/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64"/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64"/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64"/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64"/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64"/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64"/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64"/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64"/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64"/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64"/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64"/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64"/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64"/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32" name="Google Shape;7732;p64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7733" name="Google Shape;7733;p64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64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35" name="Google Shape;7735;p64"/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36" name="Google Shape;7736;p64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7737" name="Google Shape;7737;p64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7738;p64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9" name="Google Shape;7739;p64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0" name="Google Shape;7740;p64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41" name="Google Shape;7741;p64"/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64"/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64"/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64"/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64"/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64"/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64"/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48" name="Google Shape;7748;p64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7749" name="Google Shape;7749;p64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7750;p64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1" name="Google Shape;7751;p64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2" name="Google Shape;7752;p64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53" name="Google Shape;7753;p64"/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64"/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64"/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64"/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64"/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64"/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64"/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64"/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64"/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64"/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64"/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64"/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64"/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64"/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64"/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64"/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64"/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64"/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64"/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64"/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64"/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64"/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64"/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64"/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64"/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64"/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64"/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64"/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64"/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82" name="Google Shape;7782;p64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7783" name="Google Shape;7783;p64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4" name="Google Shape;7784;p64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85" name="Google Shape;7785;p64"/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86" name="Google Shape;7786;p64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7787" name="Google Shape;7787;p64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8" name="Google Shape;7788;p64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89" name="Google Shape;7789;p64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7790" name="Google Shape;7790;p64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1" name="Google Shape;7791;p64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92" name="Google Shape;7792;p64"/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64"/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64"/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64"/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64"/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64"/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64"/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64"/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00" name="Google Shape;7800;p64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7801" name="Google Shape;7801;p64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2" name="Google Shape;7802;p64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3" name="Google Shape;7803;p64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4" name="Google Shape;7804;p64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05" name="Google Shape;7805;p64"/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64"/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64"/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64"/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64"/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64"/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64"/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64"/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13" name="Google Shape;7813;p64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7814" name="Google Shape;7814;p64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5" name="Google Shape;7815;p64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6" name="Google Shape;7816;p64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7" name="Google Shape;7817;p64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18" name="Google Shape;7818;p64"/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64"/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64"/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64"/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64"/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64"/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64"/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64"/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64"/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64"/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64"/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64"/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64"/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64"/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64"/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64"/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64"/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64"/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64"/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64"/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64"/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64"/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64"/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64"/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64"/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64"/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64"/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64"/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64"/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64"/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64"/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64"/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64"/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64"/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64"/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64"/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64"/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64"/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64"/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64"/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64"/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64"/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60" name="Google Shape;7860;p64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7861" name="Google Shape;7861;p64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2" name="Google Shape;7862;p64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63" name="Google Shape;7863;p64"/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64"/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64"/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64"/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64"/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64"/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64"/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64"/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64"/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64"/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64"/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64"/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64"/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64"/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64"/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64"/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64"/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64"/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64"/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64"/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64"/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64"/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64"/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64"/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64"/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64"/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64"/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64"/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64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64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64"/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64"/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BAC8D3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64"/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64"/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64"/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8" name="Google Shape;7898;p64"/>
          <p:cNvGrpSpPr/>
          <p:nvPr/>
        </p:nvGrpSpPr>
        <p:grpSpPr>
          <a:xfrm>
            <a:off x="4073623" y="3195884"/>
            <a:ext cx="1990503" cy="1173794"/>
            <a:chOff x="4714886" y="3271938"/>
            <a:chExt cx="1202721" cy="709241"/>
          </a:xfrm>
        </p:grpSpPr>
        <p:grpSp>
          <p:nvGrpSpPr>
            <p:cNvPr id="7899" name="Google Shape;7899;p64"/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</p:grpSpPr>
          <p:sp>
            <p:nvSpPr>
              <p:cNvPr id="7900" name="Google Shape;7900;p64"/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1" name="Google Shape;7901;p64"/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2" name="Google Shape;7902;p64"/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3" name="Google Shape;7903;p64"/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4" name="Google Shape;7904;p64"/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5" name="Google Shape;7905;p64"/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6" name="Google Shape;7906;p64"/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7" name="Google Shape;7907;p64"/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8" name="Google Shape;7908;p64"/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9" name="Google Shape;7909;p64"/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0" name="Google Shape;7910;p64"/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1" name="Google Shape;7911;p64"/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2" name="Google Shape;7912;p64"/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3" name="Google Shape;7913;p64"/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4" name="Google Shape;7914;p64"/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5" name="Google Shape;7915;p64"/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6" name="Google Shape;7916;p64"/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7" name="Google Shape;7917;p64"/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8" name="Google Shape;7918;p64"/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9" name="Google Shape;7919;p64"/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0" name="Google Shape;7920;p64"/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1" name="Google Shape;7921;p64"/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2" name="Google Shape;7922;p64"/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3" name="Google Shape;7923;p64"/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4" name="Google Shape;7924;p64"/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5" name="Google Shape;7925;p64"/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6" name="Google Shape;7926;p64"/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7" name="Google Shape;7927;p64"/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8" name="Google Shape;7928;p64"/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9" name="Google Shape;7929;p64"/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0" name="Google Shape;7930;p64"/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1" name="Google Shape;7931;p64"/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2" name="Google Shape;7932;p64"/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3" name="Google Shape;7933;p64"/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4" name="Google Shape;7934;p64"/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5" name="Google Shape;7935;p64"/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6" name="Google Shape;7936;p64"/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7" name="Google Shape;7937;p64"/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8" name="Google Shape;7938;p64"/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9" name="Google Shape;7939;p64"/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0" name="Google Shape;7940;p64"/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1" name="Google Shape;7941;p64"/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2" name="Google Shape;7942;p64"/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3" name="Google Shape;7943;p64"/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4" name="Google Shape;7944;p64"/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5" name="Google Shape;7945;p64"/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6" name="Google Shape;7946;p64"/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7" name="Google Shape;7947;p64"/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8" name="Google Shape;7948;p64"/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9" name="Google Shape;7949;p64"/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0" name="Google Shape;7950;p64"/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1" name="Google Shape;7951;p64"/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2" name="Google Shape;7952;p64"/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3" name="Google Shape;7953;p64"/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4" name="Google Shape;7954;p64"/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5" name="Google Shape;7955;p64"/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6" name="Google Shape;7956;p64"/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7" name="Google Shape;7957;p64"/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8" name="Google Shape;7958;p64"/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9" name="Google Shape;7959;p64"/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0" name="Google Shape;7960;p64"/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1" name="Google Shape;7961;p64"/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2" name="Google Shape;7962;p64"/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3" name="Google Shape;7963;p64"/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4" name="Google Shape;7964;p64"/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5" name="Google Shape;7965;p64"/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6" name="Google Shape;7966;p64"/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7" name="Google Shape;7967;p64"/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8" name="Google Shape;7968;p64"/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64"/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64"/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64"/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64"/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64"/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64"/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64"/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64"/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64"/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64"/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64"/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64"/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64"/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64"/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64"/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64"/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64"/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64"/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64"/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64"/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64"/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64"/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64"/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2" name="Google Shape;7992;p64"/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3" name="Google Shape;7993;p64"/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4" name="Google Shape;7994;p64"/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5" name="Google Shape;7995;p64"/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6" name="Google Shape;7996;p64"/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7" name="Google Shape;7997;p64"/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8" name="Google Shape;7998;p64"/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9" name="Google Shape;7999;p64"/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0" name="Google Shape;8000;p64"/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1" name="Google Shape;8001;p64"/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2" name="Google Shape;8002;p64"/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3" name="Google Shape;8003;p64"/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4" name="Google Shape;8004;p64"/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5" name="Google Shape;8005;p64"/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6" name="Google Shape;8006;p64"/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7" name="Google Shape;8007;p64"/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8" name="Google Shape;8008;p64"/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9" name="Google Shape;8009;p64"/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0" name="Google Shape;8010;p64"/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1" name="Google Shape;8011;p64"/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2" name="Google Shape;8012;p64"/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3" name="Google Shape;8013;p64"/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4" name="Google Shape;8014;p64"/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5" name="Google Shape;8015;p64"/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6" name="Google Shape;8016;p64"/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7" name="Google Shape;8017;p64"/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8" name="Google Shape;8018;p64"/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9" name="Google Shape;8019;p64"/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0" name="Google Shape;8020;p64"/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1" name="Google Shape;8021;p64"/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2" name="Google Shape;8022;p64"/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3" name="Google Shape;8023;p64"/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4" name="Google Shape;8024;p64"/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5" name="Google Shape;8025;p64"/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6" name="Google Shape;8026;p64"/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7" name="Google Shape;8027;p64"/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8" name="Google Shape;8028;p64"/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9" name="Google Shape;8029;p64"/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0" name="Google Shape;8030;p64"/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1" name="Google Shape;8031;p64"/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2" name="Google Shape;8032;p64"/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3" name="Google Shape;8033;p64"/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4" name="Google Shape;8034;p64"/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5" name="Google Shape;8035;p64"/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6" name="Google Shape;8036;p64"/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7" name="Google Shape;8037;p64"/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8" name="Google Shape;8038;p64"/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9" name="Google Shape;8039;p64"/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0" name="Google Shape;8040;p64"/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1" name="Google Shape;8041;p64"/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2" name="Google Shape;8042;p64"/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64"/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64"/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64"/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6" name="Google Shape;8046;p64"/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7" name="Google Shape;8047;p64"/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8" name="Google Shape;8048;p64"/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9" name="Google Shape;8049;p64"/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64"/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64"/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64"/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3" name="Google Shape;8053;p64"/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4" name="Google Shape;8054;p64"/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5" name="Google Shape;8055;p64"/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64"/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64"/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64"/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64"/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0" name="Google Shape;8060;p64"/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1" name="Google Shape;8061;p64"/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2" name="Google Shape;8062;p64"/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3" name="Google Shape;8063;p64"/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64"/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64"/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64"/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7" name="Google Shape;8067;p64"/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8" name="Google Shape;8068;p64"/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8069;p64"/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0" name="Google Shape;8070;p64"/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1" name="Google Shape;8071;p64"/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2" name="Google Shape;8072;p64"/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3" name="Google Shape;8073;p64"/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4" name="Google Shape;8074;p64"/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64"/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64"/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64"/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64"/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64"/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64"/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64"/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64"/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64"/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64"/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64"/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6" name="Google Shape;8086;p64"/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64"/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64"/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64"/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64"/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64"/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64"/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64"/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64"/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64"/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64"/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64"/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64"/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64"/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64"/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64"/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64"/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64"/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64"/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64"/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64"/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64"/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64"/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64"/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64"/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1" name="Google Shape;8111;p64"/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2" name="Google Shape;8112;p64"/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3" name="Google Shape;8113;p64"/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64"/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5" name="Google Shape;8115;p64"/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6" name="Google Shape;8116;p64"/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7" name="Google Shape;8117;p64"/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8" name="Google Shape;8118;p64"/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9" name="Google Shape;8119;p64"/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0" name="Google Shape;8120;p64"/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1" name="Google Shape;8121;p64"/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2" name="Google Shape;8122;p64"/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3" name="Google Shape;8123;p64"/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4" name="Google Shape;8124;p64"/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5" name="Google Shape;8125;p64"/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6" name="Google Shape;8126;p64"/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7" name="Google Shape;8127;p64"/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8" name="Google Shape;8128;p64"/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9" name="Google Shape;8129;p64"/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0" name="Google Shape;8130;p64"/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1" name="Google Shape;8131;p64"/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2" name="Google Shape;8132;p64"/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3" name="Google Shape;8133;p64"/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4" name="Google Shape;8134;p64"/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5" name="Google Shape;8135;p64"/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6" name="Google Shape;8136;p64"/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7" name="Google Shape;8137;p64"/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8" name="Google Shape;8138;p64"/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9" name="Google Shape;8139;p64"/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0" name="Google Shape;8140;p64"/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1" name="Google Shape;8141;p64"/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2" name="Google Shape;8142;p64"/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3" name="Google Shape;8143;p64"/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4" name="Google Shape;8144;p64"/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5" name="Google Shape;8145;p64"/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6" name="Google Shape;8146;p64"/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7" name="Google Shape;8147;p64"/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8" name="Google Shape;8148;p64"/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9" name="Google Shape;8149;p64"/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0" name="Google Shape;8150;p64"/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1" name="Google Shape;8151;p64"/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2" name="Google Shape;8152;p64"/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3" name="Google Shape;8153;p64"/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4" name="Google Shape;8154;p64"/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5" name="Google Shape;8155;p64"/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6" name="Google Shape;8156;p64"/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7" name="Google Shape;8157;p64"/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8" name="Google Shape;8158;p64"/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9" name="Google Shape;8159;p64"/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0" name="Google Shape;8160;p64"/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1" name="Google Shape;8161;p64"/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2" name="Google Shape;8162;p64"/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3" name="Google Shape;8163;p64"/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4" name="Google Shape;8164;p64"/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5" name="Google Shape;8165;p64"/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6" name="Google Shape;8166;p64"/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7" name="Google Shape;8167;p64"/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8" name="Google Shape;8168;p64"/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9" name="Google Shape;8169;p64"/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0" name="Google Shape;8170;p64"/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1" name="Google Shape;8171;p64"/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2" name="Google Shape;8172;p64"/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3" name="Google Shape;8173;p64"/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74" name="Google Shape;8174;p64"/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75" name="Google Shape;8175;p64"/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</p:grpSpPr>
          <p:sp>
            <p:nvSpPr>
              <p:cNvPr id="8176" name="Google Shape;8176;p64"/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7" name="Google Shape;8177;p64"/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8" name="Google Shape;8178;p64"/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9" name="Google Shape;8179;p64"/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0" name="Google Shape;8180;p64"/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1" name="Google Shape;8181;p64"/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2" name="Google Shape;8182;p64"/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3" name="Google Shape;8183;p64"/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4" name="Google Shape;8184;p64"/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5" name="Google Shape;8185;p64"/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6" name="Google Shape;8186;p64"/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7" name="Google Shape;8187;p64"/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8" name="Google Shape;8188;p64"/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9" name="Google Shape;8189;p64"/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0" name="Google Shape;8190;p64"/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1" name="Google Shape;8191;p64"/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2" name="Google Shape;8192;p64"/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3" name="Google Shape;8193;p64"/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4" name="Google Shape;8194;p64"/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5" name="Google Shape;8195;p64"/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6" name="Google Shape;8196;p64"/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7" name="Google Shape;8197;p64"/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8" name="Google Shape;8198;p64"/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9" name="Google Shape;8199;p64"/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0" name="Google Shape;8200;p64"/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1" name="Google Shape;8201;p64"/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2" name="Google Shape;8202;p64"/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3" name="Google Shape;8203;p64"/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4" name="Google Shape;8204;p64"/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5" name="Google Shape;8205;p64"/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6" name="Google Shape;8206;p64"/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7" name="Google Shape;8207;p64"/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8" name="Google Shape;8208;p64"/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9" name="Google Shape;8209;p64"/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0" name="Google Shape;8210;p64"/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1" name="Google Shape;8211;p64"/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12" name="Google Shape;8212;p64"/>
          <p:cNvGrpSpPr/>
          <p:nvPr/>
        </p:nvGrpSpPr>
        <p:grpSpPr>
          <a:xfrm>
            <a:off x="4005100" y="1921297"/>
            <a:ext cx="2127409" cy="1097580"/>
            <a:chOff x="4758945" y="2591412"/>
            <a:chExt cx="1114585" cy="575011"/>
          </a:xfrm>
        </p:grpSpPr>
        <p:grpSp>
          <p:nvGrpSpPr>
            <p:cNvPr id="8213" name="Google Shape;8213;p64"/>
            <p:cNvGrpSpPr/>
            <p:nvPr/>
          </p:nvGrpSpPr>
          <p:grpSpPr>
            <a:xfrm>
              <a:off x="4758945" y="2591412"/>
              <a:ext cx="1114585" cy="575011"/>
              <a:chOff x="4758945" y="2591412"/>
              <a:chExt cx="1114585" cy="575011"/>
            </a:xfrm>
          </p:grpSpPr>
          <p:sp>
            <p:nvSpPr>
              <p:cNvPr id="8214" name="Google Shape;8214;p64"/>
              <p:cNvSpPr/>
              <p:nvPr/>
            </p:nvSpPr>
            <p:spPr>
              <a:xfrm>
                <a:off x="5448196" y="3022270"/>
                <a:ext cx="16903" cy="14596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012" extrusionOk="0">
                    <a:moveTo>
                      <a:pt x="491" y="209"/>
                    </a:moveTo>
                    <a:cubicBezTo>
                      <a:pt x="496" y="209"/>
                      <a:pt x="501" y="209"/>
                      <a:pt x="506" y="210"/>
                    </a:cubicBezTo>
                    <a:cubicBezTo>
                      <a:pt x="666" y="210"/>
                      <a:pt x="789" y="345"/>
                      <a:pt x="802" y="505"/>
                    </a:cubicBezTo>
                    <a:cubicBezTo>
                      <a:pt x="810" y="696"/>
                      <a:pt x="656" y="820"/>
                      <a:pt x="494" y="820"/>
                    </a:cubicBezTo>
                    <a:cubicBezTo>
                      <a:pt x="416" y="820"/>
                      <a:pt x="336" y="791"/>
                      <a:pt x="272" y="727"/>
                    </a:cubicBezTo>
                    <a:cubicBezTo>
                      <a:pt x="78" y="545"/>
                      <a:pt x="218" y="209"/>
                      <a:pt x="491" y="209"/>
                    </a:cubicBezTo>
                    <a:close/>
                    <a:moveTo>
                      <a:pt x="494" y="0"/>
                    </a:moveTo>
                    <a:cubicBezTo>
                      <a:pt x="223" y="0"/>
                      <a:pt x="1" y="222"/>
                      <a:pt x="1" y="505"/>
                    </a:cubicBezTo>
                    <a:cubicBezTo>
                      <a:pt x="1" y="806"/>
                      <a:pt x="251" y="1011"/>
                      <a:pt x="508" y="1011"/>
                    </a:cubicBezTo>
                    <a:cubicBezTo>
                      <a:pt x="629" y="1011"/>
                      <a:pt x="752" y="965"/>
                      <a:pt x="851" y="863"/>
                    </a:cubicBezTo>
                    <a:cubicBezTo>
                      <a:pt x="1171" y="542"/>
                      <a:pt x="950" y="0"/>
                      <a:pt x="49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5" name="Google Shape;8215;p64"/>
              <p:cNvSpPr/>
              <p:nvPr/>
            </p:nvSpPr>
            <p:spPr>
              <a:xfrm>
                <a:off x="5456546" y="3007126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300" y="226"/>
                    </a:moveTo>
                    <a:cubicBezTo>
                      <a:pt x="331" y="226"/>
                      <a:pt x="390" y="298"/>
                      <a:pt x="334" y="298"/>
                    </a:cubicBezTo>
                    <a:cubicBezTo>
                      <a:pt x="309" y="298"/>
                      <a:pt x="284" y="286"/>
                      <a:pt x="284" y="249"/>
                    </a:cubicBezTo>
                    <a:cubicBezTo>
                      <a:pt x="284" y="232"/>
                      <a:pt x="291" y="226"/>
                      <a:pt x="300" y="226"/>
                    </a:cubicBezTo>
                    <a:close/>
                    <a:moveTo>
                      <a:pt x="340" y="1"/>
                    </a:moveTo>
                    <a:cubicBezTo>
                      <a:pt x="278" y="1"/>
                      <a:pt x="213" y="24"/>
                      <a:pt x="161" y="77"/>
                    </a:cubicBezTo>
                    <a:cubicBezTo>
                      <a:pt x="1" y="237"/>
                      <a:pt x="112" y="508"/>
                      <a:pt x="334" y="508"/>
                    </a:cubicBezTo>
                    <a:cubicBezTo>
                      <a:pt x="469" y="508"/>
                      <a:pt x="592" y="397"/>
                      <a:pt x="592" y="249"/>
                    </a:cubicBezTo>
                    <a:cubicBezTo>
                      <a:pt x="592" y="100"/>
                      <a:pt x="470" y="1"/>
                      <a:pt x="34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6" name="Google Shape;8216;p64"/>
              <p:cNvSpPr/>
              <p:nvPr/>
            </p:nvSpPr>
            <p:spPr>
              <a:xfrm>
                <a:off x="5531904" y="2597917"/>
                <a:ext cx="9778" cy="8351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79" extrusionOk="0">
                    <a:moveTo>
                      <a:pt x="268" y="207"/>
                    </a:moveTo>
                    <a:cubicBezTo>
                      <a:pt x="273" y="207"/>
                      <a:pt x="278" y="208"/>
                      <a:pt x="284" y="209"/>
                    </a:cubicBezTo>
                    <a:cubicBezTo>
                      <a:pt x="333" y="209"/>
                      <a:pt x="370" y="246"/>
                      <a:pt x="370" y="295"/>
                    </a:cubicBezTo>
                    <a:cubicBezTo>
                      <a:pt x="370" y="345"/>
                      <a:pt x="333" y="382"/>
                      <a:pt x="284" y="382"/>
                    </a:cubicBezTo>
                    <a:cubicBezTo>
                      <a:pt x="247" y="382"/>
                      <a:pt x="197" y="345"/>
                      <a:pt x="210" y="295"/>
                    </a:cubicBezTo>
                    <a:cubicBezTo>
                      <a:pt x="199" y="251"/>
                      <a:pt x="227" y="207"/>
                      <a:pt x="268" y="207"/>
                    </a:cubicBezTo>
                    <a:close/>
                    <a:moveTo>
                      <a:pt x="292" y="0"/>
                    </a:moveTo>
                    <a:cubicBezTo>
                      <a:pt x="143" y="0"/>
                      <a:pt x="0" y="119"/>
                      <a:pt x="0" y="295"/>
                    </a:cubicBezTo>
                    <a:cubicBezTo>
                      <a:pt x="0" y="455"/>
                      <a:pt x="123" y="579"/>
                      <a:pt x="284" y="579"/>
                    </a:cubicBezTo>
                    <a:cubicBezTo>
                      <a:pt x="542" y="579"/>
                      <a:pt x="678" y="271"/>
                      <a:pt x="493" y="86"/>
                    </a:cubicBezTo>
                    <a:cubicBezTo>
                      <a:pt x="434" y="27"/>
                      <a:pt x="362" y="0"/>
                      <a:pt x="29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7" name="Google Shape;8217;p64"/>
              <p:cNvSpPr/>
              <p:nvPr/>
            </p:nvSpPr>
            <p:spPr>
              <a:xfrm>
                <a:off x="5821739" y="2669496"/>
                <a:ext cx="8538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08" extrusionOk="0">
                    <a:moveTo>
                      <a:pt x="247" y="199"/>
                    </a:moveTo>
                    <a:cubicBezTo>
                      <a:pt x="313" y="199"/>
                      <a:pt x="248" y="272"/>
                      <a:pt x="220" y="272"/>
                    </a:cubicBezTo>
                    <a:cubicBezTo>
                      <a:pt x="212" y="272"/>
                      <a:pt x="207" y="266"/>
                      <a:pt x="210" y="249"/>
                    </a:cubicBezTo>
                    <a:cubicBezTo>
                      <a:pt x="210" y="224"/>
                      <a:pt x="222" y="212"/>
                      <a:pt x="247" y="212"/>
                    </a:cubicBezTo>
                    <a:lnTo>
                      <a:pt x="247" y="199"/>
                    </a:lnTo>
                    <a:close/>
                    <a:moveTo>
                      <a:pt x="254" y="1"/>
                    </a:moveTo>
                    <a:cubicBezTo>
                      <a:pt x="124" y="1"/>
                      <a:pt x="0" y="103"/>
                      <a:pt x="0" y="261"/>
                    </a:cubicBezTo>
                    <a:cubicBezTo>
                      <a:pt x="0" y="396"/>
                      <a:pt x="111" y="507"/>
                      <a:pt x="247" y="507"/>
                    </a:cubicBezTo>
                    <a:cubicBezTo>
                      <a:pt x="481" y="507"/>
                      <a:pt x="592" y="236"/>
                      <a:pt x="432" y="76"/>
                    </a:cubicBezTo>
                    <a:cubicBezTo>
                      <a:pt x="380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8" name="Google Shape;8218;p64"/>
              <p:cNvSpPr/>
              <p:nvPr/>
            </p:nvSpPr>
            <p:spPr>
              <a:xfrm>
                <a:off x="5759001" y="2870141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60" y="201"/>
                    </a:moveTo>
                    <a:cubicBezTo>
                      <a:pt x="284" y="201"/>
                      <a:pt x="309" y="217"/>
                      <a:pt x="309" y="247"/>
                    </a:cubicBezTo>
                    <a:cubicBezTo>
                      <a:pt x="309" y="278"/>
                      <a:pt x="284" y="294"/>
                      <a:pt x="260" y="294"/>
                    </a:cubicBezTo>
                    <a:cubicBezTo>
                      <a:pt x="235" y="294"/>
                      <a:pt x="210" y="278"/>
                      <a:pt x="210" y="247"/>
                    </a:cubicBezTo>
                    <a:cubicBezTo>
                      <a:pt x="210" y="217"/>
                      <a:pt x="235" y="201"/>
                      <a:pt x="260" y="201"/>
                    </a:cubicBezTo>
                    <a:close/>
                    <a:moveTo>
                      <a:pt x="260" y="1"/>
                    </a:moveTo>
                    <a:cubicBezTo>
                      <a:pt x="124" y="1"/>
                      <a:pt x="1" y="112"/>
                      <a:pt x="13" y="247"/>
                    </a:cubicBezTo>
                    <a:cubicBezTo>
                      <a:pt x="13" y="406"/>
                      <a:pt x="137" y="508"/>
                      <a:pt x="267" y="508"/>
                    </a:cubicBezTo>
                    <a:cubicBezTo>
                      <a:pt x="329" y="508"/>
                      <a:pt x="393" y="484"/>
                      <a:pt x="444" y="432"/>
                    </a:cubicBezTo>
                    <a:cubicBezTo>
                      <a:pt x="592" y="272"/>
                      <a:pt x="481" y="1"/>
                      <a:pt x="26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9" name="Google Shape;8219;p64"/>
              <p:cNvSpPr/>
              <p:nvPr/>
            </p:nvSpPr>
            <p:spPr>
              <a:xfrm>
                <a:off x="5766645" y="2877252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59" y="210"/>
                    </a:moveTo>
                    <a:cubicBezTo>
                      <a:pt x="284" y="210"/>
                      <a:pt x="296" y="235"/>
                      <a:pt x="296" y="260"/>
                    </a:cubicBezTo>
                    <a:lnTo>
                      <a:pt x="309" y="260"/>
                    </a:lnTo>
                    <a:cubicBezTo>
                      <a:pt x="309" y="277"/>
                      <a:pt x="302" y="283"/>
                      <a:pt x="293" y="283"/>
                    </a:cubicBezTo>
                    <a:cubicBezTo>
                      <a:pt x="262" y="283"/>
                      <a:pt x="203" y="210"/>
                      <a:pt x="259" y="210"/>
                    </a:cubicBezTo>
                    <a:close/>
                    <a:moveTo>
                      <a:pt x="247" y="1"/>
                    </a:moveTo>
                    <a:cubicBezTo>
                      <a:pt x="112" y="1"/>
                      <a:pt x="1" y="112"/>
                      <a:pt x="1" y="260"/>
                    </a:cubicBezTo>
                    <a:cubicBezTo>
                      <a:pt x="1" y="409"/>
                      <a:pt x="123" y="508"/>
                      <a:pt x="253" y="508"/>
                    </a:cubicBezTo>
                    <a:cubicBezTo>
                      <a:pt x="315" y="508"/>
                      <a:pt x="380" y="484"/>
                      <a:pt x="432" y="432"/>
                    </a:cubicBezTo>
                    <a:cubicBezTo>
                      <a:pt x="592" y="272"/>
                      <a:pt x="481" y="1"/>
                      <a:pt x="24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0" name="Google Shape;8220;p64"/>
              <p:cNvSpPr/>
              <p:nvPr/>
            </p:nvSpPr>
            <p:spPr>
              <a:xfrm>
                <a:off x="5776063" y="2747608"/>
                <a:ext cx="34672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3055" extrusionOk="0">
                    <a:moveTo>
                      <a:pt x="1997" y="205"/>
                    </a:moveTo>
                    <a:cubicBezTo>
                      <a:pt x="2054" y="205"/>
                      <a:pt x="1994" y="278"/>
                      <a:pt x="1963" y="278"/>
                    </a:cubicBezTo>
                    <a:cubicBezTo>
                      <a:pt x="1954" y="278"/>
                      <a:pt x="1948" y="271"/>
                      <a:pt x="1948" y="254"/>
                    </a:cubicBezTo>
                    <a:cubicBezTo>
                      <a:pt x="1948" y="229"/>
                      <a:pt x="1972" y="205"/>
                      <a:pt x="1997" y="205"/>
                    </a:cubicBezTo>
                    <a:close/>
                    <a:moveTo>
                      <a:pt x="2058" y="1794"/>
                    </a:moveTo>
                    <a:cubicBezTo>
                      <a:pt x="2083" y="1794"/>
                      <a:pt x="2108" y="1819"/>
                      <a:pt x="2108" y="1843"/>
                    </a:cubicBezTo>
                    <a:cubicBezTo>
                      <a:pt x="2108" y="1860"/>
                      <a:pt x="2101" y="1867"/>
                      <a:pt x="2092" y="1867"/>
                    </a:cubicBezTo>
                    <a:cubicBezTo>
                      <a:pt x="2061" y="1867"/>
                      <a:pt x="2002" y="1794"/>
                      <a:pt x="2058" y="1794"/>
                    </a:cubicBezTo>
                    <a:close/>
                    <a:moveTo>
                      <a:pt x="1960" y="500"/>
                    </a:moveTo>
                    <a:lnTo>
                      <a:pt x="1997" y="1597"/>
                    </a:lnTo>
                    <a:cubicBezTo>
                      <a:pt x="1886" y="1622"/>
                      <a:pt x="1812" y="1733"/>
                      <a:pt x="1812" y="1843"/>
                    </a:cubicBezTo>
                    <a:cubicBezTo>
                      <a:pt x="1812" y="1868"/>
                      <a:pt x="1812" y="1880"/>
                      <a:pt x="1812" y="1905"/>
                    </a:cubicBezTo>
                    <a:lnTo>
                      <a:pt x="1097" y="2275"/>
                    </a:lnTo>
                    <a:cubicBezTo>
                      <a:pt x="1060" y="2213"/>
                      <a:pt x="1011" y="2164"/>
                      <a:pt x="962" y="2139"/>
                    </a:cubicBezTo>
                    <a:lnTo>
                      <a:pt x="1923" y="500"/>
                    </a:lnTo>
                    <a:close/>
                    <a:moveTo>
                      <a:pt x="667" y="2248"/>
                    </a:moveTo>
                    <a:cubicBezTo>
                      <a:pt x="818" y="2248"/>
                      <a:pt x="966" y="2364"/>
                      <a:pt x="974" y="2546"/>
                    </a:cubicBezTo>
                    <a:cubicBezTo>
                      <a:pt x="974" y="2706"/>
                      <a:pt x="839" y="2854"/>
                      <a:pt x="678" y="2854"/>
                    </a:cubicBezTo>
                    <a:cubicBezTo>
                      <a:pt x="407" y="2854"/>
                      <a:pt x="272" y="2533"/>
                      <a:pt x="457" y="2336"/>
                    </a:cubicBezTo>
                    <a:cubicBezTo>
                      <a:pt x="517" y="2276"/>
                      <a:pt x="592" y="2248"/>
                      <a:pt x="667" y="2248"/>
                    </a:cubicBezTo>
                    <a:close/>
                    <a:moveTo>
                      <a:pt x="1984" y="0"/>
                    </a:moveTo>
                    <a:cubicBezTo>
                      <a:pt x="1763" y="0"/>
                      <a:pt x="1645" y="293"/>
                      <a:pt x="1837" y="451"/>
                    </a:cubicBezTo>
                    <a:lnTo>
                      <a:pt x="863" y="2078"/>
                    </a:lnTo>
                    <a:cubicBezTo>
                      <a:pt x="802" y="2053"/>
                      <a:pt x="740" y="2041"/>
                      <a:pt x="678" y="2041"/>
                    </a:cubicBezTo>
                    <a:cubicBezTo>
                      <a:pt x="223" y="2041"/>
                      <a:pt x="1" y="2595"/>
                      <a:pt x="321" y="2903"/>
                    </a:cubicBezTo>
                    <a:cubicBezTo>
                      <a:pt x="421" y="3007"/>
                      <a:pt x="548" y="3054"/>
                      <a:pt x="673" y="3054"/>
                    </a:cubicBezTo>
                    <a:cubicBezTo>
                      <a:pt x="931" y="3054"/>
                      <a:pt x="1184" y="2853"/>
                      <a:pt x="1184" y="2546"/>
                    </a:cubicBezTo>
                    <a:cubicBezTo>
                      <a:pt x="1171" y="2484"/>
                      <a:pt x="1159" y="2423"/>
                      <a:pt x="1134" y="2361"/>
                    </a:cubicBezTo>
                    <a:lnTo>
                      <a:pt x="1861" y="1991"/>
                    </a:lnTo>
                    <a:cubicBezTo>
                      <a:pt x="1911" y="2053"/>
                      <a:pt x="1984" y="2102"/>
                      <a:pt x="2058" y="2102"/>
                    </a:cubicBezTo>
                    <a:cubicBezTo>
                      <a:pt x="2366" y="2090"/>
                      <a:pt x="2403" y="1659"/>
                      <a:pt x="2108" y="1597"/>
                    </a:cubicBezTo>
                    <a:lnTo>
                      <a:pt x="2071" y="500"/>
                    </a:lnTo>
                    <a:cubicBezTo>
                      <a:pt x="2317" y="426"/>
                      <a:pt x="2305" y="57"/>
                      <a:pt x="2046" y="8"/>
                    </a:cubicBezTo>
                    <a:cubicBezTo>
                      <a:pt x="2025" y="2"/>
                      <a:pt x="2004" y="0"/>
                      <a:pt x="198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1" name="Google Shape;8221;p64"/>
              <p:cNvSpPr/>
              <p:nvPr/>
            </p:nvSpPr>
            <p:spPr>
              <a:xfrm>
                <a:off x="5262146" y="2697057"/>
                <a:ext cx="17076" cy="14596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12" extrusionOk="0">
                    <a:moveTo>
                      <a:pt x="506" y="210"/>
                    </a:moveTo>
                    <a:cubicBezTo>
                      <a:pt x="666" y="210"/>
                      <a:pt x="801" y="334"/>
                      <a:pt x="801" y="506"/>
                    </a:cubicBezTo>
                    <a:cubicBezTo>
                      <a:pt x="801" y="688"/>
                      <a:pt x="657" y="809"/>
                      <a:pt x="506" y="809"/>
                    </a:cubicBezTo>
                    <a:cubicBezTo>
                      <a:pt x="432" y="809"/>
                      <a:pt x="357" y="780"/>
                      <a:pt x="296" y="716"/>
                    </a:cubicBezTo>
                    <a:cubicBezTo>
                      <a:pt x="99" y="531"/>
                      <a:pt x="234" y="210"/>
                      <a:pt x="506" y="210"/>
                    </a:cubicBezTo>
                    <a:close/>
                    <a:moveTo>
                      <a:pt x="506" y="1"/>
                    </a:moveTo>
                    <a:cubicBezTo>
                      <a:pt x="222" y="1"/>
                      <a:pt x="0" y="223"/>
                      <a:pt x="0" y="506"/>
                    </a:cubicBezTo>
                    <a:cubicBezTo>
                      <a:pt x="0" y="807"/>
                      <a:pt x="250" y="1012"/>
                      <a:pt x="511" y="1012"/>
                    </a:cubicBezTo>
                    <a:cubicBezTo>
                      <a:pt x="634" y="1012"/>
                      <a:pt x="760" y="966"/>
                      <a:pt x="863" y="863"/>
                    </a:cubicBezTo>
                    <a:cubicBezTo>
                      <a:pt x="1183" y="543"/>
                      <a:pt x="961" y="1"/>
                      <a:pt x="50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2" name="Google Shape;8222;p64"/>
              <p:cNvSpPr/>
              <p:nvPr/>
            </p:nvSpPr>
            <p:spPr>
              <a:xfrm>
                <a:off x="5207758" y="2599431"/>
                <a:ext cx="665771" cy="488245"/>
              </a:xfrm>
              <a:custGeom>
                <a:avLst/>
                <a:gdLst/>
                <a:ahLst/>
                <a:cxnLst/>
                <a:rect l="l" t="t" r="r" b="b"/>
                <a:pathLst>
                  <a:path w="46162" h="33853" extrusionOk="0">
                    <a:moveTo>
                      <a:pt x="10092" y="203"/>
                    </a:moveTo>
                    <a:cubicBezTo>
                      <a:pt x="10277" y="203"/>
                      <a:pt x="10363" y="424"/>
                      <a:pt x="10240" y="548"/>
                    </a:cubicBezTo>
                    <a:cubicBezTo>
                      <a:pt x="10200" y="587"/>
                      <a:pt x="10151" y="605"/>
                      <a:pt x="10101" y="605"/>
                    </a:cubicBezTo>
                    <a:cubicBezTo>
                      <a:pt x="9997" y="605"/>
                      <a:pt x="9895" y="525"/>
                      <a:pt x="9895" y="400"/>
                    </a:cubicBezTo>
                    <a:cubicBezTo>
                      <a:pt x="9895" y="289"/>
                      <a:pt x="9981" y="203"/>
                      <a:pt x="10092" y="203"/>
                    </a:cubicBezTo>
                    <a:close/>
                    <a:moveTo>
                      <a:pt x="9357" y="762"/>
                    </a:moveTo>
                    <a:cubicBezTo>
                      <a:pt x="9413" y="762"/>
                      <a:pt x="9518" y="893"/>
                      <a:pt x="9415" y="893"/>
                    </a:cubicBezTo>
                    <a:cubicBezTo>
                      <a:pt x="9365" y="893"/>
                      <a:pt x="9328" y="856"/>
                      <a:pt x="9328" y="806"/>
                    </a:cubicBezTo>
                    <a:cubicBezTo>
                      <a:pt x="9328" y="775"/>
                      <a:pt x="9340" y="762"/>
                      <a:pt x="9357" y="762"/>
                    </a:cubicBezTo>
                    <a:close/>
                    <a:moveTo>
                      <a:pt x="16413" y="1583"/>
                    </a:moveTo>
                    <a:cubicBezTo>
                      <a:pt x="16470" y="1583"/>
                      <a:pt x="16410" y="1656"/>
                      <a:pt x="16380" y="1656"/>
                    </a:cubicBezTo>
                    <a:cubicBezTo>
                      <a:pt x="16370" y="1656"/>
                      <a:pt x="16364" y="1649"/>
                      <a:pt x="16364" y="1632"/>
                    </a:cubicBezTo>
                    <a:cubicBezTo>
                      <a:pt x="16364" y="1607"/>
                      <a:pt x="16388" y="1583"/>
                      <a:pt x="16413" y="1583"/>
                    </a:cubicBezTo>
                    <a:close/>
                    <a:moveTo>
                      <a:pt x="23270" y="1805"/>
                    </a:moveTo>
                    <a:cubicBezTo>
                      <a:pt x="23316" y="1810"/>
                      <a:pt x="23267" y="1877"/>
                      <a:pt x="23241" y="1877"/>
                    </a:cubicBezTo>
                    <a:cubicBezTo>
                      <a:pt x="23233" y="1877"/>
                      <a:pt x="23227" y="1871"/>
                      <a:pt x="23227" y="1854"/>
                    </a:cubicBezTo>
                    <a:cubicBezTo>
                      <a:pt x="23215" y="1831"/>
                      <a:pt x="23246" y="1808"/>
                      <a:pt x="23270" y="1805"/>
                    </a:cubicBezTo>
                    <a:close/>
                    <a:moveTo>
                      <a:pt x="27562" y="2233"/>
                    </a:moveTo>
                    <a:cubicBezTo>
                      <a:pt x="27566" y="2233"/>
                      <a:pt x="27571" y="2234"/>
                      <a:pt x="27576" y="2236"/>
                    </a:cubicBezTo>
                    <a:lnTo>
                      <a:pt x="27576" y="2248"/>
                    </a:lnTo>
                    <a:cubicBezTo>
                      <a:pt x="27601" y="2248"/>
                      <a:pt x="27613" y="2260"/>
                      <a:pt x="27613" y="2285"/>
                    </a:cubicBezTo>
                    <a:cubicBezTo>
                      <a:pt x="27613" y="2322"/>
                      <a:pt x="27592" y="2340"/>
                      <a:pt x="27570" y="2340"/>
                    </a:cubicBezTo>
                    <a:cubicBezTo>
                      <a:pt x="27549" y="2340"/>
                      <a:pt x="27527" y="2322"/>
                      <a:pt x="27527" y="2285"/>
                    </a:cubicBezTo>
                    <a:cubicBezTo>
                      <a:pt x="27516" y="2264"/>
                      <a:pt x="27533" y="2233"/>
                      <a:pt x="27562" y="2233"/>
                    </a:cubicBezTo>
                    <a:close/>
                    <a:moveTo>
                      <a:pt x="28856" y="2233"/>
                    </a:moveTo>
                    <a:cubicBezTo>
                      <a:pt x="28860" y="2233"/>
                      <a:pt x="28865" y="2234"/>
                      <a:pt x="28870" y="2236"/>
                    </a:cubicBezTo>
                    <a:lnTo>
                      <a:pt x="28870" y="2248"/>
                    </a:lnTo>
                    <a:cubicBezTo>
                      <a:pt x="28895" y="2248"/>
                      <a:pt x="28919" y="2260"/>
                      <a:pt x="28919" y="2285"/>
                    </a:cubicBezTo>
                    <a:cubicBezTo>
                      <a:pt x="28919" y="2322"/>
                      <a:pt x="28895" y="2340"/>
                      <a:pt x="28870" y="2340"/>
                    </a:cubicBezTo>
                    <a:cubicBezTo>
                      <a:pt x="28845" y="2340"/>
                      <a:pt x="28821" y="2322"/>
                      <a:pt x="28821" y="2285"/>
                    </a:cubicBezTo>
                    <a:cubicBezTo>
                      <a:pt x="28810" y="2264"/>
                      <a:pt x="28827" y="2233"/>
                      <a:pt x="28856" y="2233"/>
                    </a:cubicBezTo>
                    <a:close/>
                    <a:moveTo>
                      <a:pt x="25013" y="1767"/>
                    </a:moveTo>
                    <a:lnTo>
                      <a:pt x="25013" y="1780"/>
                    </a:lnTo>
                    <a:cubicBezTo>
                      <a:pt x="25284" y="1780"/>
                      <a:pt x="25408" y="2100"/>
                      <a:pt x="25223" y="2285"/>
                    </a:cubicBezTo>
                    <a:cubicBezTo>
                      <a:pt x="25162" y="2350"/>
                      <a:pt x="25086" y="2378"/>
                      <a:pt x="25010" y="2378"/>
                    </a:cubicBezTo>
                    <a:cubicBezTo>
                      <a:pt x="24855" y="2378"/>
                      <a:pt x="24705" y="2258"/>
                      <a:pt x="24705" y="2075"/>
                    </a:cubicBezTo>
                    <a:cubicBezTo>
                      <a:pt x="24705" y="1903"/>
                      <a:pt x="24841" y="1767"/>
                      <a:pt x="25013" y="1767"/>
                    </a:cubicBezTo>
                    <a:close/>
                    <a:moveTo>
                      <a:pt x="17577" y="2692"/>
                    </a:moveTo>
                    <a:cubicBezTo>
                      <a:pt x="17671" y="2696"/>
                      <a:pt x="17568" y="2822"/>
                      <a:pt x="17514" y="2822"/>
                    </a:cubicBezTo>
                    <a:cubicBezTo>
                      <a:pt x="17497" y="2822"/>
                      <a:pt x="17485" y="2809"/>
                      <a:pt x="17485" y="2778"/>
                    </a:cubicBezTo>
                    <a:cubicBezTo>
                      <a:pt x="17485" y="2730"/>
                      <a:pt x="17519" y="2694"/>
                      <a:pt x="17577" y="2692"/>
                    </a:cubicBezTo>
                    <a:close/>
                    <a:moveTo>
                      <a:pt x="37991" y="2839"/>
                    </a:moveTo>
                    <a:cubicBezTo>
                      <a:pt x="37986" y="2839"/>
                      <a:pt x="37981" y="2839"/>
                      <a:pt x="37975" y="2839"/>
                    </a:cubicBezTo>
                    <a:lnTo>
                      <a:pt x="38000" y="2839"/>
                    </a:lnTo>
                    <a:cubicBezTo>
                      <a:pt x="37999" y="2839"/>
                      <a:pt x="37997" y="2839"/>
                      <a:pt x="37995" y="2839"/>
                    </a:cubicBezTo>
                    <a:lnTo>
                      <a:pt x="37995" y="2839"/>
                    </a:lnTo>
                    <a:cubicBezTo>
                      <a:pt x="37994" y="2839"/>
                      <a:pt x="37992" y="2839"/>
                      <a:pt x="37991" y="2839"/>
                    </a:cubicBezTo>
                    <a:close/>
                    <a:moveTo>
                      <a:pt x="35166" y="2787"/>
                    </a:moveTo>
                    <a:cubicBezTo>
                      <a:pt x="35170" y="2787"/>
                      <a:pt x="35174" y="2788"/>
                      <a:pt x="35179" y="2790"/>
                    </a:cubicBezTo>
                    <a:cubicBezTo>
                      <a:pt x="35235" y="2790"/>
                      <a:pt x="35176" y="2863"/>
                      <a:pt x="35145" y="2863"/>
                    </a:cubicBezTo>
                    <a:cubicBezTo>
                      <a:pt x="35136" y="2863"/>
                      <a:pt x="35129" y="2856"/>
                      <a:pt x="35129" y="2839"/>
                    </a:cubicBezTo>
                    <a:cubicBezTo>
                      <a:pt x="35129" y="2809"/>
                      <a:pt x="35146" y="2787"/>
                      <a:pt x="35166" y="2787"/>
                    </a:cubicBezTo>
                    <a:close/>
                    <a:moveTo>
                      <a:pt x="29055" y="2457"/>
                    </a:moveTo>
                    <a:lnTo>
                      <a:pt x="29474" y="2679"/>
                    </a:lnTo>
                    <a:cubicBezTo>
                      <a:pt x="29424" y="2765"/>
                      <a:pt x="29400" y="2864"/>
                      <a:pt x="29400" y="2963"/>
                    </a:cubicBezTo>
                    <a:cubicBezTo>
                      <a:pt x="29387" y="2975"/>
                      <a:pt x="29387" y="2987"/>
                      <a:pt x="29400" y="3000"/>
                    </a:cubicBezTo>
                    <a:lnTo>
                      <a:pt x="28747" y="3073"/>
                    </a:lnTo>
                    <a:cubicBezTo>
                      <a:pt x="28722" y="2913"/>
                      <a:pt x="28624" y="2778"/>
                      <a:pt x="28476" y="2704"/>
                    </a:cubicBezTo>
                    <a:lnTo>
                      <a:pt x="28710" y="2494"/>
                    </a:lnTo>
                    <a:cubicBezTo>
                      <a:pt x="28759" y="2531"/>
                      <a:pt x="28808" y="2544"/>
                      <a:pt x="28870" y="2544"/>
                    </a:cubicBezTo>
                    <a:cubicBezTo>
                      <a:pt x="28944" y="2544"/>
                      <a:pt x="29006" y="2507"/>
                      <a:pt x="29055" y="2457"/>
                    </a:cubicBezTo>
                    <a:close/>
                    <a:moveTo>
                      <a:pt x="20763" y="2482"/>
                    </a:moveTo>
                    <a:cubicBezTo>
                      <a:pt x="21034" y="2482"/>
                      <a:pt x="21169" y="2802"/>
                      <a:pt x="20984" y="2987"/>
                    </a:cubicBezTo>
                    <a:cubicBezTo>
                      <a:pt x="20920" y="3052"/>
                      <a:pt x="20842" y="3081"/>
                      <a:pt x="20766" y="3081"/>
                    </a:cubicBezTo>
                    <a:cubicBezTo>
                      <a:pt x="20611" y="3081"/>
                      <a:pt x="20467" y="2960"/>
                      <a:pt x="20467" y="2778"/>
                    </a:cubicBezTo>
                    <a:cubicBezTo>
                      <a:pt x="20467" y="2618"/>
                      <a:pt x="20602" y="2482"/>
                      <a:pt x="20763" y="2482"/>
                    </a:cubicBezTo>
                    <a:close/>
                    <a:moveTo>
                      <a:pt x="23510" y="1940"/>
                    </a:moveTo>
                    <a:lnTo>
                      <a:pt x="24521" y="2063"/>
                    </a:lnTo>
                    <a:cubicBezTo>
                      <a:pt x="24508" y="2162"/>
                      <a:pt x="24545" y="2260"/>
                      <a:pt x="24594" y="2347"/>
                    </a:cubicBezTo>
                    <a:lnTo>
                      <a:pt x="23818" y="2987"/>
                    </a:lnTo>
                    <a:cubicBezTo>
                      <a:pt x="23735" y="2883"/>
                      <a:pt x="23617" y="2834"/>
                      <a:pt x="23501" y="2834"/>
                    </a:cubicBezTo>
                    <a:cubicBezTo>
                      <a:pt x="23341" y="2834"/>
                      <a:pt x="23185" y="2927"/>
                      <a:pt x="23128" y="3098"/>
                    </a:cubicBezTo>
                    <a:lnTo>
                      <a:pt x="21268" y="2716"/>
                    </a:lnTo>
                    <a:cubicBezTo>
                      <a:pt x="21255" y="2692"/>
                      <a:pt x="21255" y="2667"/>
                      <a:pt x="21255" y="2655"/>
                    </a:cubicBezTo>
                    <a:lnTo>
                      <a:pt x="23054" y="1989"/>
                    </a:lnTo>
                    <a:cubicBezTo>
                      <a:pt x="23104" y="2071"/>
                      <a:pt x="23184" y="2110"/>
                      <a:pt x="23265" y="2110"/>
                    </a:cubicBezTo>
                    <a:cubicBezTo>
                      <a:pt x="23367" y="2110"/>
                      <a:pt x="23469" y="2050"/>
                      <a:pt x="23510" y="1940"/>
                    </a:cubicBezTo>
                    <a:close/>
                    <a:moveTo>
                      <a:pt x="33860" y="2531"/>
                    </a:moveTo>
                    <a:cubicBezTo>
                      <a:pt x="34131" y="2531"/>
                      <a:pt x="34279" y="2864"/>
                      <a:pt x="34094" y="3061"/>
                    </a:cubicBezTo>
                    <a:cubicBezTo>
                      <a:pt x="34030" y="3125"/>
                      <a:pt x="33951" y="3154"/>
                      <a:pt x="33875" y="3154"/>
                    </a:cubicBezTo>
                    <a:cubicBezTo>
                      <a:pt x="33716" y="3154"/>
                      <a:pt x="33564" y="3030"/>
                      <a:pt x="33564" y="2839"/>
                    </a:cubicBezTo>
                    <a:cubicBezTo>
                      <a:pt x="33564" y="2679"/>
                      <a:pt x="33688" y="2531"/>
                      <a:pt x="33860" y="2531"/>
                    </a:cubicBezTo>
                    <a:close/>
                    <a:moveTo>
                      <a:pt x="41204" y="3086"/>
                    </a:moveTo>
                    <a:cubicBezTo>
                      <a:pt x="41278" y="3086"/>
                      <a:pt x="41278" y="3184"/>
                      <a:pt x="41204" y="3184"/>
                    </a:cubicBezTo>
                    <a:cubicBezTo>
                      <a:pt x="41142" y="3184"/>
                      <a:pt x="41142" y="3086"/>
                      <a:pt x="41204" y="3086"/>
                    </a:cubicBezTo>
                    <a:close/>
                    <a:moveTo>
                      <a:pt x="29933" y="2617"/>
                    </a:moveTo>
                    <a:cubicBezTo>
                      <a:pt x="29940" y="2617"/>
                      <a:pt x="29947" y="2617"/>
                      <a:pt x="29954" y="2618"/>
                    </a:cubicBezTo>
                    <a:lnTo>
                      <a:pt x="29942" y="2618"/>
                    </a:lnTo>
                    <a:cubicBezTo>
                      <a:pt x="30250" y="2618"/>
                      <a:pt x="30398" y="2987"/>
                      <a:pt x="30188" y="3209"/>
                    </a:cubicBezTo>
                    <a:cubicBezTo>
                      <a:pt x="30117" y="3276"/>
                      <a:pt x="30030" y="3307"/>
                      <a:pt x="29946" y="3307"/>
                    </a:cubicBezTo>
                    <a:cubicBezTo>
                      <a:pt x="29767" y="3307"/>
                      <a:pt x="29597" y="3172"/>
                      <a:pt x="29597" y="2963"/>
                    </a:cubicBezTo>
                    <a:cubicBezTo>
                      <a:pt x="29597" y="2773"/>
                      <a:pt x="29746" y="2617"/>
                      <a:pt x="29933" y="2617"/>
                    </a:cubicBezTo>
                    <a:close/>
                    <a:moveTo>
                      <a:pt x="23507" y="3028"/>
                    </a:moveTo>
                    <a:cubicBezTo>
                      <a:pt x="23611" y="3028"/>
                      <a:pt x="23707" y="3108"/>
                      <a:pt x="23707" y="3234"/>
                    </a:cubicBezTo>
                    <a:cubicBezTo>
                      <a:pt x="23720" y="3345"/>
                      <a:pt x="23621" y="3443"/>
                      <a:pt x="23510" y="3443"/>
                    </a:cubicBezTo>
                    <a:lnTo>
                      <a:pt x="23510" y="3431"/>
                    </a:lnTo>
                    <a:cubicBezTo>
                      <a:pt x="23325" y="3431"/>
                      <a:pt x="23239" y="3221"/>
                      <a:pt x="23362" y="3086"/>
                    </a:cubicBezTo>
                    <a:cubicBezTo>
                      <a:pt x="23406" y="3046"/>
                      <a:pt x="23457" y="3028"/>
                      <a:pt x="23507" y="3028"/>
                    </a:cubicBezTo>
                    <a:close/>
                    <a:moveTo>
                      <a:pt x="9380" y="2839"/>
                    </a:moveTo>
                    <a:cubicBezTo>
                      <a:pt x="9642" y="2839"/>
                      <a:pt x="9781" y="3163"/>
                      <a:pt x="9587" y="3357"/>
                    </a:cubicBezTo>
                    <a:cubicBezTo>
                      <a:pt x="9526" y="3422"/>
                      <a:pt x="9450" y="3450"/>
                      <a:pt x="9374" y="3450"/>
                    </a:cubicBezTo>
                    <a:cubicBezTo>
                      <a:pt x="9220" y="3450"/>
                      <a:pt x="9070" y="3330"/>
                      <a:pt x="9070" y="3147"/>
                    </a:cubicBezTo>
                    <a:cubicBezTo>
                      <a:pt x="9057" y="2987"/>
                      <a:pt x="9193" y="2852"/>
                      <a:pt x="9353" y="2839"/>
                    </a:cubicBezTo>
                    <a:lnTo>
                      <a:pt x="9365" y="2839"/>
                    </a:lnTo>
                    <a:cubicBezTo>
                      <a:pt x="9370" y="2839"/>
                      <a:pt x="9375" y="2839"/>
                      <a:pt x="9380" y="2839"/>
                    </a:cubicBezTo>
                    <a:close/>
                    <a:moveTo>
                      <a:pt x="37980" y="2839"/>
                    </a:moveTo>
                    <a:cubicBezTo>
                      <a:pt x="37985" y="2839"/>
                      <a:pt x="37990" y="2839"/>
                      <a:pt x="37995" y="2839"/>
                    </a:cubicBezTo>
                    <a:lnTo>
                      <a:pt x="37995" y="2839"/>
                    </a:lnTo>
                    <a:cubicBezTo>
                      <a:pt x="38266" y="2843"/>
                      <a:pt x="38402" y="3164"/>
                      <a:pt x="38210" y="3357"/>
                    </a:cubicBezTo>
                    <a:cubicBezTo>
                      <a:pt x="38145" y="3422"/>
                      <a:pt x="38066" y="3450"/>
                      <a:pt x="37988" y="3450"/>
                    </a:cubicBezTo>
                    <a:cubicBezTo>
                      <a:pt x="37830" y="3450"/>
                      <a:pt x="37680" y="3330"/>
                      <a:pt x="37680" y="3147"/>
                    </a:cubicBezTo>
                    <a:cubicBezTo>
                      <a:pt x="37680" y="2982"/>
                      <a:pt x="37816" y="2839"/>
                      <a:pt x="37980" y="2839"/>
                    </a:cubicBezTo>
                    <a:close/>
                    <a:moveTo>
                      <a:pt x="28254" y="2839"/>
                    </a:moveTo>
                    <a:lnTo>
                      <a:pt x="28254" y="2852"/>
                    </a:lnTo>
                    <a:cubicBezTo>
                      <a:pt x="28259" y="2851"/>
                      <a:pt x="28264" y="2851"/>
                      <a:pt x="28268" y="2851"/>
                    </a:cubicBezTo>
                    <a:cubicBezTo>
                      <a:pt x="28530" y="2851"/>
                      <a:pt x="28669" y="3176"/>
                      <a:pt x="28476" y="3369"/>
                    </a:cubicBezTo>
                    <a:cubicBezTo>
                      <a:pt x="28415" y="3434"/>
                      <a:pt x="28337" y="3463"/>
                      <a:pt x="28260" y="3463"/>
                    </a:cubicBezTo>
                    <a:cubicBezTo>
                      <a:pt x="28102" y="3463"/>
                      <a:pt x="27946" y="3342"/>
                      <a:pt x="27946" y="3160"/>
                    </a:cubicBezTo>
                    <a:cubicBezTo>
                      <a:pt x="27946" y="2987"/>
                      <a:pt x="28081" y="2839"/>
                      <a:pt x="28254" y="2839"/>
                    </a:cubicBezTo>
                    <a:close/>
                    <a:moveTo>
                      <a:pt x="15933" y="3382"/>
                    </a:moveTo>
                    <a:cubicBezTo>
                      <a:pt x="15969" y="3382"/>
                      <a:pt x="16006" y="3418"/>
                      <a:pt x="16006" y="3468"/>
                    </a:cubicBezTo>
                    <a:cubicBezTo>
                      <a:pt x="16006" y="3505"/>
                      <a:pt x="15969" y="3554"/>
                      <a:pt x="15933" y="3554"/>
                    </a:cubicBezTo>
                    <a:cubicBezTo>
                      <a:pt x="15883" y="3554"/>
                      <a:pt x="15834" y="3517"/>
                      <a:pt x="15834" y="3468"/>
                    </a:cubicBezTo>
                    <a:lnTo>
                      <a:pt x="15846" y="3468"/>
                    </a:lnTo>
                    <a:cubicBezTo>
                      <a:pt x="15846" y="3418"/>
                      <a:pt x="15883" y="3382"/>
                      <a:pt x="15933" y="3382"/>
                    </a:cubicBezTo>
                    <a:close/>
                    <a:moveTo>
                      <a:pt x="12152" y="3036"/>
                    </a:moveTo>
                    <a:cubicBezTo>
                      <a:pt x="12414" y="3036"/>
                      <a:pt x="12553" y="3360"/>
                      <a:pt x="12359" y="3554"/>
                    </a:cubicBezTo>
                    <a:cubicBezTo>
                      <a:pt x="12299" y="3619"/>
                      <a:pt x="12221" y="3648"/>
                      <a:pt x="12143" y="3648"/>
                    </a:cubicBezTo>
                    <a:cubicBezTo>
                      <a:pt x="11985" y="3648"/>
                      <a:pt x="11830" y="3527"/>
                      <a:pt x="11830" y="3345"/>
                    </a:cubicBezTo>
                    <a:cubicBezTo>
                      <a:pt x="11830" y="3172"/>
                      <a:pt x="11965" y="3037"/>
                      <a:pt x="12125" y="3037"/>
                    </a:cubicBezTo>
                    <a:lnTo>
                      <a:pt x="12138" y="3037"/>
                    </a:lnTo>
                    <a:cubicBezTo>
                      <a:pt x="12142" y="3036"/>
                      <a:pt x="12147" y="3036"/>
                      <a:pt x="12152" y="3036"/>
                    </a:cubicBezTo>
                    <a:close/>
                    <a:moveTo>
                      <a:pt x="16635" y="1767"/>
                    </a:moveTo>
                    <a:lnTo>
                      <a:pt x="17374" y="2581"/>
                    </a:lnTo>
                    <a:cubicBezTo>
                      <a:pt x="17313" y="2630"/>
                      <a:pt x="17288" y="2704"/>
                      <a:pt x="17288" y="2778"/>
                    </a:cubicBezTo>
                    <a:cubicBezTo>
                      <a:pt x="17288" y="2802"/>
                      <a:pt x="17288" y="2815"/>
                      <a:pt x="17300" y="2839"/>
                    </a:cubicBezTo>
                    <a:lnTo>
                      <a:pt x="16167" y="3308"/>
                    </a:lnTo>
                    <a:cubicBezTo>
                      <a:pt x="16117" y="3221"/>
                      <a:pt x="16019" y="3172"/>
                      <a:pt x="15933" y="3172"/>
                    </a:cubicBezTo>
                    <a:cubicBezTo>
                      <a:pt x="15772" y="3172"/>
                      <a:pt x="15637" y="3295"/>
                      <a:pt x="15637" y="3455"/>
                    </a:cubicBezTo>
                    <a:cubicBezTo>
                      <a:pt x="15637" y="3480"/>
                      <a:pt x="15637" y="3505"/>
                      <a:pt x="15637" y="3517"/>
                    </a:cubicBezTo>
                    <a:lnTo>
                      <a:pt x="15218" y="3653"/>
                    </a:lnTo>
                    <a:cubicBezTo>
                      <a:pt x="15181" y="3591"/>
                      <a:pt x="15144" y="3529"/>
                      <a:pt x="15095" y="3492"/>
                    </a:cubicBezTo>
                    <a:lnTo>
                      <a:pt x="16351" y="1866"/>
                    </a:lnTo>
                    <a:cubicBezTo>
                      <a:pt x="16364" y="1878"/>
                      <a:pt x="16388" y="1878"/>
                      <a:pt x="16413" y="1878"/>
                    </a:cubicBezTo>
                    <a:cubicBezTo>
                      <a:pt x="16499" y="1878"/>
                      <a:pt x="16586" y="1841"/>
                      <a:pt x="16635" y="1767"/>
                    </a:cubicBezTo>
                    <a:close/>
                    <a:moveTo>
                      <a:pt x="39787" y="3221"/>
                    </a:moveTo>
                    <a:cubicBezTo>
                      <a:pt x="40058" y="3221"/>
                      <a:pt x="40193" y="3554"/>
                      <a:pt x="39996" y="3739"/>
                    </a:cubicBezTo>
                    <a:cubicBezTo>
                      <a:pt x="39936" y="3799"/>
                      <a:pt x="39860" y="3827"/>
                      <a:pt x="39787" y="3827"/>
                    </a:cubicBezTo>
                    <a:cubicBezTo>
                      <a:pt x="39636" y="3827"/>
                      <a:pt x="39491" y="3712"/>
                      <a:pt x="39491" y="3529"/>
                    </a:cubicBezTo>
                    <a:cubicBezTo>
                      <a:pt x="39491" y="3364"/>
                      <a:pt x="39627" y="3233"/>
                      <a:pt x="39790" y="3233"/>
                    </a:cubicBezTo>
                    <a:cubicBezTo>
                      <a:pt x="39797" y="3233"/>
                      <a:pt x="39804" y="3233"/>
                      <a:pt x="39811" y="3234"/>
                    </a:cubicBezTo>
                    <a:lnTo>
                      <a:pt x="39787" y="3221"/>
                    </a:lnTo>
                    <a:close/>
                    <a:moveTo>
                      <a:pt x="17855" y="2827"/>
                    </a:moveTo>
                    <a:lnTo>
                      <a:pt x="20196" y="2852"/>
                    </a:lnTo>
                    <a:lnTo>
                      <a:pt x="17534" y="3936"/>
                    </a:lnTo>
                    <a:cubicBezTo>
                      <a:pt x="17460" y="3837"/>
                      <a:pt x="17362" y="3776"/>
                      <a:pt x="17251" y="3739"/>
                    </a:cubicBezTo>
                    <a:lnTo>
                      <a:pt x="17571" y="3061"/>
                    </a:lnTo>
                    <a:cubicBezTo>
                      <a:pt x="17707" y="3061"/>
                      <a:pt x="17830" y="2963"/>
                      <a:pt x="17855" y="2827"/>
                    </a:cubicBezTo>
                    <a:close/>
                    <a:moveTo>
                      <a:pt x="17337" y="2938"/>
                    </a:moveTo>
                    <a:cubicBezTo>
                      <a:pt x="17374" y="2987"/>
                      <a:pt x="17411" y="3024"/>
                      <a:pt x="17473" y="3049"/>
                    </a:cubicBezTo>
                    <a:lnTo>
                      <a:pt x="17140" y="3727"/>
                    </a:lnTo>
                    <a:lnTo>
                      <a:pt x="17128" y="3727"/>
                    </a:lnTo>
                    <a:cubicBezTo>
                      <a:pt x="16968" y="3739"/>
                      <a:pt x="16820" y="3813"/>
                      <a:pt x="16721" y="3948"/>
                    </a:cubicBezTo>
                    <a:lnTo>
                      <a:pt x="16191" y="3579"/>
                    </a:lnTo>
                    <a:cubicBezTo>
                      <a:pt x="16204" y="3542"/>
                      <a:pt x="16216" y="3505"/>
                      <a:pt x="16216" y="3468"/>
                    </a:cubicBezTo>
                    <a:cubicBezTo>
                      <a:pt x="16216" y="3443"/>
                      <a:pt x="16216" y="3418"/>
                      <a:pt x="16204" y="3406"/>
                    </a:cubicBezTo>
                    <a:lnTo>
                      <a:pt x="17337" y="2938"/>
                    </a:lnTo>
                    <a:close/>
                    <a:moveTo>
                      <a:pt x="40982" y="3258"/>
                    </a:moveTo>
                    <a:cubicBezTo>
                      <a:pt x="41019" y="3345"/>
                      <a:pt x="41105" y="3394"/>
                      <a:pt x="41204" y="3394"/>
                    </a:cubicBezTo>
                    <a:cubicBezTo>
                      <a:pt x="41253" y="3394"/>
                      <a:pt x="41302" y="3382"/>
                      <a:pt x="41352" y="3345"/>
                    </a:cubicBezTo>
                    <a:lnTo>
                      <a:pt x="41746" y="3727"/>
                    </a:lnTo>
                    <a:cubicBezTo>
                      <a:pt x="41672" y="3813"/>
                      <a:pt x="41623" y="3924"/>
                      <a:pt x="41610" y="4035"/>
                    </a:cubicBezTo>
                    <a:lnTo>
                      <a:pt x="40267" y="3665"/>
                    </a:lnTo>
                    <a:cubicBezTo>
                      <a:pt x="40280" y="3616"/>
                      <a:pt x="40292" y="3579"/>
                      <a:pt x="40292" y="3529"/>
                    </a:cubicBezTo>
                    <a:cubicBezTo>
                      <a:pt x="40292" y="3505"/>
                      <a:pt x="40304" y="3480"/>
                      <a:pt x="40304" y="3443"/>
                    </a:cubicBezTo>
                    <a:lnTo>
                      <a:pt x="40280" y="3443"/>
                    </a:lnTo>
                    <a:lnTo>
                      <a:pt x="40982" y="3258"/>
                    </a:lnTo>
                    <a:close/>
                    <a:moveTo>
                      <a:pt x="31839" y="3455"/>
                    </a:moveTo>
                    <a:cubicBezTo>
                      <a:pt x="32098" y="3455"/>
                      <a:pt x="32234" y="3776"/>
                      <a:pt x="32049" y="3973"/>
                    </a:cubicBezTo>
                    <a:cubicBezTo>
                      <a:pt x="31988" y="4034"/>
                      <a:pt x="31913" y="4061"/>
                      <a:pt x="31839" y="4061"/>
                    </a:cubicBezTo>
                    <a:cubicBezTo>
                      <a:pt x="31687" y="4061"/>
                      <a:pt x="31540" y="3946"/>
                      <a:pt x="31531" y="3763"/>
                    </a:cubicBezTo>
                    <a:cubicBezTo>
                      <a:pt x="31531" y="3591"/>
                      <a:pt x="31667" y="3455"/>
                      <a:pt x="31839" y="3455"/>
                    </a:cubicBezTo>
                    <a:close/>
                    <a:moveTo>
                      <a:pt x="34932" y="2889"/>
                    </a:moveTo>
                    <a:cubicBezTo>
                      <a:pt x="34957" y="2987"/>
                      <a:pt x="35031" y="3061"/>
                      <a:pt x="35129" y="3086"/>
                    </a:cubicBezTo>
                    <a:lnTo>
                      <a:pt x="34760" y="4072"/>
                    </a:lnTo>
                    <a:cubicBezTo>
                      <a:pt x="34698" y="4072"/>
                      <a:pt x="34636" y="4084"/>
                      <a:pt x="34587" y="4096"/>
                    </a:cubicBezTo>
                    <a:lnTo>
                      <a:pt x="34144" y="3258"/>
                    </a:lnTo>
                    <a:cubicBezTo>
                      <a:pt x="34267" y="3172"/>
                      <a:pt x="34353" y="3037"/>
                      <a:pt x="34365" y="2889"/>
                    </a:cubicBezTo>
                    <a:close/>
                    <a:moveTo>
                      <a:pt x="30400" y="3271"/>
                    </a:moveTo>
                    <a:lnTo>
                      <a:pt x="31347" y="3653"/>
                    </a:lnTo>
                    <a:cubicBezTo>
                      <a:pt x="31334" y="3690"/>
                      <a:pt x="31334" y="3727"/>
                      <a:pt x="31334" y="3763"/>
                    </a:cubicBezTo>
                    <a:cubicBezTo>
                      <a:pt x="31334" y="3776"/>
                      <a:pt x="31334" y="3800"/>
                      <a:pt x="31334" y="3813"/>
                    </a:cubicBezTo>
                    <a:lnTo>
                      <a:pt x="29720" y="4108"/>
                    </a:lnTo>
                    <a:lnTo>
                      <a:pt x="29868" y="3492"/>
                    </a:lnTo>
                    <a:lnTo>
                      <a:pt x="29954" y="3492"/>
                    </a:lnTo>
                    <a:cubicBezTo>
                      <a:pt x="30122" y="3492"/>
                      <a:pt x="30289" y="3411"/>
                      <a:pt x="30400" y="3271"/>
                    </a:cubicBezTo>
                    <a:close/>
                    <a:moveTo>
                      <a:pt x="14777" y="3566"/>
                    </a:moveTo>
                    <a:cubicBezTo>
                      <a:pt x="15038" y="3566"/>
                      <a:pt x="15177" y="3890"/>
                      <a:pt x="14984" y="4084"/>
                    </a:cubicBezTo>
                    <a:cubicBezTo>
                      <a:pt x="14920" y="4148"/>
                      <a:pt x="14841" y="4177"/>
                      <a:pt x="14764" y="4177"/>
                    </a:cubicBezTo>
                    <a:cubicBezTo>
                      <a:pt x="14605" y="4177"/>
                      <a:pt x="14454" y="4053"/>
                      <a:pt x="14454" y="3862"/>
                    </a:cubicBezTo>
                    <a:cubicBezTo>
                      <a:pt x="14454" y="3702"/>
                      <a:pt x="14590" y="3566"/>
                      <a:pt x="14750" y="3566"/>
                    </a:cubicBezTo>
                    <a:lnTo>
                      <a:pt x="14762" y="3566"/>
                    </a:lnTo>
                    <a:cubicBezTo>
                      <a:pt x="14767" y="3566"/>
                      <a:pt x="14772" y="3566"/>
                      <a:pt x="14777" y="3566"/>
                    </a:cubicBezTo>
                    <a:close/>
                    <a:moveTo>
                      <a:pt x="33441" y="3110"/>
                    </a:moveTo>
                    <a:cubicBezTo>
                      <a:pt x="33478" y="3172"/>
                      <a:pt x="33527" y="3221"/>
                      <a:pt x="33577" y="3271"/>
                    </a:cubicBezTo>
                    <a:lnTo>
                      <a:pt x="33109" y="4182"/>
                    </a:lnTo>
                    <a:lnTo>
                      <a:pt x="32308" y="3948"/>
                    </a:lnTo>
                    <a:cubicBezTo>
                      <a:pt x="32332" y="3887"/>
                      <a:pt x="32345" y="3825"/>
                      <a:pt x="32345" y="3763"/>
                    </a:cubicBezTo>
                    <a:cubicBezTo>
                      <a:pt x="32345" y="3739"/>
                      <a:pt x="32332" y="3702"/>
                      <a:pt x="32332" y="3677"/>
                    </a:cubicBezTo>
                    <a:lnTo>
                      <a:pt x="33441" y="3110"/>
                    </a:lnTo>
                    <a:close/>
                    <a:moveTo>
                      <a:pt x="25515" y="2175"/>
                    </a:moveTo>
                    <a:lnTo>
                      <a:pt x="27317" y="2322"/>
                    </a:lnTo>
                    <a:cubicBezTo>
                      <a:pt x="27342" y="2457"/>
                      <a:pt x="27441" y="2544"/>
                      <a:pt x="27576" y="2544"/>
                    </a:cubicBezTo>
                    <a:cubicBezTo>
                      <a:pt x="27613" y="2544"/>
                      <a:pt x="27638" y="2544"/>
                      <a:pt x="27675" y="2519"/>
                    </a:cubicBezTo>
                    <a:lnTo>
                      <a:pt x="27884" y="2802"/>
                    </a:lnTo>
                    <a:cubicBezTo>
                      <a:pt x="27699" y="3012"/>
                      <a:pt x="27699" y="3320"/>
                      <a:pt x="27897" y="3517"/>
                    </a:cubicBezTo>
                    <a:lnTo>
                      <a:pt x="27416" y="4170"/>
                    </a:lnTo>
                    <a:cubicBezTo>
                      <a:pt x="27354" y="4133"/>
                      <a:pt x="27293" y="4121"/>
                      <a:pt x="27219" y="4121"/>
                    </a:cubicBezTo>
                    <a:cubicBezTo>
                      <a:pt x="27120" y="4121"/>
                      <a:pt x="27022" y="4158"/>
                      <a:pt x="26936" y="4219"/>
                    </a:cubicBezTo>
                    <a:lnTo>
                      <a:pt x="25383" y="2408"/>
                    </a:lnTo>
                    <a:cubicBezTo>
                      <a:pt x="25453" y="2338"/>
                      <a:pt x="25490" y="2257"/>
                      <a:pt x="25515" y="2175"/>
                    </a:cubicBezTo>
                    <a:close/>
                    <a:moveTo>
                      <a:pt x="42122" y="3764"/>
                    </a:moveTo>
                    <a:lnTo>
                      <a:pt x="42122" y="3764"/>
                    </a:lnTo>
                    <a:cubicBezTo>
                      <a:pt x="42401" y="3768"/>
                      <a:pt x="42533" y="4098"/>
                      <a:pt x="42350" y="4293"/>
                    </a:cubicBezTo>
                    <a:cubicBezTo>
                      <a:pt x="42285" y="4358"/>
                      <a:pt x="42207" y="4386"/>
                      <a:pt x="42130" y="4386"/>
                    </a:cubicBezTo>
                    <a:cubicBezTo>
                      <a:pt x="41971" y="4386"/>
                      <a:pt x="41820" y="4263"/>
                      <a:pt x="41820" y="4072"/>
                    </a:cubicBezTo>
                    <a:cubicBezTo>
                      <a:pt x="41820" y="3901"/>
                      <a:pt x="41952" y="3767"/>
                      <a:pt x="42122" y="3764"/>
                    </a:cubicBezTo>
                    <a:close/>
                    <a:moveTo>
                      <a:pt x="24668" y="2420"/>
                    </a:moveTo>
                    <a:cubicBezTo>
                      <a:pt x="24755" y="2519"/>
                      <a:pt x="24890" y="2568"/>
                      <a:pt x="25013" y="2568"/>
                    </a:cubicBezTo>
                    <a:cubicBezTo>
                      <a:pt x="25124" y="2568"/>
                      <a:pt x="25223" y="2544"/>
                      <a:pt x="25309" y="2482"/>
                    </a:cubicBezTo>
                    <a:lnTo>
                      <a:pt x="26862" y="4269"/>
                    </a:lnTo>
                    <a:cubicBezTo>
                      <a:pt x="26825" y="4306"/>
                      <a:pt x="26800" y="4343"/>
                      <a:pt x="26775" y="4392"/>
                    </a:cubicBezTo>
                    <a:lnTo>
                      <a:pt x="23892" y="3332"/>
                    </a:lnTo>
                    <a:cubicBezTo>
                      <a:pt x="23917" y="3246"/>
                      <a:pt x="23904" y="3147"/>
                      <a:pt x="23867" y="3073"/>
                    </a:cubicBezTo>
                    <a:lnTo>
                      <a:pt x="24668" y="2420"/>
                    </a:lnTo>
                    <a:close/>
                    <a:moveTo>
                      <a:pt x="29412" y="3086"/>
                    </a:moveTo>
                    <a:cubicBezTo>
                      <a:pt x="29461" y="3271"/>
                      <a:pt x="29585" y="3406"/>
                      <a:pt x="29769" y="3468"/>
                    </a:cubicBezTo>
                    <a:lnTo>
                      <a:pt x="29757" y="3480"/>
                    </a:lnTo>
                    <a:lnTo>
                      <a:pt x="29597" y="4133"/>
                    </a:lnTo>
                    <a:lnTo>
                      <a:pt x="27712" y="4478"/>
                    </a:lnTo>
                    <a:cubicBezTo>
                      <a:pt x="27675" y="4367"/>
                      <a:pt x="27601" y="4269"/>
                      <a:pt x="27515" y="4207"/>
                    </a:cubicBezTo>
                    <a:lnTo>
                      <a:pt x="27983" y="3566"/>
                    </a:lnTo>
                    <a:cubicBezTo>
                      <a:pt x="28067" y="3622"/>
                      <a:pt x="28160" y="3647"/>
                      <a:pt x="28250" y="3647"/>
                    </a:cubicBezTo>
                    <a:cubicBezTo>
                      <a:pt x="28502" y="3647"/>
                      <a:pt x="28738" y="3450"/>
                      <a:pt x="28747" y="3160"/>
                    </a:cubicBezTo>
                    <a:lnTo>
                      <a:pt x="29412" y="3086"/>
                    </a:lnTo>
                    <a:close/>
                    <a:moveTo>
                      <a:pt x="34057" y="3295"/>
                    </a:moveTo>
                    <a:lnTo>
                      <a:pt x="34501" y="4145"/>
                    </a:lnTo>
                    <a:cubicBezTo>
                      <a:pt x="34365" y="4219"/>
                      <a:pt x="34279" y="4343"/>
                      <a:pt x="34267" y="4490"/>
                    </a:cubicBezTo>
                    <a:lnTo>
                      <a:pt x="33207" y="4195"/>
                    </a:lnTo>
                    <a:lnTo>
                      <a:pt x="33675" y="3295"/>
                    </a:lnTo>
                    <a:cubicBezTo>
                      <a:pt x="33737" y="3320"/>
                      <a:pt x="33799" y="3332"/>
                      <a:pt x="33860" y="3332"/>
                    </a:cubicBezTo>
                    <a:cubicBezTo>
                      <a:pt x="33934" y="3332"/>
                      <a:pt x="33996" y="3320"/>
                      <a:pt x="34057" y="3295"/>
                    </a:cubicBezTo>
                    <a:close/>
                    <a:moveTo>
                      <a:pt x="17147" y="3919"/>
                    </a:moveTo>
                    <a:cubicBezTo>
                      <a:pt x="17223" y="3919"/>
                      <a:pt x="17299" y="3947"/>
                      <a:pt x="17362" y="4010"/>
                    </a:cubicBezTo>
                    <a:cubicBezTo>
                      <a:pt x="17559" y="4195"/>
                      <a:pt x="17423" y="4527"/>
                      <a:pt x="17140" y="4540"/>
                    </a:cubicBezTo>
                    <a:cubicBezTo>
                      <a:pt x="16980" y="4540"/>
                      <a:pt x="16832" y="4404"/>
                      <a:pt x="16832" y="4232"/>
                    </a:cubicBezTo>
                    <a:cubicBezTo>
                      <a:pt x="16832" y="4047"/>
                      <a:pt x="16987" y="3919"/>
                      <a:pt x="17147" y="3919"/>
                    </a:cubicBezTo>
                    <a:close/>
                    <a:moveTo>
                      <a:pt x="35425" y="2876"/>
                    </a:moveTo>
                    <a:lnTo>
                      <a:pt x="37520" y="3000"/>
                    </a:lnTo>
                    <a:cubicBezTo>
                      <a:pt x="37507" y="3049"/>
                      <a:pt x="37495" y="3098"/>
                      <a:pt x="37495" y="3147"/>
                    </a:cubicBezTo>
                    <a:cubicBezTo>
                      <a:pt x="37495" y="3295"/>
                      <a:pt x="37557" y="3431"/>
                      <a:pt x="37680" y="3529"/>
                    </a:cubicBezTo>
                    <a:lnTo>
                      <a:pt x="37014" y="4540"/>
                    </a:lnTo>
                    <a:cubicBezTo>
                      <a:pt x="36940" y="4490"/>
                      <a:pt x="36867" y="4478"/>
                      <a:pt x="36780" y="4478"/>
                    </a:cubicBezTo>
                    <a:cubicBezTo>
                      <a:pt x="36706" y="4478"/>
                      <a:pt x="36620" y="4490"/>
                      <a:pt x="36546" y="4540"/>
                    </a:cubicBezTo>
                    <a:lnTo>
                      <a:pt x="35376" y="3000"/>
                    </a:lnTo>
                    <a:cubicBezTo>
                      <a:pt x="35400" y="2963"/>
                      <a:pt x="35425" y="2913"/>
                      <a:pt x="35425" y="2876"/>
                    </a:cubicBezTo>
                    <a:close/>
                    <a:moveTo>
                      <a:pt x="35289" y="3061"/>
                    </a:moveTo>
                    <a:lnTo>
                      <a:pt x="36460" y="4589"/>
                    </a:lnTo>
                    <a:cubicBezTo>
                      <a:pt x="36411" y="4638"/>
                      <a:pt x="36374" y="4688"/>
                      <a:pt x="36337" y="4749"/>
                    </a:cubicBezTo>
                    <a:lnTo>
                      <a:pt x="35252" y="4540"/>
                    </a:lnTo>
                    <a:cubicBezTo>
                      <a:pt x="35240" y="4306"/>
                      <a:pt x="35080" y="4121"/>
                      <a:pt x="34858" y="4072"/>
                    </a:cubicBezTo>
                    <a:lnTo>
                      <a:pt x="35240" y="3073"/>
                    </a:lnTo>
                    <a:lnTo>
                      <a:pt x="35289" y="3061"/>
                    </a:lnTo>
                    <a:close/>
                    <a:moveTo>
                      <a:pt x="8244" y="4182"/>
                    </a:moveTo>
                    <a:cubicBezTo>
                      <a:pt x="8503" y="4182"/>
                      <a:pt x="8626" y="4490"/>
                      <a:pt x="8441" y="4675"/>
                    </a:cubicBezTo>
                    <a:cubicBezTo>
                      <a:pt x="8386" y="4734"/>
                      <a:pt x="8316" y="4761"/>
                      <a:pt x="8245" y="4761"/>
                    </a:cubicBezTo>
                    <a:cubicBezTo>
                      <a:pt x="8096" y="4761"/>
                      <a:pt x="7948" y="4642"/>
                      <a:pt x="7948" y="4466"/>
                    </a:cubicBezTo>
                    <a:cubicBezTo>
                      <a:pt x="7948" y="4306"/>
                      <a:pt x="8084" y="4182"/>
                      <a:pt x="8232" y="4182"/>
                    </a:cubicBezTo>
                    <a:close/>
                    <a:moveTo>
                      <a:pt x="21268" y="2827"/>
                    </a:moveTo>
                    <a:lnTo>
                      <a:pt x="23104" y="3197"/>
                    </a:lnTo>
                    <a:cubicBezTo>
                      <a:pt x="23104" y="3209"/>
                      <a:pt x="23104" y="3221"/>
                      <a:pt x="23104" y="3246"/>
                    </a:cubicBezTo>
                    <a:cubicBezTo>
                      <a:pt x="23104" y="3468"/>
                      <a:pt x="23288" y="3640"/>
                      <a:pt x="23510" y="3640"/>
                    </a:cubicBezTo>
                    <a:cubicBezTo>
                      <a:pt x="23516" y="3646"/>
                      <a:pt x="23526" y="3650"/>
                      <a:pt x="23535" y="3650"/>
                    </a:cubicBezTo>
                    <a:cubicBezTo>
                      <a:pt x="23544" y="3650"/>
                      <a:pt x="23553" y="3646"/>
                      <a:pt x="23559" y="3640"/>
                    </a:cubicBezTo>
                    <a:lnTo>
                      <a:pt x="23695" y="4675"/>
                    </a:lnTo>
                    <a:cubicBezTo>
                      <a:pt x="23633" y="4700"/>
                      <a:pt x="23584" y="4737"/>
                      <a:pt x="23547" y="4774"/>
                    </a:cubicBezTo>
                    <a:lnTo>
                      <a:pt x="21231" y="3000"/>
                    </a:lnTo>
                    <a:cubicBezTo>
                      <a:pt x="21255" y="2938"/>
                      <a:pt x="21268" y="2876"/>
                      <a:pt x="21268" y="2827"/>
                    </a:cubicBezTo>
                    <a:close/>
                    <a:moveTo>
                      <a:pt x="34762" y="4266"/>
                    </a:moveTo>
                    <a:cubicBezTo>
                      <a:pt x="34913" y="4266"/>
                      <a:pt x="35059" y="4379"/>
                      <a:pt x="35068" y="4552"/>
                    </a:cubicBezTo>
                    <a:cubicBezTo>
                      <a:pt x="35068" y="4725"/>
                      <a:pt x="34932" y="4872"/>
                      <a:pt x="34760" y="4872"/>
                    </a:cubicBezTo>
                    <a:lnTo>
                      <a:pt x="34760" y="4860"/>
                    </a:lnTo>
                    <a:cubicBezTo>
                      <a:pt x="34501" y="4860"/>
                      <a:pt x="34365" y="4540"/>
                      <a:pt x="34550" y="4355"/>
                    </a:cubicBezTo>
                    <a:cubicBezTo>
                      <a:pt x="34611" y="4294"/>
                      <a:pt x="34687" y="4266"/>
                      <a:pt x="34762" y="4266"/>
                    </a:cubicBezTo>
                    <a:close/>
                    <a:moveTo>
                      <a:pt x="20282" y="2926"/>
                    </a:moveTo>
                    <a:cubicBezTo>
                      <a:pt x="20319" y="3024"/>
                      <a:pt x="20381" y="3123"/>
                      <a:pt x="20467" y="3184"/>
                    </a:cubicBezTo>
                    <a:lnTo>
                      <a:pt x="19654" y="4540"/>
                    </a:lnTo>
                    <a:cubicBezTo>
                      <a:pt x="19580" y="4490"/>
                      <a:pt x="19493" y="4466"/>
                      <a:pt x="19407" y="4466"/>
                    </a:cubicBezTo>
                    <a:cubicBezTo>
                      <a:pt x="19161" y="4466"/>
                      <a:pt x="18951" y="4651"/>
                      <a:pt x="18914" y="4897"/>
                    </a:cubicBezTo>
                    <a:lnTo>
                      <a:pt x="17596" y="4441"/>
                    </a:lnTo>
                    <a:cubicBezTo>
                      <a:pt x="17621" y="4380"/>
                      <a:pt x="17633" y="4306"/>
                      <a:pt x="17633" y="4244"/>
                    </a:cubicBezTo>
                    <a:cubicBezTo>
                      <a:pt x="17633" y="4170"/>
                      <a:pt x="17621" y="4096"/>
                      <a:pt x="17584" y="4035"/>
                    </a:cubicBezTo>
                    <a:lnTo>
                      <a:pt x="20282" y="2926"/>
                    </a:lnTo>
                    <a:close/>
                    <a:moveTo>
                      <a:pt x="27221" y="4310"/>
                    </a:moveTo>
                    <a:cubicBezTo>
                      <a:pt x="27372" y="4310"/>
                      <a:pt x="27519" y="4428"/>
                      <a:pt x="27527" y="4601"/>
                    </a:cubicBezTo>
                    <a:cubicBezTo>
                      <a:pt x="27527" y="4774"/>
                      <a:pt x="27391" y="4909"/>
                      <a:pt x="27231" y="4909"/>
                    </a:cubicBezTo>
                    <a:cubicBezTo>
                      <a:pt x="26960" y="4909"/>
                      <a:pt x="26825" y="4589"/>
                      <a:pt x="27009" y="4404"/>
                    </a:cubicBezTo>
                    <a:cubicBezTo>
                      <a:pt x="27071" y="4339"/>
                      <a:pt x="27147" y="4310"/>
                      <a:pt x="27221" y="4310"/>
                    </a:cubicBezTo>
                    <a:close/>
                    <a:moveTo>
                      <a:pt x="6830" y="4430"/>
                    </a:moveTo>
                    <a:cubicBezTo>
                      <a:pt x="6965" y="4430"/>
                      <a:pt x="7098" y="4536"/>
                      <a:pt x="7098" y="4688"/>
                    </a:cubicBezTo>
                    <a:cubicBezTo>
                      <a:pt x="7098" y="4835"/>
                      <a:pt x="6975" y="4959"/>
                      <a:pt x="6827" y="4959"/>
                    </a:cubicBezTo>
                    <a:lnTo>
                      <a:pt x="6839" y="4946"/>
                    </a:lnTo>
                    <a:cubicBezTo>
                      <a:pt x="6605" y="4946"/>
                      <a:pt x="6494" y="4663"/>
                      <a:pt x="6655" y="4503"/>
                    </a:cubicBezTo>
                    <a:cubicBezTo>
                      <a:pt x="6705" y="4452"/>
                      <a:pt x="6768" y="4430"/>
                      <a:pt x="6830" y="4430"/>
                    </a:cubicBezTo>
                    <a:close/>
                    <a:moveTo>
                      <a:pt x="23867" y="3431"/>
                    </a:moveTo>
                    <a:lnTo>
                      <a:pt x="26751" y="4490"/>
                    </a:lnTo>
                    <a:cubicBezTo>
                      <a:pt x="26738" y="4527"/>
                      <a:pt x="26738" y="4564"/>
                      <a:pt x="26726" y="4614"/>
                    </a:cubicBezTo>
                    <a:cubicBezTo>
                      <a:pt x="26738" y="4638"/>
                      <a:pt x="26738" y="4663"/>
                      <a:pt x="26738" y="4688"/>
                    </a:cubicBezTo>
                    <a:lnTo>
                      <a:pt x="24410" y="4996"/>
                    </a:lnTo>
                    <a:cubicBezTo>
                      <a:pt x="24348" y="4774"/>
                      <a:pt x="24151" y="4614"/>
                      <a:pt x="23917" y="4614"/>
                    </a:cubicBezTo>
                    <a:cubicBezTo>
                      <a:pt x="23867" y="4614"/>
                      <a:pt x="23831" y="4614"/>
                      <a:pt x="23794" y="4626"/>
                    </a:cubicBezTo>
                    <a:lnTo>
                      <a:pt x="23658" y="3616"/>
                    </a:lnTo>
                    <a:cubicBezTo>
                      <a:pt x="23744" y="3579"/>
                      <a:pt x="23818" y="3505"/>
                      <a:pt x="23867" y="3431"/>
                    </a:cubicBezTo>
                    <a:close/>
                    <a:moveTo>
                      <a:pt x="40230" y="3751"/>
                    </a:moveTo>
                    <a:lnTo>
                      <a:pt x="41623" y="4133"/>
                    </a:lnTo>
                    <a:cubicBezTo>
                      <a:pt x="41635" y="4256"/>
                      <a:pt x="41697" y="4367"/>
                      <a:pt x="41783" y="4441"/>
                    </a:cubicBezTo>
                    <a:lnTo>
                      <a:pt x="40945" y="5217"/>
                    </a:lnTo>
                    <a:cubicBezTo>
                      <a:pt x="40853" y="5133"/>
                      <a:pt x="40732" y="5090"/>
                      <a:pt x="40606" y="5090"/>
                    </a:cubicBezTo>
                    <a:cubicBezTo>
                      <a:pt x="40547" y="5090"/>
                      <a:pt x="40486" y="5099"/>
                      <a:pt x="40427" y="5119"/>
                    </a:cubicBezTo>
                    <a:lnTo>
                      <a:pt x="39947" y="3998"/>
                    </a:lnTo>
                    <a:cubicBezTo>
                      <a:pt x="40082" y="3961"/>
                      <a:pt x="40193" y="3874"/>
                      <a:pt x="40255" y="3763"/>
                    </a:cubicBezTo>
                    <a:lnTo>
                      <a:pt x="40230" y="3751"/>
                    </a:lnTo>
                    <a:close/>
                    <a:moveTo>
                      <a:pt x="19408" y="4673"/>
                    </a:moveTo>
                    <a:cubicBezTo>
                      <a:pt x="19560" y="4673"/>
                      <a:pt x="19707" y="4789"/>
                      <a:pt x="19715" y="4971"/>
                    </a:cubicBezTo>
                    <a:cubicBezTo>
                      <a:pt x="19715" y="5131"/>
                      <a:pt x="19580" y="5267"/>
                      <a:pt x="19407" y="5279"/>
                    </a:cubicBezTo>
                    <a:cubicBezTo>
                      <a:pt x="19148" y="5279"/>
                      <a:pt x="19013" y="4959"/>
                      <a:pt x="19198" y="4762"/>
                    </a:cubicBezTo>
                    <a:cubicBezTo>
                      <a:pt x="19258" y="4701"/>
                      <a:pt x="19334" y="4673"/>
                      <a:pt x="19408" y="4673"/>
                    </a:cubicBezTo>
                    <a:close/>
                    <a:moveTo>
                      <a:pt x="36792" y="4673"/>
                    </a:moveTo>
                    <a:cubicBezTo>
                      <a:pt x="36866" y="4673"/>
                      <a:pt x="36941" y="4701"/>
                      <a:pt x="37002" y="4762"/>
                    </a:cubicBezTo>
                    <a:cubicBezTo>
                      <a:pt x="37187" y="4959"/>
                      <a:pt x="37051" y="5279"/>
                      <a:pt x="36793" y="5279"/>
                    </a:cubicBezTo>
                    <a:cubicBezTo>
                      <a:pt x="36620" y="5279"/>
                      <a:pt x="36485" y="5143"/>
                      <a:pt x="36485" y="4971"/>
                    </a:cubicBezTo>
                    <a:cubicBezTo>
                      <a:pt x="36493" y="4789"/>
                      <a:pt x="36640" y="4673"/>
                      <a:pt x="36792" y="4673"/>
                    </a:cubicBezTo>
                    <a:close/>
                    <a:moveTo>
                      <a:pt x="23917" y="4823"/>
                    </a:moveTo>
                    <a:cubicBezTo>
                      <a:pt x="24176" y="4823"/>
                      <a:pt x="24311" y="5143"/>
                      <a:pt x="24126" y="5328"/>
                    </a:cubicBezTo>
                    <a:cubicBezTo>
                      <a:pt x="24063" y="5387"/>
                      <a:pt x="23987" y="5414"/>
                      <a:pt x="23914" y="5414"/>
                    </a:cubicBezTo>
                    <a:cubicBezTo>
                      <a:pt x="23757" y="5414"/>
                      <a:pt x="23609" y="5295"/>
                      <a:pt x="23609" y="5119"/>
                    </a:cubicBezTo>
                    <a:cubicBezTo>
                      <a:pt x="23621" y="4946"/>
                      <a:pt x="23744" y="4823"/>
                      <a:pt x="23917" y="4823"/>
                    </a:cubicBezTo>
                    <a:close/>
                    <a:moveTo>
                      <a:pt x="12606" y="3492"/>
                    </a:moveTo>
                    <a:lnTo>
                      <a:pt x="14257" y="3813"/>
                    </a:lnTo>
                    <a:lnTo>
                      <a:pt x="14257" y="3874"/>
                    </a:lnTo>
                    <a:cubicBezTo>
                      <a:pt x="14257" y="4072"/>
                      <a:pt x="14380" y="4269"/>
                      <a:pt x="14577" y="4343"/>
                    </a:cubicBezTo>
                    <a:lnTo>
                      <a:pt x="13973" y="5833"/>
                    </a:lnTo>
                    <a:cubicBezTo>
                      <a:pt x="13912" y="5797"/>
                      <a:pt x="13838" y="5784"/>
                      <a:pt x="13764" y="5784"/>
                    </a:cubicBezTo>
                    <a:cubicBezTo>
                      <a:pt x="13715" y="5784"/>
                      <a:pt x="13678" y="5784"/>
                      <a:pt x="13628" y="5797"/>
                    </a:cubicBezTo>
                    <a:lnTo>
                      <a:pt x="12433" y="3751"/>
                    </a:lnTo>
                    <a:cubicBezTo>
                      <a:pt x="12520" y="3677"/>
                      <a:pt x="12581" y="3591"/>
                      <a:pt x="12606" y="3492"/>
                    </a:cubicBezTo>
                    <a:close/>
                    <a:moveTo>
                      <a:pt x="40616" y="5296"/>
                    </a:moveTo>
                    <a:cubicBezTo>
                      <a:pt x="40770" y="5296"/>
                      <a:pt x="40920" y="5417"/>
                      <a:pt x="40920" y="5599"/>
                    </a:cubicBezTo>
                    <a:cubicBezTo>
                      <a:pt x="40908" y="5760"/>
                      <a:pt x="40785" y="5895"/>
                      <a:pt x="40625" y="5895"/>
                    </a:cubicBezTo>
                    <a:lnTo>
                      <a:pt x="40612" y="5895"/>
                    </a:lnTo>
                    <a:cubicBezTo>
                      <a:pt x="40353" y="5895"/>
                      <a:pt x="40218" y="5575"/>
                      <a:pt x="40403" y="5390"/>
                    </a:cubicBezTo>
                    <a:cubicBezTo>
                      <a:pt x="40463" y="5325"/>
                      <a:pt x="40540" y="5296"/>
                      <a:pt x="40616" y="5296"/>
                    </a:cubicBezTo>
                    <a:close/>
                    <a:moveTo>
                      <a:pt x="39651" y="4010"/>
                    </a:moveTo>
                    <a:cubicBezTo>
                      <a:pt x="39700" y="4022"/>
                      <a:pt x="39762" y="4035"/>
                      <a:pt x="39811" y="4035"/>
                    </a:cubicBezTo>
                    <a:lnTo>
                      <a:pt x="39873" y="4035"/>
                    </a:lnTo>
                    <a:lnTo>
                      <a:pt x="40366" y="5168"/>
                    </a:lnTo>
                    <a:cubicBezTo>
                      <a:pt x="40218" y="5267"/>
                      <a:pt x="40119" y="5427"/>
                      <a:pt x="40119" y="5599"/>
                    </a:cubicBezTo>
                    <a:cubicBezTo>
                      <a:pt x="40119" y="5636"/>
                      <a:pt x="40132" y="5673"/>
                      <a:pt x="40132" y="5723"/>
                    </a:cubicBezTo>
                    <a:lnTo>
                      <a:pt x="38887" y="5957"/>
                    </a:lnTo>
                    <a:lnTo>
                      <a:pt x="39651" y="4010"/>
                    </a:lnTo>
                    <a:close/>
                    <a:moveTo>
                      <a:pt x="9846" y="3283"/>
                    </a:moveTo>
                    <a:lnTo>
                      <a:pt x="11632" y="3357"/>
                    </a:lnTo>
                    <a:cubicBezTo>
                      <a:pt x="11645" y="3542"/>
                      <a:pt x="11743" y="3702"/>
                      <a:pt x="11903" y="3776"/>
                    </a:cubicBezTo>
                    <a:lnTo>
                      <a:pt x="11078" y="5932"/>
                    </a:lnTo>
                    <a:cubicBezTo>
                      <a:pt x="11029" y="5920"/>
                      <a:pt x="10979" y="5907"/>
                      <a:pt x="10930" y="5907"/>
                    </a:cubicBezTo>
                    <a:cubicBezTo>
                      <a:pt x="10844" y="5907"/>
                      <a:pt x="10770" y="5932"/>
                      <a:pt x="10696" y="5969"/>
                    </a:cubicBezTo>
                    <a:lnTo>
                      <a:pt x="9599" y="3591"/>
                    </a:lnTo>
                    <a:cubicBezTo>
                      <a:pt x="9710" y="3529"/>
                      <a:pt x="9809" y="3406"/>
                      <a:pt x="9833" y="3283"/>
                    </a:cubicBezTo>
                    <a:close/>
                    <a:moveTo>
                      <a:pt x="32258" y="4035"/>
                    </a:moveTo>
                    <a:lnTo>
                      <a:pt x="33059" y="4256"/>
                    </a:lnTo>
                    <a:lnTo>
                      <a:pt x="32061" y="6154"/>
                    </a:lnTo>
                    <a:lnTo>
                      <a:pt x="32024" y="6154"/>
                    </a:lnTo>
                    <a:lnTo>
                      <a:pt x="31975" y="4232"/>
                    </a:lnTo>
                    <a:cubicBezTo>
                      <a:pt x="32086" y="4207"/>
                      <a:pt x="32184" y="4133"/>
                      <a:pt x="32258" y="4035"/>
                    </a:cubicBezTo>
                    <a:close/>
                    <a:moveTo>
                      <a:pt x="29585" y="4232"/>
                    </a:moveTo>
                    <a:lnTo>
                      <a:pt x="29153" y="6043"/>
                    </a:lnTo>
                    <a:lnTo>
                      <a:pt x="29092" y="6043"/>
                    </a:lnTo>
                    <a:cubicBezTo>
                      <a:pt x="28956" y="6043"/>
                      <a:pt x="28833" y="6105"/>
                      <a:pt x="28734" y="6203"/>
                    </a:cubicBezTo>
                    <a:lnTo>
                      <a:pt x="27589" y="4971"/>
                    </a:lnTo>
                    <a:cubicBezTo>
                      <a:pt x="27687" y="4885"/>
                      <a:pt x="27749" y="4749"/>
                      <a:pt x="27749" y="4614"/>
                    </a:cubicBezTo>
                    <a:cubicBezTo>
                      <a:pt x="27736" y="4601"/>
                      <a:pt x="27736" y="4589"/>
                      <a:pt x="27736" y="4577"/>
                    </a:cubicBezTo>
                    <a:lnTo>
                      <a:pt x="27736" y="4564"/>
                    </a:lnTo>
                    <a:lnTo>
                      <a:pt x="29585" y="4232"/>
                    </a:lnTo>
                    <a:close/>
                    <a:moveTo>
                      <a:pt x="33158" y="4281"/>
                    </a:moveTo>
                    <a:lnTo>
                      <a:pt x="34267" y="4601"/>
                    </a:lnTo>
                    <a:cubicBezTo>
                      <a:pt x="34267" y="4651"/>
                      <a:pt x="34279" y="4700"/>
                      <a:pt x="34304" y="4749"/>
                    </a:cubicBezTo>
                    <a:lnTo>
                      <a:pt x="32246" y="6228"/>
                    </a:lnTo>
                    <a:cubicBezTo>
                      <a:pt x="32221" y="6203"/>
                      <a:pt x="32197" y="6191"/>
                      <a:pt x="32172" y="6178"/>
                    </a:cubicBezTo>
                    <a:lnTo>
                      <a:pt x="33158" y="4281"/>
                    </a:lnTo>
                    <a:close/>
                    <a:moveTo>
                      <a:pt x="38481" y="3160"/>
                    </a:moveTo>
                    <a:lnTo>
                      <a:pt x="39294" y="3418"/>
                    </a:lnTo>
                    <a:cubicBezTo>
                      <a:pt x="39282" y="3455"/>
                      <a:pt x="39282" y="3492"/>
                      <a:pt x="39282" y="3529"/>
                    </a:cubicBezTo>
                    <a:cubicBezTo>
                      <a:pt x="39282" y="3714"/>
                      <a:pt x="39380" y="3874"/>
                      <a:pt x="39540" y="3961"/>
                    </a:cubicBezTo>
                    <a:lnTo>
                      <a:pt x="38752" y="5969"/>
                    </a:lnTo>
                    <a:lnTo>
                      <a:pt x="37298" y="6240"/>
                    </a:lnTo>
                    <a:lnTo>
                      <a:pt x="36990" y="5415"/>
                    </a:lnTo>
                    <a:cubicBezTo>
                      <a:pt x="37322" y="5254"/>
                      <a:pt x="37372" y="4798"/>
                      <a:pt x="37088" y="4577"/>
                    </a:cubicBezTo>
                    <a:lnTo>
                      <a:pt x="37741" y="3579"/>
                    </a:lnTo>
                    <a:cubicBezTo>
                      <a:pt x="37815" y="3616"/>
                      <a:pt x="37902" y="3628"/>
                      <a:pt x="37975" y="3628"/>
                    </a:cubicBezTo>
                    <a:cubicBezTo>
                      <a:pt x="37983" y="3628"/>
                      <a:pt x="37991" y="3628"/>
                      <a:pt x="37998" y="3628"/>
                    </a:cubicBezTo>
                    <a:cubicBezTo>
                      <a:pt x="38260" y="3628"/>
                      <a:pt x="38481" y="3424"/>
                      <a:pt x="38505" y="3172"/>
                    </a:cubicBezTo>
                    <a:lnTo>
                      <a:pt x="38481" y="3160"/>
                    </a:lnTo>
                    <a:close/>
                    <a:moveTo>
                      <a:pt x="12347" y="3800"/>
                    </a:moveTo>
                    <a:lnTo>
                      <a:pt x="13530" y="5833"/>
                    </a:lnTo>
                    <a:cubicBezTo>
                      <a:pt x="13382" y="5920"/>
                      <a:pt x="13283" y="6068"/>
                      <a:pt x="13271" y="6240"/>
                    </a:cubicBezTo>
                    <a:lnTo>
                      <a:pt x="11423" y="6277"/>
                    </a:lnTo>
                    <a:cubicBezTo>
                      <a:pt x="11386" y="6142"/>
                      <a:pt x="11287" y="6031"/>
                      <a:pt x="11176" y="5969"/>
                    </a:cubicBezTo>
                    <a:lnTo>
                      <a:pt x="12002" y="3813"/>
                    </a:lnTo>
                    <a:cubicBezTo>
                      <a:pt x="12051" y="3825"/>
                      <a:pt x="12088" y="3825"/>
                      <a:pt x="12138" y="3825"/>
                    </a:cubicBezTo>
                    <a:cubicBezTo>
                      <a:pt x="12157" y="3828"/>
                      <a:pt x="12176" y="3830"/>
                      <a:pt x="12195" y="3830"/>
                    </a:cubicBezTo>
                    <a:cubicBezTo>
                      <a:pt x="12245" y="3830"/>
                      <a:pt x="12293" y="3818"/>
                      <a:pt x="12347" y="3800"/>
                    </a:cubicBezTo>
                    <a:close/>
                    <a:moveTo>
                      <a:pt x="41881" y="4503"/>
                    </a:moveTo>
                    <a:cubicBezTo>
                      <a:pt x="41955" y="4540"/>
                      <a:pt x="42029" y="4564"/>
                      <a:pt x="42115" y="4564"/>
                    </a:cubicBezTo>
                    <a:lnTo>
                      <a:pt x="42152" y="4564"/>
                    </a:lnTo>
                    <a:lnTo>
                      <a:pt x="42005" y="6105"/>
                    </a:lnTo>
                    <a:cubicBezTo>
                      <a:pt x="41857" y="6117"/>
                      <a:pt x="41721" y="6178"/>
                      <a:pt x="41623" y="6289"/>
                    </a:cubicBezTo>
                    <a:lnTo>
                      <a:pt x="41019" y="5883"/>
                    </a:lnTo>
                    <a:cubicBezTo>
                      <a:pt x="41080" y="5809"/>
                      <a:pt x="41117" y="5698"/>
                      <a:pt x="41117" y="5599"/>
                    </a:cubicBezTo>
                    <a:cubicBezTo>
                      <a:pt x="41117" y="5488"/>
                      <a:pt x="41080" y="5378"/>
                      <a:pt x="41019" y="5291"/>
                    </a:cubicBezTo>
                    <a:lnTo>
                      <a:pt x="41881" y="4503"/>
                    </a:lnTo>
                    <a:close/>
                    <a:moveTo>
                      <a:pt x="31359" y="3911"/>
                    </a:moveTo>
                    <a:cubicBezTo>
                      <a:pt x="31384" y="3998"/>
                      <a:pt x="31445" y="4072"/>
                      <a:pt x="31507" y="4133"/>
                    </a:cubicBezTo>
                    <a:lnTo>
                      <a:pt x="31507" y="4145"/>
                    </a:lnTo>
                    <a:lnTo>
                      <a:pt x="29523" y="6302"/>
                    </a:lnTo>
                    <a:cubicBezTo>
                      <a:pt x="29461" y="6191"/>
                      <a:pt x="29375" y="6117"/>
                      <a:pt x="29252" y="6080"/>
                    </a:cubicBezTo>
                    <a:lnTo>
                      <a:pt x="29696" y="4219"/>
                    </a:lnTo>
                    <a:lnTo>
                      <a:pt x="31359" y="3911"/>
                    </a:lnTo>
                    <a:close/>
                    <a:moveTo>
                      <a:pt x="35265" y="4626"/>
                    </a:moveTo>
                    <a:lnTo>
                      <a:pt x="36300" y="4835"/>
                    </a:lnTo>
                    <a:cubicBezTo>
                      <a:pt x="36300" y="4872"/>
                      <a:pt x="36287" y="4922"/>
                      <a:pt x="36287" y="4959"/>
                    </a:cubicBezTo>
                    <a:cubicBezTo>
                      <a:pt x="36287" y="5082"/>
                      <a:pt x="36324" y="5205"/>
                      <a:pt x="36398" y="5304"/>
                    </a:cubicBezTo>
                    <a:lnTo>
                      <a:pt x="36411" y="5291"/>
                    </a:lnTo>
                    <a:lnTo>
                      <a:pt x="36411" y="5291"/>
                    </a:lnTo>
                    <a:lnTo>
                      <a:pt x="35400" y="6339"/>
                    </a:lnTo>
                    <a:cubicBezTo>
                      <a:pt x="35314" y="6265"/>
                      <a:pt x="35203" y="6228"/>
                      <a:pt x="35092" y="6228"/>
                    </a:cubicBezTo>
                    <a:lnTo>
                      <a:pt x="35055" y="6228"/>
                    </a:lnTo>
                    <a:lnTo>
                      <a:pt x="34821" y="5057"/>
                    </a:lnTo>
                    <a:cubicBezTo>
                      <a:pt x="35055" y="5033"/>
                      <a:pt x="35228" y="4860"/>
                      <a:pt x="35265" y="4626"/>
                    </a:cubicBezTo>
                    <a:close/>
                    <a:moveTo>
                      <a:pt x="21218" y="6203"/>
                    </a:moveTo>
                    <a:cubicBezTo>
                      <a:pt x="21258" y="6203"/>
                      <a:pt x="21298" y="6228"/>
                      <a:pt x="21305" y="6277"/>
                    </a:cubicBezTo>
                    <a:cubicBezTo>
                      <a:pt x="21298" y="6326"/>
                      <a:pt x="21258" y="6351"/>
                      <a:pt x="21218" y="6351"/>
                    </a:cubicBezTo>
                    <a:cubicBezTo>
                      <a:pt x="21178" y="6351"/>
                      <a:pt x="21138" y="6326"/>
                      <a:pt x="21132" y="6277"/>
                    </a:cubicBezTo>
                    <a:cubicBezTo>
                      <a:pt x="21138" y="6228"/>
                      <a:pt x="21178" y="6203"/>
                      <a:pt x="21218" y="6203"/>
                    </a:cubicBezTo>
                    <a:close/>
                    <a:moveTo>
                      <a:pt x="21169" y="3073"/>
                    </a:moveTo>
                    <a:lnTo>
                      <a:pt x="23486" y="4848"/>
                    </a:lnTo>
                    <a:cubicBezTo>
                      <a:pt x="23436" y="4934"/>
                      <a:pt x="23399" y="5020"/>
                      <a:pt x="23412" y="5119"/>
                    </a:cubicBezTo>
                    <a:cubicBezTo>
                      <a:pt x="23399" y="5217"/>
                      <a:pt x="23436" y="5316"/>
                      <a:pt x="23486" y="5402"/>
                    </a:cubicBezTo>
                    <a:lnTo>
                      <a:pt x="22549" y="6178"/>
                    </a:lnTo>
                    <a:cubicBezTo>
                      <a:pt x="22443" y="6077"/>
                      <a:pt x="22310" y="6029"/>
                      <a:pt x="22180" y="6029"/>
                    </a:cubicBezTo>
                    <a:cubicBezTo>
                      <a:pt x="21978" y="6029"/>
                      <a:pt x="21781" y="6146"/>
                      <a:pt x="21699" y="6363"/>
                    </a:cubicBezTo>
                    <a:lnTo>
                      <a:pt x="21502" y="6302"/>
                    </a:lnTo>
                    <a:lnTo>
                      <a:pt x="21502" y="6277"/>
                    </a:lnTo>
                    <a:cubicBezTo>
                      <a:pt x="21502" y="6101"/>
                      <a:pt x="21359" y="5988"/>
                      <a:pt x="21210" y="5988"/>
                    </a:cubicBezTo>
                    <a:cubicBezTo>
                      <a:pt x="21140" y="5988"/>
                      <a:pt x="21068" y="6013"/>
                      <a:pt x="21009" y="6068"/>
                    </a:cubicBezTo>
                    <a:lnTo>
                      <a:pt x="19838" y="5242"/>
                    </a:lnTo>
                    <a:cubicBezTo>
                      <a:pt x="19888" y="5156"/>
                      <a:pt x="19912" y="5070"/>
                      <a:pt x="19912" y="4971"/>
                    </a:cubicBezTo>
                    <a:cubicBezTo>
                      <a:pt x="19912" y="4823"/>
                      <a:pt x="19851" y="4688"/>
                      <a:pt x="19740" y="4601"/>
                    </a:cubicBezTo>
                    <a:lnTo>
                      <a:pt x="20553" y="3234"/>
                    </a:lnTo>
                    <a:cubicBezTo>
                      <a:pt x="20615" y="3271"/>
                      <a:pt x="20689" y="3283"/>
                      <a:pt x="20763" y="3283"/>
                    </a:cubicBezTo>
                    <a:cubicBezTo>
                      <a:pt x="20923" y="3283"/>
                      <a:pt x="21071" y="3209"/>
                      <a:pt x="21169" y="3073"/>
                    </a:cubicBezTo>
                    <a:close/>
                    <a:moveTo>
                      <a:pt x="9094" y="3566"/>
                    </a:moveTo>
                    <a:cubicBezTo>
                      <a:pt x="9180" y="3616"/>
                      <a:pt x="9267" y="3640"/>
                      <a:pt x="9353" y="3640"/>
                    </a:cubicBezTo>
                    <a:cubicBezTo>
                      <a:pt x="9402" y="3640"/>
                      <a:pt x="9451" y="3628"/>
                      <a:pt x="9488" y="3616"/>
                    </a:cubicBezTo>
                    <a:lnTo>
                      <a:pt x="10610" y="6018"/>
                    </a:lnTo>
                    <a:cubicBezTo>
                      <a:pt x="10514" y="6090"/>
                      <a:pt x="10454" y="6208"/>
                      <a:pt x="10427" y="6327"/>
                    </a:cubicBezTo>
                    <a:lnTo>
                      <a:pt x="10427" y="6327"/>
                    </a:lnTo>
                    <a:lnTo>
                      <a:pt x="8614" y="6400"/>
                    </a:lnTo>
                    <a:cubicBezTo>
                      <a:pt x="8552" y="6191"/>
                      <a:pt x="8355" y="6031"/>
                      <a:pt x="8133" y="6031"/>
                    </a:cubicBezTo>
                    <a:cubicBezTo>
                      <a:pt x="8071" y="6031"/>
                      <a:pt x="8022" y="6043"/>
                      <a:pt x="7961" y="6068"/>
                    </a:cubicBezTo>
                    <a:lnTo>
                      <a:pt x="7147" y="5033"/>
                    </a:lnTo>
                    <a:cubicBezTo>
                      <a:pt x="7234" y="4934"/>
                      <a:pt x="7283" y="4823"/>
                      <a:pt x="7295" y="4700"/>
                    </a:cubicBezTo>
                    <a:lnTo>
                      <a:pt x="7295" y="4675"/>
                    </a:lnTo>
                    <a:lnTo>
                      <a:pt x="7763" y="4589"/>
                    </a:lnTo>
                    <a:cubicBezTo>
                      <a:pt x="7827" y="4815"/>
                      <a:pt x="8029" y="4955"/>
                      <a:pt x="8245" y="4955"/>
                    </a:cubicBezTo>
                    <a:cubicBezTo>
                      <a:pt x="8323" y="4955"/>
                      <a:pt x="8403" y="4936"/>
                      <a:pt x="8478" y="4897"/>
                    </a:cubicBezTo>
                    <a:cubicBezTo>
                      <a:pt x="8749" y="4737"/>
                      <a:pt x="8811" y="4367"/>
                      <a:pt x="8601" y="4133"/>
                    </a:cubicBezTo>
                    <a:lnTo>
                      <a:pt x="9094" y="3566"/>
                    </a:lnTo>
                    <a:close/>
                    <a:moveTo>
                      <a:pt x="32040" y="6377"/>
                    </a:moveTo>
                    <a:cubicBezTo>
                      <a:pt x="32070" y="6377"/>
                      <a:pt x="32128" y="6450"/>
                      <a:pt x="32061" y="6450"/>
                    </a:cubicBezTo>
                    <a:cubicBezTo>
                      <a:pt x="32057" y="6452"/>
                      <a:pt x="32052" y="6453"/>
                      <a:pt x="32048" y="6453"/>
                    </a:cubicBezTo>
                    <a:cubicBezTo>
                      <a:pt x="32028" y="6453"/>
                      <a:pt x="32012" y="6433"/>
                      <a:pt x="32012" y="6413"/>
                    </a:cubicBezTo>
                    <a:lnTo>
                      <a:pt x="32024" y="6400"/>
                    </a:lnTo>
                    <a:cubicBezTo>
                      <a:pt x="32024" y="6383"/>
                      <a:pt x="32031" y="6377"/>
                      <a:pt x="32040" y="6377"/>
                    </a:cubicBezTo>
                    <a:close/>
                    <a:moveTo>
                      <a:pt x="31593" y="4195"/>
                    </a:moveTo>
                    <a:cubicBezTo>
                      <a:pt x="31667" y="4232"/>
                      <a:pt x="31753" y="4256"/>
                      <a:pt x="31839" y="4256"/>
                    </a:cubicBezTo>
                    <a:lnTo>
                      <a:pt x="31864" y="4256"/>
                    </a:lnTo>
                    <a:lnTo>
                      <a:pt x="31926" y="6203"/>
                    </a:lnTo>
                    <a:cubicBezTo>
                      <a:pt x="31864" y="6240"/>
                      <a:pt x="31827" y="6302"/>
                      <a:pt x="31815" y="6376"/>
                    </a:cubicBezTo>
                    <a:lnTo>
                      <a:pt x="29585" y="6474"/>
                    </a:lnTo>
                    <a:cubicBezTo>
                      <a:pt x="29585" y="6450"/>
                      <a:pt x="29585" y="6413"/>
                      <a:pt x="29572" y="6388"/>
                    </a:cubicBezTo>
                    <a:lnTo>
                      <a:pt x="31593" y="4195"/>
                    </a:lnTo>
                    <a:close/>
                    <a:moveTo>
                      <a:pt x="36485" y="5353"/>
                    </a:moveTo>
                    <a:cubicBezTo>
                      <a:pt x="36571" y="5427"/>
                      <a:pt x="36669" y="5476"/>
                      <a:pt x="36780" y="5476"/>
                    </a:cubicBezTo>
                    <a:lnTo>
                      <a:pt x="36793" y="5476"/>
                    </a:lnTo>
                    <a:cubicBezTo>
                      <a:pt x="36830" y="5476"/>
                      <a:pt x="36879" y="5464"/>
                      <a:pt x="36916" y="5452"/>
                    </a:cubicBezTo>
                    <a:lnTo>
                      <a:pt x="37224" y="6277"/>
                    </a:lnTo>
                    <a:lnTo>
                      <a:pt x="35585" y="6585"/>
                    </a:lnTo>
                    <a:cubicBezTo>
                      <a:pt x="35560" y="6511"/>
                      <a:pt x="35524" y="6450"/>
                      <a:pt x="35487" y="6400"/>
                    </a:cubicBezTo>
                    <a:lnTo>
                      <a:pt x="36485" y="5353"/>
                    </a:lnTo>
                    <a:close/>
                    <a:moveTo>
                      <a:pt x="13764" y="5981"/>
                    </a:moveTo>
                    <a:cubicBezTo>
                      <a:pt x="14035" y="5981"/>
                      <a:pt x="14183" y="6314"/>
                      <a:pt x="13986" y="6511"/>
                    </a:cubicBezTo>
                    <a:cubicBezTo>
                      <a:pt x="13922" y="6575"/>
                      <a:pt x="13843" y="6604"/>
                      <a:pt x="13766" y="6604"/>
                    </a:cubicBezTo>
                    <a:cubicBezTo>
                      <a:pt x="13607" y="6604"/>
                      <a:pt x="13456" y="6480"/>
                      <a:pt x="13456" y="6289"/>
                    </a:cubicBezTo>
                    <a:cubicBezTo>
                      <a:pt x="13456" y="6117"/>
                      <a:pt x="13591" y="5981"/>
                      <a:pt x="13764" y="5981"/>
                    </a:cubicBezTo>
                    <a:close/>
                    <a:moveTo>
                      <a:pt x="15686" y="3616"/>
                    </a:moveTo>
                    <a:cubicBezTo>
                      <a:pt x="15735" y="3702"/>
                      <a:pt x="15834" y="3751"/>
                      <a:pt x="15933" y="3751"/>
                    </a:cubicBezTo>
                    <a:cubicBezTo>
                      <a:pt x="15945" y="3751"/>
                      <a:pt x="15969" y="3751"/>
                      <a:pt x="15994" y="3739"/>
                    </a:cubicBezTo>
                    <a:lnTo>
                      <a:pt x="16524" y="6511"/>
                    </a:lnTo>
                    <a:cubicBezTo>
                      <a:pt x="16462" y="6536"/>
                      <a:pt x="16413" y="6573"/>
                      <a:pt x="16388" y="6622"/>
                    </a:cubicBezTo>
                    <a:lnTo>
                      <a:pt x="14269" y="6302"/>
                    </a:lnTo>
                    <a:cubicBezTo>
                      <a:pt x="14269" y="6289"/>
                      <a:pt x="14269" y="6277"/>
                      <a:pt x="14269" y="6277"/>
                    </a:cubicBezTo>
                    <a:cubicBezTo>
                      <a:pt x="14257" y="6117"/>
                      <a:pt x="14183" y="5969"/>
                      <a:pt x="14060" y="5883"/>
                    </a:cubicBezTo>
                    <a:lnTo>
                      <a:pt x="14072" y="5870"/>
                    </a:lnTo>
                    <a:lnTo>
                      <a:pt x="14676" y="4355"/>
                    </a:lnTo>
                    <a:cubicBezTo>
                      <a:pt x="14700" y="4355"/>
                      <a:pt x="14725" y="4355"/>
                      <a:pt x="14762" y="4367"/>
                    </a:cubicBezTo>
                    <a:cubicBezTo>
                      <a:pt x="15033" y="4367"/>
                      <a:pt x="15255" y="4133"/>
                      <a:pt x="15255" y="3862"/>
                    </a:cubicBezTo>
                    <a:cubicBezTo>
                      <a:pt x="15255" y="3825"/>
                      <a:pt x="15255" y="3788"/>
                      <a:pt x="15255" y="3751"/>
                    </a:cubicBezTo>
                    <a:lnTo>
                      <a:pt x="15686" y="3616"/>
                    </a:lnTo>
                    <a:close/>
                    <a:moveTo>
                      <a:pt x="16130" y="3665"/>
                    </a:moveTo>
                    <a:lnTo>
                      <a:pt x="16672" y="4022"/>
                    </a:lnTo>
                    <a:cubicBezTo>
                      <a:pt x="16524" y="4355"/>
                      <a:pt x="16770" y="4737"/>
                      <a:pt x="17140" y="4737"/>
                    </a:cubicBezTo>
                    <a:cubicBezTo>
                      <a:pt x="17300" y="4737"/>
                      <a:pt x="17460" y="4651"/>
                      <a:pt x="17547" y="4515"/>
                    </a:cubicBezTo>
                    <a:lnTo>
                      <a:pt x="18914" y="5008"/>
                    </a:lnTo>
                    <a:cubicBezTo>
                      <a:pt x="18927" y="5082"/>
                      <a:pt x="18951" y="5156"/>
                      <a:pt x="18988" y="5230"/>
                    </a:cubicBezTo>
                    <a:lnTo>
                      <a:pt x="16844" y="6634"/>
                    </a:lnTo>
                    <a:cubicBezTo>
                      <a:pt x="16807" y="6548"/>
                      <a:pt x="16709" y="6487"/>
                      <a:pt x="16610" y="6487"/>
                    </a:cubicBezTo>
                    <a:lnTo>
                      <a:pt x="16623" y="6487"/>
                    </a:lnTo>
                    <a:lnTo>
                      <a:pt x="16093" y="3702"/>
                    </a:lnTo>
                    <a:cubicBezTo>
                      <a:pt x="16105" y="3690"/>
                      <a:pt x="16117" y="3677"/>
                      <a:pt x="16130" y="3665"/>
                    </a:cubicBezTo>
                    <a:close/>
                    <a:moveTo>
                      <a:pt x="10930" y="6103"/>
                    </a:moveTo>
                    <a:cubicBezTo>
                      <a:pt x="11004" y="6103"/>
                      <a:pt x="11079" y="6130"/>
                      <a:pt x="11140" y="6191"/>
                    </a:cubicBezTo>
                    <a:cubicBezTo>
                      <a:pt x="11337" y="6376"/>
                      <a:pt x="11201" y="6696"/>
                      <a:pt x="10942" y="6696"/>
                    </a:cubicBezTo>
                    <a:cubicBezTo>
                      <a:pt x="10935" y="6697"/>
                      <a:pt x="10928" y="6697"/>
                      <a:pt x="10921" y="6697"/>
                    </a:cubicBezTo>
                    <a:cubicBezTo>
                      <a:pt x="10759" y="6697"/>
                      <a:pt x="10634" y="6566"/>
                      <a:pt x="10622" y="6413"/>
                    </a:cubicBezTo>
                    <a:lnTo>
                      <a:pt x="10634" y="6400"/>
                    </a:lnTo>
                    <a:cubicBezTo>
                      <a:pt x="10634" y="6218"/>
                      <a:pt x="10779" y="6103"/>
                      <a:pt x="10930" y="6103"/>
                    </a:cubicBezTo>
                    <a:close/>
                    <a:moveTo>
                      <a:pt x="34328" y="4848"/>
                    </a:moveTo>
                    <a:cubicBezTo>
                      <a:pt x="34415" y="4971"/>
                      <a:pt x="34550" y="5057"/>
                      <a:pt x="34710" y="5070"/>
                    </a:cubicBezTo>
                    <a:lnTo>
                      <a:pt x="34932" y="6265"/>
                    </a:lnTo>
                    <a:cubicBezTo>
                      <a:pt x="34735" y="6326"/>
                      <a:pt x="34587" y="6511"/>
                      <a:pt x="34587" y="6733"/>
                    </a:cubicBezTo>
                    <a:lnTo>
                      <a:pt x="34575" y="6733"/>
                    </a:lnTo>
                    <a:lnTo>
                      <a:pt x="32295" y="6499"/>
                    </a:lnTo>
                    <a:cubicBezTo>
                      <a:pt x="32308" y="6474"/>
                      <a:pt x="32308" y="6437"/>
                      <a:pt x="32308" y="6413"/>
                    </a:cubicBezTo>
                    <a:cubicBezTo>
                      <a:pt x="32308" y="6388"/>
                      <a:pt x="32295" y="6351"/>
                      <a:pt x="32295" y="6326"/>
                    </a:cubicBezTo>
                    <a:lnTo>
                      <a:pt x="34328" y="4848"/>
                    </a:lnTo>
                    <a:close/>
                    <a:moveTo>
                      <a:pt x="16610" y="6696"/>
                    </a:moveTo>
                    <a:cubicBezTo>
                      <a:pt x="16635" y="6696"/>
                      <a:pt x="16659" y="6721"/>
                      <a:pt x="16659" y="6745"/>
                    </a:cubicBezTo>
                    <a:cubicBezTo>
                      <a:pt x="16659" y="6762"/>
                      <a:pt x="16653" y="6769"/>
                      <a:pt x="16644" y="6769"/>
                    </a:cubicBezTo>
                    <a:cubicBezTo>
                      <a:pt x="16613" y="6769"/>
                      <a:pt x="16553" y="6696"/>
                      <a:pt x="16610" y="6696"/>
                    </a:cubicBezTo>
                    <a:close/>
                    <a:moveTo>
                      <a:pt x="27490" y="5033"/>
                    </a:moveTo>
                    <a:lnTo>
                      <a:pt x="28673" y="6265"/>
                    </a:lnTo>
                    <a:cubicBezTo>
                      <a:pt x="28611" y="6351"/>
                      <a:pt x="28587" y="6450"/>
                      <a:pt x="28587" y="6548"/>
                    </a:cubicBezTo>
                    <a:cubicBezTo>
                      <a:pt x="28587" y="6560"/>
                      <a:pt x="28587" y="6573"/>
                      <a:pt x="28587" y="6585"/>
                    </a:cubicBezTo>
                    <a:lnTo>
                      <a:pt x="27120" y="6844"/>
                    </a:lnTo>
                    <a:lnTo>
                      <a:pt x="27120" y="6844"/>
                    </a:lnTo>
                    <a:lnTo>
                      <a:pt x="27157" y="5107"/>
                    </a:lnTo>
                    <a:cubicBezTo>
                      <a:pt x="27182" y="5119"/>
                      <a:pt x="27194" y="5119"/>
                      <a:pt x="27219" y="5119"/>
                    </a:cubicBezTo>
                    <a:cubicBezTo>
                      <a:pt x="27317" y="5119"/>
                      <a:pt x="27404" y="5094"/>
                      <a:pt x="27490" y="5033"/>
                    </a:cubicBezTo>
                    <a:close/>
                    <a:moveTo>
                      <a:pt x="8124" y="6233"/>
                    </a:moveTo>
                    <a:cubicBezTo>
                      <a:pt x="8279" y="6233"/>
                      <a:pt x="8429" y="6354"/>
                      <a:pt x="8429" y="6536"/>
                    </a:cubicBezTo>
                    <a:cubicBezTo>
                      <a:pt x="8429" y="6708"/>
                      <a:pt x="8293" y="6844"/>
                      <a:pt x="8121" y="6844"/>
                    </a:cubicBezTo>
                    <a:cubicBezTo>
                      <a:pt x="7862" y="6844"/>
                      <a:pt x="7726" y="6511"/>
                      <a:pt x="7911" y="6326"/>
                    </a:cubicBezTo>
                    <a:cubicBezTo>
                      <a:pt x="7972" y="6262"/>
                      <a:pt x="8049" y="6233"/>
                      <a:pt x="8124" y="6233"/>
                    </a:cubicBezTo>
                    <a:close/>
                    <a:moveTo>
                      <a:pt x="29103" y="6241"/>
                    </a:moveTo>
                    <a:cubicBezTo>
                      <a:pt x="29256" y="6241"/>
                      <a:pt x="29400" y="6363"/>
                      <a:pt x="29400" y="6548"/>
                    </a:cubicBezTo>
                    <a:cubicBezTo>
                      <a:pt x="29400" y="6708"/>
                      <a:pt x="29264" y="6844"/>
                      <a:pt x="29092" y="6844"/>
                    </a:cubicBezTo>
                    <a:cubicBezTo>
                      <a:pt x="28833" y="6844"/>
                      <a:pt x="28710" y="6511"/>
                      <a:pt x="28895" y="6326"/>
                    </a:cubicBezTo>
                    <a:cubicBezTo>
                      <a:pt x="28957" y="6268"/>
                      <a:pt x="29031" y="6241"/>
                      <a:pt x="29103" y="6241"/>
                    </a:cubicBezTo>
                    <a:close/>
                    <a:moveTo>
                      <a:pt x="22184" y="6224"/>
                    </a:moveTo>
                    <a:cubicBezTo>
                      <a:pt x="22349" y="6224"/>
                      <a:pt x="22508" y="6358"/>
                      <a:pt x="22500" y="6560"/>
                    </a:cubicBezTo>
                    <a:cubicBezTo>
                      <a:pt x="22500" y="6721"/>
                      <a:pt x="22364" y="6868"/>
                      <a:pt x="22192" y="6868"/>
                    </a:cubicBezTo>
                    <a:cubicBezTo>
                      <a:pt x="21896" y="6868"/>
                      <a:pt x="21761" y="6511"/>
                      <a:pt x="21970" y="6314"/>
                    </a:cubicBezTo>
                    <a:cubicBezTo>
                      <a:pt x="22032" y="6252"/>
                      <a:pt x="22108" y="6224"/>
                      <a:pt x="22184" y="6224"/>
                    </a:cubicBezTo>
                    <a:close/>
                    <a:moveTo>
                      <a:pt x="42017" y="6314"/>
                    </a:moveTo>
                    <a:cubicBezTo>
                      <a:pt x="42177" y="6314"/>
                      <a:pt x="42325" y="6450"/>
                      <a:pt x="42325" y="6610"/>
                    </a:cubicBezTo>
                    <a:lnTo>
                      <a:pt x="42313" y="6610"/>
                    </a:lnTo>
                    <a:cubicBezTo>
                      <a:pt x="42313" y="6795"/>
                      <a:pt x="42163" y="6917"/>
                      <a:pt x="42006" y="6917"/>
                    </a:cubicBezTo>
                    <a:cubicBezTo>
                      <a:pt x="41933" y="6917"/>
                      <a:pt x="41858" y="6890"/>
                      <a:pt x="41795" y="6832"/>
                    </a:cubicBezTo>
                    <a:cubicBezTo>
                      <a:pt x="41610" y="6634"/>
                      <a:pt x="41746" y="6314"/>
                      <a:pt x="42017" y="6314"/>
                    </a:cubicBezTo>
                    <a:close/>
                    <a:moveTo>
                      <a:pt x="26763" y="4811"/>
                    </a:moveTo>
                    <a:cubicBezTo>
                      <a:pt x="26800" y="4897"/>
                      <a:pt x="26862" y="4971"/>
                      <a:pt x="26948" y="5033"/>
                    </a:cubicBezTo>
                    <a:lnTo>
                      <a:pt x="25925" y="6881"/>
                    </a:lnTo>
                    <a:cubicBezTo>
                      <a:pt x="25888" y="6881"/>
                      <a:pt x="25839" y="6893"/>
                      <a:pt x="25802" y="6918"/>
                    </a:cubicBezTo>
                    <a:lnTo>
                      <a:pt x="24299" y="5439"/>
                    </a:lnTo>
                    <a:cubicBezTo>
                      <a:pt x="24373" y="5353"/>
                      <a:pt x="24410" y="5242"/>
                      <a:pt x="24410" y="5131"/>
                    </a:cubicBezTo>
                    <a:cubicBezTo>
                      <a:pt x="24410" y="5131"/>
                      <a:pt x="24410" y="5119"/>
                      <a:pt x="24410" y="5119"/>
                    </a:cubicBezTo>
                    <a:lnTo>
                      <a:pt x="26763" y="4811"/>
                    </a:lnTo>
                    <a:close/>
                    <a:moveTo>
                      <a:pt x="27071" y="5082"/>
                    </a:moveTo>
                    <a:lnTo>
                      <a:pt x="27034" y="6856"/>
                    </a:lnTo>
                    <a:lnTo>
                      <a:pt x="26172" y="7016"/>
                    </a:lnTo>
                    <a:cubicBezTo>
                      <a:pt x="26147" y="6955"/>
                      <a:pt x="26098" y="6905"/>
                      <a:pt x="26036" y="6893"/>
                    </a:cubicBezTo>
                    <a:lnTo>
                      <a:pt x="27034" y="5082"/>
                    </a:lnTo>
                    <a:close/>
                    <a:moveTo>
                      <a:pt x="35086" y="6437"/>
                    </a:moveTo>
                    <a:lnTo>
                      <a:pt x="35086" y="6437"/>
                    </a:lnTo>
                    <a:cubicBezTo>
                      <a:pt x="35353" y="6442"/>
                      <a:pt x="35485" y="6759"/>
                      <a:pt x="35302" y="6955"/>
                    </a:cubicBezTo>
                    <a:cubicBezTo>
                      <a:pt x="35241" y="7015"/>
                      <a:pt x="35165" y="7043"/>
                      <a:pt x="35089" y="7043"/>
                    </a:cubicBezTo>
                    <a:cubicBezTo>
                      <a:pt x="34934" y="7043"/>
                      <a:pt x="34784" y="6927"/>
                      <a:pt x="34784" y="6745"/>
                    </a:cubicBezTo>
                    <a:cubicBezTo>
                      <a:pt x="34772" y="6575"/>
                      <a:pt x="34916" y="6440"/>
                      <a:pt x="35086" y="6437"/>
                    </a:cubicBezTo>
                    <a:close/>
                    <a:moveTo>
                      <a:pt x="25944" y="7069"/>
                    </a:moveTo>
                    <a:cubicBezTo>
                      <a:pt x="25965" y="7069"/>
                      <a:pt x="25987" y="7084"/>
                      <a:pt x="25987" y="7115"/>
                    </a:cubicBezTo>
                    <a:cubicBezTo>
                      <a:pt x="25987" y="7152"/>
                      <a:pt x="25965" y="7170"/>
                      <a:pt x="25944" y="7170"/>
                    </a:cubicBezTo>
                    <a:cubicBezTo>
                      <a:pt x="25922" y="7170"/>
                      <a:pt x="25901" y="7152"/>
                      <a:pt x="25901" y="7115"/>
                    </a:cubicBezTo>
                    <a:cubicBezTo>
                      <a:pt x="25901" y="7084"/>
                      <a:pt x="25922" y="7069"/>
                      <a:pt x="25944" y="7069"/>
                    </a:cubicBezTo>
                    <a:close/>
                    <a:moveTo>
                      <a:pt x="38727" y="6080"/>
                    </a:moveTo>
                    <a:lnTo>
                      <a:pt x="38062" y="7768"/>
                    </a:lnTo>
                    <a:cubicBezTo>
                      <a:pt x="38025" y="7768"/>
                      <a:pt x="38000" y="7756"/>
                      <a:pt x="37963" y="7756"/>
                    </a:cubicBezTo>
                    <a:lnTo>
                      <a:pt x="37889" y="7756"/>
                    </a:lnTo>
                    <a:lnTo>
                      <a:pt x="37359" y="6339"/>
                    </a:lnTo>
                    <a:lnTo>
                      <a:pt x="38727" y="6080"/>
                    </a:lnTo>
                    <a:close/>
                    <a:moveTo>
                      <a:pt x="13271" y="6339"/>
                    </a:moveTo>
                    <a:cubicBezTo>
                      <a:pt x="13283" y="6425"/>
                      <a:pt x="13320" y="6511"/>
                      <a:pt x="13382" y="6585"/>
                    </a:cubicBezTo>
                    <a:lnTo>
                      <a:pt x="11866" y="7805"/>
                    </a:lnTo>
                    <a:cubicBezTo>
                      <a:pt x="11805" y="7719"/>
                      <a:pt x="11706" y="7682"/>
                      <a:pt x="11608" y="7682"/>
                    </a:cubicBezTo>
                    <a:lnTo>
                      <a:pt x="11620" y="7669"/>
                    </a:lnTo>
                    <a:cubicBezTo>
                      <a:pt x="11595" y="7669"/>
                      <a:pt x="11571" y="7669"/>
                      <a:pt x="11534" y="7682"/>
                    </a:cubicBezTo>
                    <a:lnTo>
                      <a:pt x="11201" y="6819"/>
                    </a:lnTo>
                    <a:cubicBezTo>
                      <a:pt x="11349" y="6733"/>
                      <a:pt x="11435" y="6573"/>
                      <a:pt x="11435" y="6400"/>
                    </a:cubicBezTo>
                    <a:cubicBezTo>
                      <a:pt x="11435" y="6388"/>
                      <a:pt x="11435" y="6376"/>
                      <a:pt x="11435" y="6363"/>
                    </a:cubicBezTo>
                    <a:lnTo>
                      <a:pt x="13271" y="6339"/>
                    </a:lnTo>
                    <a:close/>
                    <a:moveTo>
                      <a:pt x="37261" y="6388"/>
                    </a:moveTo>
                    <a:lnTo>
                      <a:pt x="37778" y="7805"/>
                    </a:lnTo>
                    <a:cubicBezTo>
                      <a:pt x="37741" y="7817"/>
                      <a:pt x="37704" y="7842"/>
                      <a:pt x="37667" y="7867"/>
                    </a:cubicBezTo>
                    <a:lnTo>
                      <a:pt x="35560" y="6905"/>
                    </a:lnTo>
                    <a:cubicBezTo>
                      <a:pt x="35585" y="6844"/>
                      <a:pt x="35585" y="6795"/>
                      <a:pt x="35597" y="6745"/>
                    </a:cubicBezTo>
                    <a:cubicBezTo>
                      <a:pt x="35597" y="6733"/>
                      <a:pt x="35597" y="6721"/>
                      <a:pt x="35597" y="6708"/>
                    </a:cubicBezTo>
                    <a:lnTo>
                      <a:pt x="37261" y="6388"/>
                    </a:lnTo>
                    <a:close/>
                    <a:moveTo>
                      <a:pt x="40156" y="5809"/>
                    </a:moveTo>
                    <a:cubicBezTo>
                      <a:pt x="40181" y="5858"/>
                      <a:pt x="40218" y="5907"/>
                      <a:pt x="40255" y="5944"/>
                    </a:cubicBezTo>
                    <a:lnTo>
                      <a:pt x="38283" y="7879"/>
                    </a:lnTo>
                    <a:cubicBezTo>
                      <a:pt x="38234" y="7842"/>
                      <a:pt x="38197" y="7817"/>
                      <a:pt x="38148" y="7793"/>
                    </a:cubicBezTo>
                    <a:lnTo>
                      <a:pt x="38838" y="6068"/>
                    </a:lnTo>
                    <a:lnTo>
                      <a:pt x="40156" y="5809"/>
                    </a:lnTo>
                    <a:close/>
                    <a:moveTo>
                      <a:pt x="6581" y="7522"/>
                    </a:moveTo>
                    <a:cubicBezTo>
                      <a:pt x="6753" y="7522"/>
                      <a:pt x="6839" y="7743"/>
                      <a:pt x="6716" y="7867"/>
                    </a:cubicBezTo>
                    <a:cubicBezTo>
                      <a:pt x="6676" y="7907"/>
                      <a:pt x="6626" y="7925"/>
                      <a:pt x="6576" y="7925"/>
                    </a:cubicBezTo>
                    <a:cubicBezTo>
                      <a:pt x="6472" y="7925"/>
                      <a:pt x="6371" y="7847"/>
                      <a:pt x="6371" y="7731"/>
                    </a:cubicBezTo>
                    <a:cubicBezTo>
                      <a:pt x="6383" y="7620"/>
                      <a:pt x="6457" y="7534"/>
                      <a:pt x="6568" y="7534"/>
                    </a:cubicBezTo>
                    <a:lnTo>
                      <a:pt x="6581" y="7522"/>
                    </a:lnTo>
                    <a:close/>
                    <a:moveTo>
                      <a:pt x="11617" y="7870"/>
                    </a:moveTo>
                    <a:cubicBezTo>
                      <a:pt x="11688" y="7870"/>
                      <a:pt x="11756" y="7931"/>
                      <a:pt x="11756" y="8014"/>
                    </a:cubicBezTo>
                    <a:cubicBezTo>
                      <a:pt x="11767" y="8094"/>
                      <a:pt x="11704" y="8164"/>
                      <a:pt x="11627" y="8164"/>
                    </a:cubicBezTo>
                    <a:cubicBezTo>
                      <a:pt x="11620" y="8164"/>
                      <a:pt x="11614" y="8163"/>
                      <a:pt x="11608" y="8162"/>
                    </a:cubicBezTo>
                    <a:lnTo>
                      <a:pt x="11620" y="8162"/>
                    </a:lnTo>
                    <a:cubicBezTo>
                      <a:pt x="11485" y="8162"/>
                      <a:pt x="11423" y="8002"/>
                      <a:pt x="11521" y="7916"/>
                    </a:cubicBezTo>
                    <a:cubicBezTo>
                      <a:pt x="11549" y="7884"/>
                      <a:pt x="11584" y="7870"/>
                      <a:pt x="11617" y="7870"/>
                    </a:cubicBezTo>
                    <a:close/>
                    <a:moveTo>
                      <a:pt x="24237" y="5513"/>
                    </a:moveTo>
                    <a:lnTo>
                      <a:pt x="25728" y="6992"/>
                    </a:lnTo>
                    <a:cubicBezTo>
                      <a:pt x="25703" y="7029"/>
                      <a:pt x="25691" y="7078"/>
                      <a:pt x="25691" y="7127"/>
                    </a:cubicBezTo>
                    <a:cubicBezTo>
                      <a:pt x="25691" y="7201"/>
                      <a:pt x="25728" y="7263"/>
                      <a:pt x="25777" y="7312"/>
                    </a:cubicBezTo>
                    <a:lnTo>
                      <a:pt x="25790" y="7312"/>
                    </a:lnTo>
                    <a:lnTo>
                      <a:pt x="25223" y="8384"/>
                    </a:lnTo>
                    <a:cubicBezTo>
                      <a:pt x="25198" y="8372"/>
                      <a:pt x="25161" y="8372"/>
                      <a:pt x="25137" y="8372"/>
                    </a:cubicBezTo>
                    <a:cubicBezTo>
                      <a:pt x="25087" y="8372"/>
                      <a:pt x="25050" y="8384"/>
                      <a:pt x="25013" y="8396"/>
                    </a:cubicBezTo>
                    <a:lnTo>
                      <a:pt x="23991" y="5624"/>
                    </a:lnTo>
                    <a:cubicBezTo>
                      <a:pt x="24077" y="5612"/>
                      <a:pt x="24163" y="5562"/>
                      <a:pt x="24237" y="5513"/>
                    </a:cubicBezTo>
                    <a:close/>
                    <a:moveTo>
                      <a:pt x="14257" y="6400"/>
                    </a:moveTo>
                    <a:lnTo>
                      <a:pt x="16364" y="6721"/>
                    </a:lnTo>
                    <a:lnTo>
                      <a:pt x="16364" y="6733"/>
                    </a:lnTo>
                    <a:cubicBezTo>
                      <a:pt x="16364" y="6770"/>
                      <a:pt x="16376" y="6795"/>
                      <a:pt x="16388" y="6832"/>
                    </a:cubicBezTo>
                    <a:lnTo>
                      <a:pt x="13752" y="8557"/>
                    </a:lnTo>
                    <a:cubicBezTo>
                      <a:pt x="13715" y="8520"/>
                      <a:pt x="13678" y="8507"/>
                      <a:pt x="13628" y="8495"/>
                    </a:cubicBezTo>
                    <a:lnTo>
                      <a:pt x="13641" y="8495"/>
                    </a:lnTo>
                    <a:lnTo>
                      <a:pt x="13776" y="6782"/>
                    </a:lnTo>
                    <a:cubicBezTo>
                      <a:pt x="13998" y="6770"/>
                      <a:pt x="14195" y="6622"/>
                      <a:pt x="14257" y="6400"/>
                    </a:cubicBezTo>
                    <a:close/>
                    <a:moveTo>
                      <a:pt x="37963" y="7965"/>
                    </a:moveTo>
                    <a:cubicBezTo>
                      <a:pt x="38123" y="7965"/>
                      <a:pt x="38259" y="8101"/>
                      <a:pt x="38259" y="8261"/>
                    </a:cubicBezTo>
                    <a:cubicBezTo>
                      <a:pt x="38259" y="8443"/>
                      <a:pt x="38114" y="8564"/>
                      <a:pt x="37963" y="8564"/>
                    </a:cubicBezTo>
                    <a:cubicBezTo>
                      <a:pt x="37890" y="8564"/>
                      <a:pt x="37814" y="8535"/>
                      <a:pt x="37754" y="8470"/>
                    </a:cubicBezTo>
                    <a:cubicBezTo>
                      <a:pt x="37557" y="8285"/>
                      <a:pt x="37692" y="7965"/>
                      <a:pt x="37963" y="7965"/>
                    </a:cubicBezTo>
                    <a:close/>
                    <a:moveTo>
                      <a:pt x="23559" y="5476"/>
                    </a:moveTo>
                    <a:cubicBezTo>
                      <a:pt x="23646" y="5562"/>
                      <a:pt x="23757" y="5612"/>
                      <a:pt x="23867" y="5612"/>
                    </a:cubicBezTo>
                    <a:lnTo>
                      <a:pt x="24902" y="8421"/>
                    </a:lnTo>
                    <a:cubicBezTo>
                      <a:pt x="24841" y="8458"/>
                      <a:pt x="24779" y="8507"/>
                      <a:pt x="24730" y="8569"/>
                    </a:cubicBezTo>
                    <a:lnTo>
                      <a:pt x="22635" y="6795"/>
                    </a:lnTo>
                    <a:cubicBezTo>
                      <a:pt x="22685" y="6721"/>
                      <a:pt x="22709" y="6634"/>
                      <a:pt x="22709" y="6548"/>
                    </a:cubicBezTo>
                    <a:cubicBezTo>
                      <a:pt x="22709" y="6437"/>
                      <a:pt x="22672" y="6339"/>
                      <a:pt x="22623" y="6252"/>
                    </a:cubicBezTo>
                    <a:lnTo>
                      <a:pt x="23559" y="5476"/>
                    </a:lnTo>
                    <a:close/>
                    <a:moveTo>
                      <a:pt x="21465" y="6400"/>
                    </a:moveTo>
                    <a:lnTo>
                      <a:pt x="21674" y="6450"/>
                    </a:lnTo>
                    <a:cubicBezTo>
                      <a:pt x="21674" y="6487"/>
                      <a:pt x="21662" y="6511"/>
                      <a:pt x="21662" y="6548"/>
                    </a:cubicBezTo>
                    <a:cubicBezTo>
                      <a:pt x="21662" y="6733"/>
                      <a:pt x="21761" y="6893"/>
                      <a:pt x="21921" y="6992"/>
                    </a:cubicBezTo>
                    <a:lnTo>
                      <a:pt x="21009" y="8581"/>
                    </a:lnTo>
                    <a:cubicBezTo>
                      <a:pt x="20947" y="8557"/>
                      <a:pt x="20886" y="8532"/>
                      <a:pt x="20812" y="8520"/>
                    </a:cubicBezTo>
                    <a:lnTo>
                      <a:pt x="21206" y="6560"/>
                    </a:lnTo>
                    <a:cubicBezTo>
                      <a:pt x="21317" y="6560"/>
                      <a:pt x="21428" y="6499"/>
                      <a:pt x="21465" y="6400"/>
                    </a:cubicBezTo>
                    <a:close/>
                    <a:moveTo>
                      <a:pt x="13456" y="6659"/>
                    </a:moveTo>
                    <a:cubicBezTo>
                      <a:pt x="13518" y="6721"/>
                      <a:pt x="13591" y="6758"/>
                      <a:pt x="13678" y="6770"/>
                    </a:cubicBezTo>
                    <a:lnTo>
                      <a:pt x="13530" y="8483"/>
                    </a:lnTo>
                    <a:cubicBezTo>
                      <a:pt x="13457" y="8495"/>
                      <a:pt x="13397" y="8530"/>
                      <a:pt x="13348" y="8590"/>
                    </a:cubicBezTo>
                    <a:lnTo>
                      <a:pt x="13348" y="8590"/>
                    </a:lnTo>
                    <a:lnTo>
                      <a:pt x="11965" y="8027"/>
                    </a:lnTo>
                    <a:lnTo>
                      <a:pt x="11965" y="8014"/>
                    </a:lnTo>
                    <a:cubicBezTo>
                      <a:pt x="11965" y="7965"/>
                      <a:pt x="11953" y="7916"/>
                      <a:pt x="11928" y="7879"/>
                    </a:cubicBezTo>
                    <a:lnTo>
                      <a:pt x="13456" y="6659"/>
                    </a:lnTo>
                    <a:close/>
                    <a:moveTo>
                      <a:pt x="19777" y="5316"/>
                    </a:moveTo>
                    <a:lnTo>
                      <a:pt x="20960" y="6154"/>
                    </a:lnTo>
                    <a:cubicBezTo>
                      <a:pt x="20935" y="6191"/>
                      <a:pt x="20935" y="6228"/>
                      <a:pt x="20923" y="6277"/>
                    </a:cubicBezTo>
                    <a:cubicBezTo>
                      <a:pt x="20923" y="6388"/>
                      <a:pt x="20997" y="6499"/>
                      <a:pt x="21108" y="6548"/>
                    </a:cubicBezTo>
                    <a:lnTo>
                      <a:pt x="20713" y="8520"/>
                    </a:lnTo>
                    <a:cubicBezTo>
                      <a:pt x="20639" y="8532"/>
                      <a:pt x="20565" y="8557"/>
                      <a:pt x="20491" y="8606"/>
                    </a:cubicBezTo>
                    <a:lnTo>
                      <a:pt x="19604" y="5439"/>
                    </a:lnTo>
                    <a:cubicBezTo>
                      <a:pt x="19666" y="5415"/>
                      <a:pt x="19728" y="5365"/>
                      <a:pt x="19777" y="5316"/>
                    </a:cubicBezTo>
                    <a:close/>
                    <a:moveTo>
                      <a:pt x="39713" y="8544"/>
                    </a:moveTo>
                    <a:cubicBezTo>
                      <a:pt x="39768" y="8544"/>
                      <a:pt x="39714" y="8612"/>
                      <a:pt x="39683" y="8612"/>
                    </a:cubicBezTo>
                    <a:cubicBezTo>
                      <a:pt x="39672" y="8612"/>
                      <a:pt x="39663" y="8604"/>
                      <a:pt x="39663" y="8581"/>
                    </a:cubicBezTo>
                    <a:cubicBezTo>
                      <a:pt x="39663" y="8557"/>
                      <a:pt x="39688" y="8544"/>
                      <a:pt x="39713" y="8544"/>
                    </a:cubicBezTo>
                    <a:close/>
                    <a:moveTo>
                      <a:pt x="31827" y="6474"/>
                    </a:moveTo>
                    <a:cubicBezTo>
                      <a:pt x="31852" y="6560"/>
                      <a:pt x="31913" y="6622"/>
                      <a:pt x="32000" y="6647"/>
                    </a:cubicBezTo>
                    <a:lnTo>
                      <a:pt x="31581" y="8520"/>
                    </a:lnTo>
                    <a:lnTo>
                      <a:pt x="31519" y="8520"/>
                    </a:lnTo>
                    <a:cubicBezTo>
                      <a:pt x="31408" y="8520"/>
                      <a:pt x="31297" y="8569"/>
                      <a:pt x="31211" y="8643"/>
                    </a:cubicBezTo>
                    <a:lnTo>
                      <a:pt x="29461" y="6905"/>
                    </a:lnTo>
                    <a:cubicBezTo>
                      <a:pt x="29548" y="6807"/>
                      <a:pt x="29585" y="6696"/>
                      <a:pt x="29597" y="6573"/>
                    </a:cubicBezTo>
                    <a:lnTo>
                      <a:pt x="31827" y="6474"/>
                    </a:lnTo>
                    <a:close/>
                    <a:moveTo>
                      <a:pt x="16438" y="6918"/>
                    </a:moveTo>
                    <a:cubicBezTo>
                      <a:pt x="16487" y="6955"/>
                      <a:pt x="16536" y="6979"/>
                      <a:pt x="16598" y="6992"/>
                    </a:cubicBezTo>
                    <a:lnTo>
                      <a:pt x="16696" y="8101"/>
                    </a:lnTo>
                    <a:cubicBezTo>
                      <a:pt x="16462" y="8138"/>
                      <a:pt x="16278" y="8335"/>
                      <a:pt x="16265" y="8569"/>
                    </a:cubicBezTo>
                    <a:lnTo>
                      <a:pt x="16278" y="8569"/>
                    </a:lnTo>
                    <a:lnTo>
                      <a:pt x="13813" y="8667"/>
                    </a:lnTo>
                    <a:lnTo>
                      <a:pt x="13801" y="8643"/>
                    </a:lnTo>
                    <a:lnTo>
                      <a:pt x="16438" y="6918"/>
                    </a:lnTo>
                    <a:close/>
                    <a:moveTo>
                      <a:pt x="8702" y="8076"/>
                    </a:moveTo>
                    <a:cubicBezTo>
                      <a:pt x="8964" y="8076"/>
                      <a:pt x="9103" y="8400"/>
                      <a:pt x="8909" y="8593"/>
                    </a:cubicBezTo>
                    <a:cubicBezTo>
                      <a:pt x="8845" y="8658"/>
                      <a:pt x="8767" y="8687"/>
                      <a:pt x="8690" y="8687"/>
                    </a:cubicBezTo>
                    <a:cubicBezTo>
                      <a:pt x="8531" y="8687"/>
                      <a:pt x="8380" y="8563"/>
                      <a:pt x="8380" y="8372"/>
                    </a:cubicBezTo>
                    <a:cubicBezTo>
                      <a:pt x="8392" y="8212"/>
                      <a:pt x="8515" y="8088"/>
                      <a:pt x="8675" y="8076"/>
                    </a:cubicBezTo>
                    <a:lnTo>
                      <a:pt x="8688" y="8076"/>
                    </a:lnTo>
                    <a:cubicBezTo>
                      <a:pt x="8692" y="8076"/>
                      <a:pt x="8697" y="8076"/>
                      <a:pt x="8702" y="8076"/>
                    </a:cubicBezTo>
                    <a:close/>
                    <a:moveTo>
                      <a:pt x="19038" y="5316"/>
                    </a:moveTo>
                    <a:cubicBezTo>
                      <a:pt x="19136" y="5427"/>
                      <a:pt x="19272" y="5476"/>
                      <a:pt x="19407" y="5476"/>
                    </a:cubicBezTo>
                    <a:cubicBezTo>
                      <a:pt x="19444" y="5476"/>
                      <a:pt x="19469" y="5476"/>
                      <a:pt x="19493" y="5464"/>
                    </a:cubicBezTo>
                    <a:lnTo>
                      <a:pt x="20405" y="8680"/>
                    </a:lnTo>
                    <a:lnTo>
                      <a:pt x="20381" y="8692"/>
                    </a:lnTo>
                    <a:lnTo>
                      <a:pt x="16844" y="6819"/>
                    </a:lnTo>
                    <a:cubicBezTo>
                      <a:pt x="16844" y="6795"/>
                      <a:pt x="16857" y="6770"/>
                      <a:pt x="16857" y="6745"/>
                    </a:cubicBezTo>
                    <a:lnTo>
                      <a:pt x="19038" y="5316"/>
                    </a:lnTo>
                    <a:close/>
                    <a:moveTo>
                      <a:pt x="28611" y="6696"/>
                    </a:moveTo>
                    <a:cubicBezTo>
                      <a:pt x="28624" y="6770"/>
                      <a:pt x="28673" y="6844"/>
                      <a:pt x="28722" y="6893"/>
                    </a:cubicBezTo>
                    <a:lnTo>
                      <a:pt x="27133" y="8717"/>
                    </a:lnTo>
                    <a:lnTo>
                      <a:pt x="27096" y="8704"/>
                    </a:lnTo>
                    <a:lnTo>
                      <a:pt x="27133" y="6955"/>
                    </a:lnTo>
                    <a:lnTo>
                      <a:pt x="28611" y="6696"/>
                    </a:lnTo>
                    <a:close/>
                    <a:moveTo>
                      <a:pt x="13567" y="8683"/>
                    </a:moveTo>
                    <a:cubicBezTo>
                      <a:pt x="13591" y="8683"/>
                      <a:pt x="13616" y="8698"/>
                      <a:pt x="13616" y="8729"/>
                    </a:cubicBezTo>
                    <a:cubicBezTo>
                      <a:pt x="13616" y="8766"/>
                      <a:pt x="13591" y="8791"/>
                      <a:pt x="13555" y="8791"/>
                    </a:cubicBezTo>
                    <a:lnTo>
                      <a:pt x="13567" y="8778"/>
                    </a:lnTo>
                    <a:cubicBezTo>
                      <a:pt x="13542" y="8778"/>
                      <a:pt x="13518" y="8754"/>
                      <a:pt x="13518" y="8729"/>
                    </a:cubicBezTo>
                    <a:cubicBezTo>
                      <a:pt x="13518" y="8698"/>
                      <a:pt x="13542" y="8683"/>
                      <a:pt x="13567" y="8683"/>
                    </a:cubicBezTo>
                    <a:close/>
                    <a:moveTo>
                      <a:pt x="16807" y="6905"/>
                    </a:moveTo>
                    <a:lnTo>
                      <a:pt x="20331" y="8778"/>
                    </a:lnTo>
                    <a:cubicBezTo>
                      <a:pt x="20319" y="8815"/>
                      <a:pt x="20294" y="8852"/>
                      <a:pt x="20294" y="8889"/>
                    </a:cubicBezTo>
                    <a:lnTo>
                      <a:pt x="17276" y="8593"/>
                    </a:lnTo>
                    <a:cubicBezTo>
                      <a:pt x="17263" y="8322"/>
                      <a:pt x="17054" y="8101"/>
                      <a:pt x="16770" y="8088"/>
                    </a:cubicBezTo>
                    <a:lnTo>
                      <a:pt x="16672" y="6979"/>
                    </a:lnTo>
                    <a:cubicBezTo>
                      <a:pt x="16733" y="6967"/>
                      <a:pt x="16770" y="6942"/>
                      <a:pt x="16807" y="6905"/>
                    </a:cubicBezTo>
                    <a:close/>
                    <a:moveTo>
                      <a:pt x="16783" y="8285"/>
                    </a:moveTo>
                    <a:cubicBezTo>
                      <a:pt x="17054" y="8285"/>
                      <a:pt x="17202" y="8618"/>
                      <a:pt x="17004" y="8815"/>
                    </a:cubicBezTo>
                    <a:cubicBezTo>
                      <a:pt x="16942" y="8878"/>
                      <a:pt x="16865" y="8906"/>
                      <a:pt x="16790" y="8906"/>
                    </a:cubicBezTo>
                    <a:cubicBezTo>
                      <a:pt x="16629" y="8906"/>
                      <a:pt x="16475" y="8778"/>
                      <a:pt x="16475" y="8593"/>
                    </a:cubicBezTo>
                    <a:cubicBezTo>
                      <a:pt x="16487" y="8433"/>
                      <a:pt x="16610" y="8298"/>
                      <a:pt x="16770" y="8298"/>
                    </a:cubicBezTo>
                    <a:lnTo>
                      <a:pt x="16783" y="8285"/>
                    </a:lnTo>
                    <a:close/>
                    <a:moveTo>
                      <a:pt x="22183" y="8853"/>
                    </a:moveTo>
                    <a:cubicBezTo>
                      <a:pt x="22214" y="8853"/>
                      <a:pt x="22273" y="8926"/>
                      <a:pt x="22216" y="8926"/>
                    </a:cubicBezTo>
                    <a:cubicBezTo>
                      <a:pt x="22179" y="8926"/>
                      <a:pt x="22155" y="8902"/>
                      <a:pt x="22155" y="8877"/>
                    </a:cubicBezTo>
                    <a:lnTo>
                      <a:pt x="22167" y="8877"/>
                    </a:lnTo>
                    <a:cubicBezTo>
                      <a:pt x="22167" y="8860"/>
                      <a:pt x="22174" y="8853"/>
                      <a:pt x="22183" y="8853"/>
                    </a:cubicBezTo>
                    <a:close/>
                    <a:moveTo>
                      <a:pt x="35524" y="6992"/>
                    </a:moveTo>
                    <a:lnTo>
                      <a:pt x="37581" y="7928"/>
                    </a:lnTo>
                    <a:cubicBezTo>
                      <a:pt x="37507" y="8014"/>
                      <a:pt x="37470" y="8125"/>
                      <a:pt x="37458" y="8236"/>
                    </a:cubicBezTo>
                    <a:lnTo>
                      <a:pt x="35228" y="8926"/>
                    </a:lnTo>
                    <a:cubicBezTo>
                      <a:pt x="35154" y="8778"/>
                      <a:pt x="35031" y="8667"/>
                      <a:pt x="34870" y="8643"/>
                    </a:cubicBezTo>
                    <a:lnTo>
                      <a:pt x="35031" y="7238"/>
                    </a:lnTo>
                    <a:lnTo>
                      <a:pt x="35092" y="7238"/>
                    </a:lnTo>
                    <a:cubicBezTo>
                      <a:pt x="35265" y="7238"/>
                      <a:pt x="35437" y="7140"/>
                      <a:pt x="35524" y="6992"/>
                    </a:cubicBezTo>
                    <a:close/>
                    <a:moveTo>
                      <a:pt x="27046" y="6955"/>
                    </a:moveTo>
                    <a:lnTo>
                      <a:pt x="27009" y="8692"/>
                    </a:lnTo>
                    <a:cubicBezTo>
                      <a:pt x="26886" y="8704"/>
                      <a:pt x="26788" y="8815"/>
                      <a:pt x="26800" y="8951"/>
                    </a:cubicBezTo>
                    <a:lnTo>
                      <a:pt x="25642" y="8865"/>
                    </a:lnTo>
                    <a:cubicBezTo>
                      <a:pt x="25629" y="8655"/>
                      <a:pt x="25519" y="8483"/>
                      <a:pt x="25334" y="8409"/>
                    </a:cubicBezTo>
                    <a:lnTo>
                      <a:pt x="25876" y="7361"/>
                    </a:lnTo>
                    <a:cubicBezTo>
                      <a:pt x="25897" y="7366"/>
                      <a:pt x="25917" y="7368"/>
                      <a:pt x="25938" y="7368"/>
                    </a:cubicBezTo>
                    <a:cubicBezTo>
                      <a:pt x="26075" y="7368"/>
                      <a:pt x="26196" y="7265"/>
                      <a:pt x="26196" y="7115"/>
                    </a:cubicBezTo>
                    <a:lnTo>
                      <a:pt x="26196" y="7103"/>
                    </a:lnTo>
                    <a:lnTo>
                      <a:pt x="27046" y="6955"/>
                    </a:lnTo>
                    <a:close/>
                    <a:moveTo>
                      <a:pt x="27059" y="8902"/>
                    </a:moveTo>
                    <a:cubicBezTo>
                      <a:pt x="27116" y="8902"/>
                      <a:pt x="27056" y="8974"/>
                      <a:pt x="27025" y="8974"/>
                    </a:cubicBezTo>
                    <a:cubicBezTo>
                      <a:pt x="27016" y="8974"/>
                      <a:pt x="27009" y="8968"/>
                      <a:pt x="27009" y="8951"/>
                    </a:cubicBezTo>
                    <a:cubicBezTo>
                      <a:pt x="27009" y="8926"/>
                      <a:pt x="27022" y="8902"/>
                      <a:pt x="27046" y="8902"/>
                    </a:cubicBezTo>
                    <a:close/>
                    <a:moveTo>
                      <a:pt x="8293" y="7004"/>
                    </a:moveTo>
                    <a:lnTo>
                      <a:pt x="8515" y="7903"/>
                    </a:lnTo>
                    <a:cubicBezTo>
                      <a:pt x="8244" y="8002"/>
                      <a:pt x="8108" y="8298"/>
                      <a:pt x="8219" y="8569"/>
                    </a:cubicBezTo>
                    <a:lnTo>
                      <a:pt x="7492" y="8975"/>
                    </a:lnTo>
                    <a:cubicBezTo>
                      <a:pt x="7455" y="8902"/>
                      <a:pt x="7394" y="8852"/>
                      <a:pt x="7320" y="8815"/>
                    </a:cubicBezTo>
                    <a:lnTo>
                      <a:pt x="8047" y="7041"/>
                    </a:lnTo>
                    <a:lnTo>
                      <a:pt x="8121" y="7041"/>
                    </a:lnTo>
                    <a:cubicBezTo>
                      <a:pt x="8182" y="7041"/>
                      <a:pt x="8244" y="7029"/>
                      <a:pt x="8293" y="7004"/>
                    </a:cubicBezTo>
                    <a:close/>
                    <a:moveTo>
                      <a:pt x="32110" y="6659"/>
                    </a:moveTo>
                    <a:lnTo>
                      <a:pt x="33072" y="8988"/>
                    </a:lnTo>
                    <a:lnTo>
                      <a:pt x="32024" y="8975"/>
                    </a:lnTo>
                    <a:cubicBezTo>
                      <a:pt x="32012" y="8778"/>
                      <a:pt x="31876" y="8606"/>
                      <a:pt x="31679" y="8544"/>
                    </a:cubicBezTo>
                    <a:lnTo>
                      <a:pt x="32110" y="6659"/>
                    </a:lnTo>
                    <a:close/>
                    <a:moveTo>
                      <a:pt x="32246" y="6585"/>
                    </a:moveTo>
                    <a:lnTo>
                      <a:pt x="34587" y="6844"/>
                    </a:lnTo>
                    <a:cubicBezTo>
                      <a:pt x="34624" y="7016"/>
                      <a:pt x="34747" y="7164"/>
                      <a:pt x="34932" y="7213"/>
                    </a:cubicBezTo>
                    <a:lnTo>
                      <a:pt x="34760" y="8630"/>
                    </a:lnTo>
                    <a:cubicBezTo>
                      <a:pt x="34525" y="8630"/>
                      <a:pt x="34328" y="8791"/>
                      <a:pt x="34279" y="9012"/>
                    </a:cubicBezTo>
                    <a:lnTo>
                      <a:pt x="33170" y="9000"/>
                    </a:lnTo>
                    <a:lnTo>
                      <a:pt x="32209" y="6622"/>
                    </a:lnTo>
                    <a:cubicBezTo>
                      <a:pt x="32221" y="6610"/>
                      <a:pt x="32234" y="6597"/>
                      <a:pt x="32246" y="6585"/>
                    </a:cubicBezTo>
                    <a:close/>
                    <a:moveTo>
                      <a:pt x="6260" y="7977"/>
                    </a:moveTo>
                    <a:cubicBezTo>
                      <a:pt x="6334" y="8076"/>
                      <a:pt x="6445" y="8138"/>
                      <a:pt x="6568" y="8138"/>
                    </a:cubicBezTo>
                    <a:cubicBezTo>
                      <a:pt x="6593" y="8138"/>
                      <a:pt x="6618" y="8138"/>
                      <a:pt x="6655" y="8125"/>
                    </a:cubicBezTo>
                    <a:lnTo>
                      <a:pt x="6876" y="8803"/>
                    </a:lnTo>
                    <a:cubicBezTo>
                      <a:pt x="6733" y="8863"/>
                      <a:pt x="6624" y="8993"/>
                      <a:pt x="6584" y="9147"/>
                    </a:cubicBezTo>
                    <a:lnTo>
                      <a:pt x="6584" y="9147"/>
                    </a:lnTo>
                    <a:lnTo>
                      <a:pt x="5028" y="8963"/>
                    </a:lnTo>
                    <a:cubicBezTo>
                      <a:pt x="5028" y="8951"/>
                      <a:pt x="5028" y="8951"/>
                      <a:pt x="5028" y="8938"/>
                    </a:cubicBezTo>
                    <a:cubicBezTo>
                      <a:pt x="5028" y="8889"/>
                      <a:pt x="5016" y="8840"/>
                      <a:pt x="5003" y="8791"/>
                    </a:cubicBezTo>
                    <a:lnTo>
                      <a:pt x="6260" y="7977"/>
                    </a:lnTo>
                    <a:close/>
                    <a:moveTo>
                      <a:pt x="4612" y="8745"/>
                    </a:moveTo>
                    <a:cubicBezTo>
                      <a:pt x="4717" y="8745"/>
                      <a:pt x="4819" y="8825"/>
                      <a:pt x="4819" y="8951"/>
                    </a:cubicBezTo>
                    <a:cubicBezTo>
                      <a:pt x="4819" y="9062"/>
                      <a:pt x="4732" y="9148"/>
                      <a:pt x="4622" y="9148"/>
                    </a:cubicBezTo>
                    <a:cubicBezTo>
                      <a:pt x="4437" y="9148"/>
                      <a:pt x="4350" y="8938"/>
                      <a:pt x="4474" y="8803"/>
                    </a:cubicBezTo>
                    <a:cubicBezTo>
                      <a:pt x="4513" y="8763"/>
                      <a:pt x="4563" y="8745"/>
                      <a:pt x="4612" y="8745"/>
                    </a:cubicBezTo>
                    <a:close/>
                    <a:moveTo>
                      <a:pt x="25139" y="8562"/>
                    </a:moveTo>
                    <a:cubicBezTo>
                      <a:pt x="25216" y="8562"/>
                      <a:pt x="25294" y="8591"/>
                      <a:pt x="25358" y="8655"/>
                    </a:cubicBezTo>
                    <a:cubicBezTo>
                      <a:pt x="25552" y="8837"/>
                      <a:pt x="25413" y="9173"/>
                      <a:pt x="25151" y="9173"/>
                    </a:cubicBezTo>
                    <a:cubicBezTo>
                      <a:pt x="25146" y="9173"/>
                      <a:pt x="25141" y="9173"/>
                      <a:pt x="25137" y="9173"/>
                    </a:cubicBezTo>
                    <a:cubicBezTo>
                      <a:pt x="24964" y="9173"/>
                      <a:pt x="24829" y="9037"/>
                      <a:pt x="24829" y="8877"/>
                    </a:cubicBezTo>
                    <a:lnTo>
                      <a:pt x="24841" y="8877"/>
                    </a:lnTo>
                    <a:cubicBezTo>
                      <a:pt x="24833" y="8686"/>
                      <a:pt x="24981" y="8562"/>
                      <a:pt x="25139" y="8562"/>
                    </a:cubicBezTo>
                    <a:close/>
                    <a:moveTo>
                      <a:pt x="22586" y="6881"/>
                    </a:moveTo>
                    <a:lnTo>
                      <a:pt x="24681" y="8655"/>
                    </a:lnTo>
                    <a:cubicBezTo>
                      <a:pt x="24644" y="8729"/>
                      <a:pt x="24631" y="8803"/>
                      <a:pt x="24631" y="8877"/>
                    </a:cubicBezTo>
                    <a:cubicBezTo>
                      <a:pt x="24619" y="8902"/>
                      <a:pt x="24619" y="8914"/>
                      <a:pt x="24631" y="8938"/>
                    </a:cubicBezTo>
                    <a:lnTo>
                      <a:pt x="23522" y="9197"/>
                    </a:lnTo>
                    <a:cubicBezTo>
                      <a:pt x="23449" y="8970"/>
                      <a:pt x="23249" y="8852"/>
                      <a:pt x="23047" y="8852"/>
                    </a:cubicBezTo>
                    <a:cubicBezTo>
                      <a:pt x="22877" y="8852"/>
                      <a:pt x="22707" y="8936"/>
                      <a:pt x="22611" y="9111"/>
                    </a:cubicBezTo>
                    <a:lnTo>
                      <a:pt x="22426" y="8988"/>
                    </a:lnTo>
                    <a:cubicBezTo>
                      <a:pt x="22451" y="8951"/>
                      <a:pt x="22451" y="8914"/>
                      <a:pt x="22451" y="8877"/>
                    </a:cubicBezTo>
                    <a:cubicBezTo>
                      <a:pt x="22457" y="8711"/>
                      <a:pt x="22330" y="8624"/>
                      <a:pt x="22204" y="8624"/>
                    </a:cubicBezTo>
                    <a:cubicBezTo>
                      <a:pt x="22087" y="8624"/>
                      <a:pt x="21970" y="8698"/>
                      <a:pt x="21958" y="8852"/>
                    </a:cubicBezTo>
                    <a:lnTo>
                      <a:pt x="21243" y="8902"/>
                    </a:lnTo>
                    <a:cubicBezTo>
                      <a:pt x="21218" y="8803"/>
                      <a:pt x="21169" y="8717"/>
                      <a:pt x="21095" y="8643"/>
                    </a:cubicBezTo>
                    <a:lnTo>
                      <a:pt x="22019" y="7041"/>
                    </a:lnTo>
                    <a:cubicBezTo>
                      <a:pt x="22074" y="7062"/>
                      <a:pt x="22133" y="7072"/>
                      <a:pt x="22191" y="7072"/>
                    </a:cubicBezTo>
                    <a:cubicBezTo>
                      <a:pt x="22340" y="7072"/>
                      <a:pt x="22488" y="7005"/>
                      <a:pt x="22586" y="6881"/>
                    </a:cubicBezTo>
                    <a:close/>
                    <a:moveTo>
                      <a:pt x="20766" y="8722"/>
                    </a:moveTo>
                    <a:cubicBezTo>
                      <a:pt x="20842" y="8722"/>
                      <a:pt x="20920" y="8751"/>
                      <a:pt x="20984" y="8815"/>
                    </a:cubicBezTo>
                    <a:cubicBezTo>
                      <a:pt x="21169" y="9000"/>
                      <a:pt x="21034" y="9320"/>
                      <a:pt x="20763" y="9320"/>
                    </a:cubicBezTo>
                    <a:cubicBezTo>
                      <a:pt x="20602" y="9320"/>
                      <a:pt x="20467" y="9197"/>
                      <a:pt x="20467" y="9037"/>
                    </a:cubicBezTo>
                    <a:lnTo>
                      <a:pt x="20467" y="9025"/>
                    </a:lnTo>
                    <a:cubicBezTo>
                      <a:pt x="20467" y="8843"/>
                      <a:pt x="20611" y="8722"/>
                      <a:pt x="20766" y="8722"/>
                    </a:cubicBezTo>
                    <a:close/>
                    <a:moveTo>
                      <a:pt x="31528" y="8713"/>
                    </a:moveTo>
                    <a:cubicBezTo>
                      <a:pt x="31603" y="8713"/>
                      <a:pt x="31679" y="8741"/>
                      <a:pt x="31741" y="8803"/>
                    </a:cubicBezTo>
                    <a:cubicBezTo>
                      <a:pt x="31938" y="9000"/>
                      <a:pt x="31802" y="9333"/>
                      <a:pt x="31519" y="9333"/>
                    </a:cubicBezTo>
                    <a:cubicBezTo>
                      <a:pt x="31359" y="9320"/>
                      <a:pt x="31223" y="9197"/>
                      <a:pt x="31223" y="9037"/>
                    </a:cubicBezTo>
                    <a:cubicBezTo>
                      <a:pt x="31215" y="8843"/>
                      <a:pt x="31368" y="8713"/>
                      <a:pt x="31528" y="8713"/>
                    </a:cubicBezTo>
                    <a:close/>
                    <a:moveTo>
                      <a:pt x="34765" y="8841"/>
                    </a:moveTo>
                    <a:cubicBezTo>
                      <a:pt x="34837" y="8841"/>
                      <a:pt x="34910" y="8867"/>
                      <a:pt x="34969" y="8926"/>
                    </a:cubicBezTo>
                    <a:cubicBezTo>
                      <a:pt x="35166" y="9111"/>
                      <a:pt x="35031" y="9431"/>
                      <a:pt x="34760" y="9444"/>
                    </a:cubicBezTo>
                    <a:cubicBezTo>
                      <a:pt x="34599" y="9431"/>
                      <a:pt x="34464" y="9296"/>
                      <a:pt x="34464" y="9136"/>
                    </a:cubicBezTo>
                    <a:cubicBezTo>
                      <a:pt x="34464" y="8960"/>
                      <a:pt x="34612" y="8841"/>
                      <a:pt x="34765" y="8841"/>
                    </a:cubicBezTo>
                    <a:close/>
                    <a:moveTo>
                      <a:pt x="7086" y="8956"/>
                    </a:moveTo>
                    <a:cubicBezTo>
                      <a:pt x="7237" y="8956"/>
                      <a:pt x="7381" y="9077"/>
                      <a:pt x="7381" y="9259"/>
                    </a:cubicBezTo>
                    <a:cubicBezTo>
                      <a:pt x="7381" y="9431"/>
                      <a:pt x="7246" y="9567"/>
                      <a:pt x="7073" y="9567"/>
                    </a:cubicBezTo>
                    <a:lnTo>
                      <a:pt x="7086" y="9555"/>
                    </a:lnTo>
                    <a:cubicBezTo>
                      <a:pt x="6815" y="9555"/>
                      <a:pt x="6679" y="9234"/>
                      <a:pt x="6876" y="9049"/>
                    </a:cubicBezTo>
                    <a:cubicBezTo>
                      <a:pt x="6937" y="8985"/>
                      <a:pt x="7012" y="8956"/>
                      <a:pt x="7086" y="8956"/>
                    </a:cubicBezTo>
                    <a:close/>
                    <a:moveTo>
                      <a:pt x="23065" y="9051"/>
                    </a:moveTo>
                    <a:cubicBezTo>
                      <a:pt x="23138" y="9051"/>
                      <a:pt x="23213" y="9077"/>
                      <a:pt x="23276" y="9136"/>
                    </a:cubicBezTo>
                    <a:cubicBezTo>
                      <a:pt x="23461" y="9333"/>
                      <a:pt x="23325" y="9653"/>
                      <a:pt x="23054" y="9653"/>
                    </a:cubicBezTo>
                    <a:cubicBezTo>
                      <a:pt x="22894" y="9653"/>
                      <a:pt x="22759" y="9518"/>
                      <a:pt x="22759" y="9357"/>
                    </a:cubicBezTo>
                    <a:cubicBezTo>
                      <a:pt x="22759" y="9172"/>
                      <a:pt x="22908" y="9051"/>
                      <a:pt x="23065" y="9051"/>
                    </a:cubicBezTo>
                    <a:close/>
                    <a:moveTo>
                      <a:pt x="29375" y="6967"/>
                    </a:moveTo>
                    <a:lnTo>
                      <a:pt x="31137" y="8704"/>
                    </a:lnTo>
                    <a:cubicBezTo>
                      <a:pt x="31063" y="8803"/>
                      <a:pt x="31014" y="8914"/>
                      <a:pt x="31014" y="9025"/>
                    </a:cubicBezTo>
                    <a:cubicBezTo>
                      <a:pt x="31014" y="9099"/>
                      <a:pt x="31039" y="9173"/>
                      <a:pt x="31063" y="9234"/>
                    </a:cubicBezTo>
                    <a:lnTo>
                      <a:pt x="30324" y="9690"/>
                    </a:lnTo>
                    <a:cubicBezTo>
                      <a:pt x="30238" y="9542"/>
                      <a:pt x="30065" y="9444"/>
                      <a:pt x="29893" y="9444"/>
                    </a:cubicBezTo>
                    <a:lnTo>
                      <a:pt x="29806" y="9444"/>
                    </a:lnTo>
                    <a:lnTo>
                      <a:pt x="29240" y="7029"/>
                    </a:lnTo>
                    <a:cubicBezTo>
                      <a:pt x="29289" y="7016"/>
                      <a:pt x="29338" y="6992"/>
                      <a:pt x="29375" y="6967"/>
                    </a:cubicBezTo>
                    <a:close/>
                    <a:moveTo>
                      <a:pt x="28808" y="6967"/>
                    </a:moveTo>
                    <a:cubicBezTo>
                      <a:pt x="28895" y="7029"/>
                      <a:pt x="28993" y="7053"/>
                      <a:pt x="29092" y="7053"/>
                    </a:cubicBezTo>
                    <a:lnTo>
                      <a:pt x="29141" y="7053"/>
                    </a:lnTo>
                    <a:lnTo>
                      <a:pt x="29708" y="9493"/>
                    </a:lnTo>
                    <a:cubicBezTo>
                      <a:pt x="29585" y="9542"/>
                      <a:pt x="29474" y="9641"/>
                      <a:pt x="29424" y="9764"/>
                    </a:cubicBezTo>
                    <a:lnTo>
                      <a:pt x="27293" y="8926"/>
                    </a:lnTo>
                    <a:cubicBezTo>
                      <a:pt x="27293" y="8877"/>
                      <a:pt x="27268" y="8815"/>
                      <a:pt x="27219" y="8778"/>
                    </a:cubicBezTo>
                    <a:lnTo>
                      <a:pt x="28808" y="6967"/>
                    </a:lnTo>
                    <a:close/>
                    <a:moveTo>
                      <a:pt x="11115" y="6881"/>
                    </a:moveTo>
                    <a:lnTo>
                      <a:pt x="11448" y="7719"/>
                    </a:lnTo>
                    <a:cubicBezTo>
                      <a:pt x="11176" y="7867"/>
                      <a:pt x="11226" y="8273"/>
                      <a:pt x="11521" y="8347"/>
                    </a:cubicBezTo>
                    <a:lnTo>
                      <a:pt x="11386" y="9271"/>
                    </a:lnTo>
                    <a:cubicBezTo>
                      <a:pt x="11359" y="9267"/>
                      <a:pt x="11333" y="9265"/>
                      <a:pt x="11307" y="9265"/>
                    </a:cubicBezTo>
                    <a:cubicBezTo>
                      <a:pt x="11044" y="9265"/>
                      <a:pt x="10819" y="9485"/>
                      <a:pt x="10819" y="9776"/>
                    </a:cubicBezTo>
                    <a:lnTo>
                      <a:pt x="10819" y="9789"/>
                    </a:lnTo>
                    <a:lnTo>
                      <a:pt x="9870" y="9863"/>
                    </a:lnTo>
                    <a:cubicBezTo>
                      <a:pt x="9858" y="9789"/>
                      <a:pt x="9809" y="9727"/>
                      <a:pt x="9735" y="9690"/>
                    </a:cubicBezTo>
                    <a:lnTo>
                      <a:pt x="10807" y="6893"/>
                    </a:lnTo>
                    <a:cubicBezTo>
                      <a:pt x="10851" y="6904"/>
                      <a:pt x="10898" y="6910"/>
                      <a:pt x="10945" y="6910"/>
                    </a:cubicBezTo>
                    <a:cubicBezTo>
                      <a:pt x="11003" y="6910"/>
                      <a:pt x="11061" y="6901"/>
                      <a:pt x="11115" y="6881"/>
                    </a:cubicBezTo>
                    <a:close/>
                    <a:moveTo>
                      <a:pt x="9599" y="9850"/>
                    </a:moveTo>
                    <a:cubicBezTo>
                      <a:pt x="9649" y="9850"/>
                      <a:pt x="9686" y="9887"/>
                      <a:pt x="9686" y="9937"/>
                    </a:cubicBezTo>
                    <a:cubicBezTo>
                      <a:pt x="9686" y="9986"/>
                      <a:pt x="9636" y="10023"/>
                      <a:pt x="9587" y="10023"/>
                    </a:cubicBezTo>
                    <a:lnTo>
                      <a:pt x="9599" y="10010"/>
                    </a:lnTo>
                    <a:cubicBezTo>
                      <a:pt x="9550" y="10010"/>
                      <a:pt x="9513" y="9973"/>
                      <a:pt x="9513" y="9937"/>
                    </a:cubicBezTo>
                    <a:cubicBezTo>
                      <a:pt x="9513" y="9887"/>
                      <a:pt x="9550" y="9850"/>
                      <a:pt x="9599" y="9850"/>
                    </a:cubicBezTo>
                    <a:close/>
                    <a:moveTo>
                      <a:pt x="11309" y="9468"/>
                    </a:moveTo>
                    <a:cubicBezTo>
                      <a:pt x="11314" y="9468"/>
                      <a:pt x="11319" y="9468"/>
                      <a:pt x="11324" y="9468"/>
                    </a:cubicBezTo>
                    <a:cubicBezTo>
                      <a:pt x="11497" y="9468"/>
                      <a:pt x="11620" y="9604"/>
                      <a:pt x="11608" y="9776"/>
                    </a:cubicBezTo>
                    <a:lnTo>
                      <a:pt x="11620" y="9776"/>
                    </a:lnTo>
                    <a:cubicBezTo>
                      <a:pt x="11620" y="9950"/>
                      <a:pt x="11471" y="10062"/>
                      <a:pt x="11317" y="10062"/>
                    </a:cubicBezTo>
                    <a:cubicBezTo>
                      <a:pt x="11241" y="10062"/>
                      <a:pt x="11164" y="10035"/>
                      <a:pt x="11103" y="9973"/>
                    </a:cubicBezTo>
                    <a:cubicBezTo>
                      <a:pt x="10921" y="9780"/>
                      <a:pt x="11048" y="9468"/>
                      <a:pt x="11309" y="9468"/>
                    </a:cubicBezTo>
                    <a:close/>
                    <a:moveTo>
                      <a:pt x="37458" y="8347"/>
                    </a:moveTo>
                    <a:cubicBezTo>
                      <a:pt x="37503" y="8625"/>
                      <a:pt x="37727" y="8767"/>
                      <a:pt x="37952" y="8767"/>
                    </a:cubicBezTo>
                    <a:cubicBezTo>
                      <a:pt x="38156" y="8767"/>
                      <a:pt x="38361" y="8649"/>
                      <a:pt x="38431" y="8409"/>
                    </a:cubicBezTo>
                    <a:lnTo>
                      <a:pt x="38431" y="8396"/>
                    </a:lnTo>
                    <a:lnTo>
                      <a:pt x="39454" y="8581"/>
                    </a:lnTo>
                    <a:cubicBezTo>
                      <a:pt x="39454" y="8618"/>
                      <a:pt x="39454" y="8655"/>
                      <a:pt x="39479" y="8692"/>
                    </a:cubicBezTo>
                    <a:lnTo>
                      <a:pt x="37680" y="10047"/>
                    </a:lnTo>
                    <a:cubicBezTo>
                      <a:pt x="37593" y="9949"/>
                      <a:pt x="37458" y="9887"/>
                      <a:pt x="37322" y="9887"/>
                    </a:cubicBezTo>
                    <a:cubicBezTo>
                      <a:pt x="37138" y="9887"/>
                      <a:pt x="36977" y="9986"/>
                      <a:pt x="36891" y="10134"/>
                    </a:cubicBezTo>
                    <a:lnTo>
                      <a:pt x="35228" y="9308"/>
                    </a:lnTo>
                    <a:cubicBezTo>
                      <a:pt x="35252" y="9259"/>
                      <a:pt x="35265" y="9197"/>
                      <a:pt x="35265" y="9136"/>
                    </a:cubicBezTo>
                    <a:cubicBezTo>
                      <a:pt x="35265" y="9099"/>
                      <a:pt x="35252" y="9062"/>
                      <a:pt x="35252" y="9025"/>
                    </a:cubicBezTo>
                    <a:lnTo>
                      <a:pt x="37458" y="8347"/>
                    </a:lnTo>
                    <a:close/>
                    <a:moveTo>
                      <a:pt x="29873" y="9652"/>
                    </a:moveTo>
                    <a:cubicBezTo>
                      <a:pt x="29879" y="9652"/>
                      <a:pt x="29886" y="9653"/>
                      <a:pt x="29893" y="9653"/>
                    </a:cubicBezTo>
                    <a:lnTo>
                      <a:pt x="29880" y="9653"/>
                    </a:lnTo>
                    <a:cubicBezTo>
                      <a:pt x="30151" y="9653"/>
                      <a:pt x="30299" y="9973"/>
                      <a:pt x="30102" y="10171"/>
                    </a:cubicBezTo>
                    <a:cubicBezTo>
                      <a:pt x="30043" y="10230"/>
                      <a:pt x="29969" y="10256"/>
                      <a:pt x="29895" y="10256"/>
                    </a:cubicBezTo>
                    <a:cubicBezTo>
                      <a:pt x="29740" y="10256"/>
                      <a:pt x="29589" y="10137"/>
                      <a:pt x="29597" y="9961"/>
                    </a:cubicBezTo>
                    <a:cubicBezTo>
                      <a:pt x="29585" y="9795"/>
                      <a:pt x="29710" y="9652"/>
                      <a:pt x="29873" y="9652"/>
                    </a:cubicBezTo>
                    <a:close/>
                    <a:moveTo>
                      <a:pt x="37301" y="10068"/>
                    </a:moveTo>
                    <a:cubicBezTo>
                      <a:pt x="37463" y="10068"/>
                      <a:pt x="37618" y="10199"/>
                      <a:pt x="37618" y="10392"/>
                    </a:cubicBezTo>
                    <a:cubicBezTo>
                      <a:pt x="37618" y="10553"/>
                      <a:pt x="37495" y="10688"/>
                      <a:pt x="37322" y="10688"/>
                    </a:cubicBezTo>
                    <a:cubicBezTo>
                      <a:pt x="37317" y="10688"/>
                      <a:pt x="37313" y="10688"/>
                      <a:pt x="37308" y="10688"/>
                    </a:cubicBezTo>
                    <a:cubicBezTo>
                      <a:pt x="37034" y="10688"/>
                      <a:pt x="36895" y="10352"/>
                      <a:pt x="37088" y="10158"/>
                    </a:cubicBezTo>
                    <a:cubicBezTo>
                      <a:pt x="37151" y="10096"/>
                      <a:pt x="37226" y="10068"/>
                      <a:pt x="37301" y="10068"/>
                    </a:cubicBezTo>
                    <a:close/>
                    <a:moveTo>
                      <a:pt x="17263" y="8692"/>
                    </a:moveTo>
                    <a:lnTo>
                      <a:pt x="20270" y="8988"/>
                    </a:lnTo>
                    <a:lnTo>
                      <a:pt x="20270" y="9025"/>
                    </a:lnTo>
                    <a:cubicBezTo>
                      <a:pt x="20270" y="9148"/>
                      <a:pt x="20307" y="9259"/>
                      <a:pt x="20381" y="9345"/>
                    </a:cubicBezTo>
                    <a:lnTo>
                      <a:pt x="19259" y="10713"/>
                    </a:lnTo>
                    <a:cubicBezTo>
                      <a:pt x="19173" y="10651"/>
                      <a:pt x="19087" y="10627"/>
                      <a:pt x="18988" y="10627"/>
                    </a:cubicBezTo>
                    <a:cubicBezTo>
                      <a:pt x="18877" y="10627"/>
                      <a:pt x="18779" y="10663"/>
                      <a:pt x="18693" y="10725"/>
                    </a:cubicBezTo>
                    <a:lnTo>
                      <a:pt x="17140" y="8938"/>
                    </a:lnTo>
                    <a:cubicBezTo>
                      <a:pt x="17202" y="8865"/>
                      <a:pt x="17251" y="8791"/>
                      <a:pt x="17263" y="8692"/>
                    </a:cubicBezTo>
                    <a:close/>
                    <a:moveTo>
                      <a:pt x="32468" y="10691"/>
                    </a:moveTo>
                    <a:cubicBezTo>
                      <a:pt x="32492" y="10691"/>
                      <a:pt x="32517" y="10707"/>
                      <a:pt x="32517" y="10737"/>
                    </a:cubicBezTo>
                    <a:cubicBezTo>
                      <a:pt x="32517" y="10768"/>
                      <a:pt x="32492" y="10784"/>
                      <a:pt x="32468" y="10784"/>
                    </a:cubicBezTo>
                    <a:cubicBezTo>
                      <a:pt x="32443" y="10784"/>
                      <a:pt x="32419" y="10768"/>
                      <a:pt x="32419" y="10737"/>
                    </a:cubicBezTo>
                    <a:cubicBezTo>
                      <a:pt x="32419" y="10707"/>
                      <a:pt x="32443" y="10691"/>
                      <a:pt x="32468" y="10691"/>
                    </a:cubicBezTo>
                    <a:close/>
                    <a:moveTo>
                      <a:pt x="4412" y="9308"/>
                    </a:moveTo>
                    <a:cubicBezTo>
                      <a:pt x="4449" y="9320"/>
                      <a:pt x="4474" y="9333"/>
                      <a:pt x="4498" y="9333"/>
                    </a:cubicBezTo>
                    <a:lnTo>
                      <a:pt x="4301" y="10306"/>
                    </a:lnTo>
                    <a:lnTo>
                      <a:pt x="4277" y="10306"/>
                    </a:lnTo>
                    <a:cubicBezTo>
                      <a:pt x="4055" y="10306"/>
                      <a:pt x="3870" y="10491"/>
                      <a:pt x="3870" y="10713"/>
                    </a:cubicBezTo>
                    <a:lnTo>
                      <a:pt x="3870" y="10725"/>
                    </a:lnTo>
                    <a:lnTo>
                      <a:pt x="3513" y="10787"/>
                    </a:lnTo>
                    <a:cubicBezTo>
                      <a:pt x="3488" y="10700"/>
                      <a:pt x="3451" y="10614"/>
                      <a:pt x="3377" y="10553"/>
                    </a:cubicBezTo>
                    <a:lnTo>
                      <a:pt x="4412" y="9308"/>
                    </a:lnTo>
                    <a:close/>
                    <a:moveTo>
                      <a:pt x="33219" y="9099"/>
                    </a:moveTo>
                    <a:lnTo>
                      <a:pt x="34254" y="9111"/>
                    </a:lnTo>
                    <a:lnTo>
                      <a:pt x="34254" y="9136"/>
                    </a:lnTo>
                    <a:cubicBezTo>
                      <a:pt x="34254" y="9320"/>
                      <a:pt x="34365" y="9493"/>
                      <a:pt x="34525" y="9579"/>
                    </a:cubicBezTo>
                    <a:lnTo>
                      <a:pt x="33983" y="10848"/>
                    </a:lnTo>
                    <a:cubicBezTo>
                      <a:pt x="33971" y="10836"/>
                      <a:pt x="33959" y="10836"/>
                      <a:pt x="33934" y="10836"/>
                    </a:cubicBezTo>
                    <a:lnTo>
                      <a:pt x="33219" y="9099"/>
                    </a:lnTo>
                    <a:close/>
                    <a:moveTo>
                      <a:pt x="27281" y="9037"/>
                    </a:moveTo>
                    <a:lnTo>
                      <a:pt x="29400" y="9863"/>
                    </a:lnTo>
                    <a:cubicBezTo>
                      <a:pt x="29387" y="9900"/>
                      <a:pt x="29387" y="9924"/>
                      <a:pt x="29387" y="9949"/>
                    </a:cubicBezTo>
                    <a:cubicBezTo>
                      <a:pt x="29387" y="10035"/>
                      <a:pt x="29412" y="10121"/>
                      <a:pt x="29449" y="10195"/>
                    </a:cubicBezTo>
                    <a:lnTo>
                      <a:pt x="28131" y="10885"/>
                    </a:lnTo>
                    <a:cubicBezTo>
                      <a:pt x="28044" y="10700"/>
                      <a:pt x="27872" y="10590"/>
                      <a:pt x="27675" y="10590"/>
                    </a:cubicBezTo>
                    <a:cubicBezTo>
                      <a:pt x="27626" y="10590"/>
                      <a:pt x="27589" y="10602"/>
                      <a:pt x="27552" y="10614"/>
                    </a:cubicBezTo>
                    <a:lnTo>
                      <a:pt x="27145" y="9185"/>
                    </a:lnTo>
                    <a:cubicBezTo>
                      <a:pt x="27207" y="9160"/>
                      <a:pt x="27268" y="9099"/>
                      <a:pt x="27281" y="9037"/>
                    </a:cubicBezTo>
                    <a:close/>
                    <a:moveTo>
                      <a:pt x="21970" y="8951"/>
                    </a:moveTo>
                    <a:cubicBezTo>
                      <a:pt x="22002" y="9061"/>
                      <a:pt x="22104" y="9126"/>
                      <a:pt x="22209" y="9126"/>
                    </a:cubicBezTo>
                    <a:cubicBezTo>
                      <a:pt x="22268" y="9126"/>
                      <a:pt x="22328" y="9106"/>
                      <a:pt x="22377" y="9062"/>
                    </a:cubicBezTo>
                    <a:lnTo>
                      <a:pt x="22574" y="9210"/>
                    </a:lnTo>
                    <a:cubicBezTo>
                      <a:pt x="22561" y="9259"/>
                      <a:pt x="22549" y="9308"/>
                      <a:pt x="22549" y="9357"/>
                    </a:cubicBezTo>
                    <a:cubicBezTo>
                      <a:pt x="22549" y="9555"/>
                      <a:pt x="22672" y="9739"/>
                      <a:pt x="22857" y="9813"/>
                    </a:cubicBezTo>
                    <a:lnTo>
                      <a:pt x="22414" y="10885"/>
                    </a:lnTo>
                    <a:cubicBezTo>
                      <a:pt x="22353" y="10863"/>
                      <a:pt x="22289" y="10851"/>
                      <a:pt x="22227" y="10851"/>
                    </a:cubicBezTo>
                    <a:cubicBezTo>
                      <a:pt x="22150" y="10851"/>
                      <a:pt x="22075" y="10869"/>
                      <a:pt x="22007" y="10910"/>
                    </a:cubicBezTo>
                    <a:lnTo>
                      <a:pt x="21071" y="9419"/>
                    </a:lnTo>
                    <a:cubicBezTo>
                      <a:pt x="21194" y="9333"/>
                      <a:pt x="21268" y="9185"/>
                      <a:pt x="21280" y="9037"/>
                    </a:cubicBezTo>
                    <a:lnTo>
                      <a:pt x="21280" y="9012"/>
                    </a:lnTo>
                    <a:lnTo>
                      <a:pt x="21970" y="8951"/>
                    </a:lnTo>
                    <a:close/>
                    <a:moveTo>
                      <a:pt x="4262" y="10515"/>
                    </a:moveTo>
                    <a:cubicBezTo>
                      <a:pt x="4267" y="10515"/>
                      <a:pt x="4272" y="10515"/>
                      <a:pt x="4277" y="10516"/>
                    </a:cubicBezTo>
                    <a:cubicBezTo>
                      <a:pt x="4387" y="10516"/>
                      <a:pt x="4474" y="10602"/>
                      <a:pt x="4474" y="10713"/>
                    </a:cubicBezTo>
                    <a:cubicBezTo>
                      <a:pt x="4474" y="10829"/>
                      <a:pt x="4378" y="10912"/>
                      <a:pt x="4275" y="10912"/>
                    </a:cubicBezTo>
                    <a:cubicBezTo>
                      <a:pt x="4225" y="10912"/>
                      <a:pt x="4173" y="10892"/>
                      <a:pt x="4129" y="10848"/>
                    </a:cubicBezTo>
                    <a:cubicBezTo>
                      <a:pt x="4009" y="10728"/>
                      <a:pt x="4087" y="10515"/>
                      <a:pt x="4262" y="10515"/>
                    </a:cubicBezTo>
                    <a:close/>
                    <a:moveTo>
                      <a:pt x="25629" y="8963"/>
                    </a:moveTo>
                    <a:lnTo>
                      <a:pt x="26825" y="9062"/>
                    </a:lnTo>
                    <a:cubicBezTo>
                      <a:pt x="26837" y="9086"/>
                      <a:pt x="26862" y="9111"/>
                      <a:pt x="26886" y="9136"/>
                    </a:cubicBezTo>
                    <a:lnTo>
                      <a:pt x="25186" y="10947"/>
                    </a:lnTo>
                    <a:cubicBezTo>
                      <a:pt x="25149" y="10922"/>
                      <a:pt x="25112" y="10922"/>
                      <a:pt x="25075" y="10922"/>
                    </a:cubicBezTo>
                    <a:lnTo>
                      <a:pt x="25161" y="9382"/>
                    </a:lnTo>
                    <a:cubicBezTo>
                      <a:pt x="25395" y="9370"/>
                      <a:pt x="25592" y="9197"/>
                      <a:pt x="25629" y="8963"/>
                    </a:cubicBezTo>
                    <a:close/>
                    <a:moveTo>
                      <a:pt x="32024" y="9086"/>
                    </a:moveTo>
                    <a:lnTo>
                      <a:pt x="33109" y="9099"/>
                    </a:lnTo>
                    <a:lnTo>
                      <a:pt x="33835" y="10861"/>
                    </a:lnTo>
                    <a:cubicBezTo>
                      <a:pt x="33774" y="10885"/>
                      <a:pt x="33737" y="10935"/>
                      <a:pt x="33712" y="10996"/>
                    </a:cubicBezTo>
                    <a:lnTo>
                      <a:pt x="32714" y="10799"/>
                    </a:lnTo>
                    <a:cubicBezTo>
                      <a:pt x="32714" y="10774"/>
                      <a:pt x="32714" y="10762"/>
                      <a:pt x="32714" y="10750"/>
                    </a:cubicBezTo>
                    <a:cubicBezTo>
                      <a:pt x="32714" y="10602"/>
                      <a:pt x="32603" y="10491"/>
                      <a:pt x="32468" y="10491"/>
                    </a:cubicBezTo>
                    <a:cubicBezTo>
                      <a:pt x="32431" y="10491"/>
                      <a:pt x="32406" y="10503"/>
                      <a:pt x="32394" y="10503"/>
                    </a:cubicBezTo>
                    <a:lnTo>
                      <a:pt x="31802" y="9444"/>
                    </a:lnTo>
                    <a:cubicBezTo>
                      <a:pt x="31926" y="9357"/>
                      <a:pt x="32000" y="9234"/>
                      <a:pt x="32024" y="9086"/>
                    </a:cubicBezTo>
                    <a:close/>
                    <a:moveTo>
                      <a:pt x="24668" y="9037"/>
                    </a:moveTo>
                    <a:cubicBezTo>
                      <a:pt x="24730" y="9210"/>
                      <a:pt x="24878" y="9345"/>
                      <a:pt x="25063" y="9370"/>
                    </a:cubicBezTo>
                    <a:lnTo>
                      <a:pt x="24964" y="10910"/>
                    </a:lnTo>
                    <a:cubicBezTo>
                      <a:pt x="24866" y="10922"/>
                      <a:pt x="24755" y="10972"/>
                      <a:pt x="24681" y="11045"/>
                    </a:cubicBezTo>
                    <a:lnTo>
                      <a:pt x="23498" y="9604"/>
                    </a:lnTo>
                    <a:cubicBezTo>
                      <a:pt x="23535" y="9530"/>
                      <a:pt x="23559" y="9444"/>
                      <a:pt x="23559" y="9357"/>
                    </a:cubicBezTo>
                    <a:cubicBezTo>
                      <a:pt x="23559" y="9333"/>
                      <a:pt x="23559" y="9308"/>
                      <a:pt x="23559" y="9296"/>
                    </a:cubicBezTo>
                    <a:lnTo>
                      <a:pt x="24668" y="9037"/>
                    </a:lnTo>
                    <a:close/>
                    <a:moveTo>
                      <a:pt x="35191" y="9407"/>
                    </a:moveTo>
                    <a:lnTo>
                      <a:pt x="36854" y="10220"/>
                    </a:lnTo>
                    <a:cubicBezTo>
                      <a:pt x="36793" y="10380"/>
                      <a:pt x="36817" y="10565"/>
                      <a:pt x="36928" y="10700"/>
                    </a:cubicBezTo>
                    <a:lnTo>
                      <a:pt x="35770" y="11070"/>
                    </a:lnTo>
                    <a:cubicBezTo>
                      <a:pt x="35671" y="10947"/>
                      <a:pt x="35524" y="10873"/>
                      <a:pt x="35363" y="10873"/>
                    </a:cubicBezTo>
                    <a:lnTo>
                      <a:pt x="35265" y="10873"/>
                    </a:lnTo>
                    <a:lnTo>
                      <a:pt x="34870" y="9628"/>
                    </a:lnTo>
                    <a:cubicBezTo>
                      <a:pt x="35006" y="9604"/>
                      <a:pt x="35117" y="9518"/>
                      <a:pt x="35191" y="9407"/>
                    </a:cubicBezTo>
                    <a:close/>
                    <a:moveTo>
                      <a:pt x="33934" y="11045"/>
                    </a:moveTo>
                    <a:cubicBezTo>
                      <a:pt x="33959" y="11045"/>
                      <a:pt x="33983" y="11058"/>
                      <a:pt x="33983" y="11095"/>
                    </a:cubicBezTo>
                    <a:cubicBezTo>
                      <a:pt x="33983" y="11112"/>
                      <a:pt x="33976" y="11118"/>
                      <a:pt x="33966" y="11118"/>
                    </a:cubicBezTo>
                    <a:cubicBezTo>
                      <a:pt x="33933" y="11118"/>
                      <a:pt x="33868" y="11045"/>
                      <a:pt x="33934" y="11045"/>
                    </a:cubicBezTo>
                    <a:close/>
                    <a:moveTo>
                      <a:pt x="16413" y="8938"/>
                    </a:moveTo>
                    <a:cubicBezTo>
                      <a:pt x="16462" y="8988"/>
                      <a:pt x="16524" y="9037"/>
                      <a:pt x="16598" y="9062"/>
                    </a:cubicBezTo>
                    <a:lnTo>
                      <a:pt x="15649" y="10713"/>
                    </a:lnTo>
                    <a:cubicBezTo>
                      <a:pt x="15612" y="10700"/>
                      <a:pt x="15588" y="10700"/>
                      <a:pt x="15551" y="10700"/>
                    </a:cubicBezTo>
                    <a:cubicBezTo>
                      <a:pt x="15304" y="10700"/>
                      <a:pt x="15095" y="10873"/>
                      <a:pt x="15058" y="11119"/>
                    </a:cubicBezTo>
                    <a:lnTo>
                      <a:pt x="13973" y="11119"/>
                    </a:lnTo>
                    <a:cubicBezTo>
                      <a:pt x="13973" y="11021"/>
                      <a:pt x="13949" y="10935"/>
                      <a:pt x="13900" y="10861"/>
                    </a:cubicBezTo>
                    <a:lnTo>
                      <a:pt x="16413" y="8938"/>
                    </a:lnTo>
                    <a:close/>
                    <a:moveTo>
                      <a:pt x="26972" y="9185"/>
                    </a:moveTo>
                    <a:cubicBezTo>
                      <a:pt x="26997" y="9197"/>
                      <a:pt x="27022" y="9197"/>
                      <a:pt x="27046" y="9197"/>
                    </a:cubicBezTo>
                    <a:lnTo>
                      <a:pt x="27453" y="10639"/>
                    </a:lnTo>
                    <a:cubicBezTo>
                      <a:pt x="27317" y="10700"/>
                      <a:pt x="27219" y="10824"/>
                      <a:pt x="27194" y="10972"/>
                    </a:cubicBezTo>
                    <a:lnTo>
                      <a:pt x="25482" y="11193"/>
                    </a:lnTo>
                    <a:cubicBezTo>
                      <a:pt x="25432" y="11107"/>
                      <a:pt x="25358" y="11033"/>
                      <a:pt x="25284" y="10984"/>
                    </a:cubicBezTo>
                    <a:lnTo>
                      <a:pt x="25284" y="10972"/>
                    </a:lnTo>
                    <a:lnTo>
                      <a:pt x="26972" y="9185"/>
                    </a:lnTo>
                    <a:close/>
                    <a:moveTo>
                      <a:pt x="3022" y="10606"/>
                    </a:moveTo>
                    <a:cubicBezTo>
                      <a:pt x="3173" y="10606"/>
                      <a:pt x="3320" y="10724"/>
                      <a:pt x="3328" y="10898"/>
                    </a:cubicBezTo>
                    <a:cubicBezTo>
                      <a:pt x="3328" y="11070"/>
                      <a:pt x="3192" y="11206"/>
                      <a:pt x="3032" y="11206"/>
                    </a:cubicBezTo>
                    <a:cubicBezTo>
                      <a:pt x="2761" y="11206"/>
                      <a:pt x="2625" y="10885"/>
                      <a:pt x="2810" y="10700"/>
                    </a:cubicBezTo>
                    <a:cubicBezTo>
                      <a:pt x="2871" y="10635"/>
                      <a:pt x="2947" y="10606"/>
                      <a:pt x="3022" y="10606"/>
                    </a:cubicBezTo>
                    <a:close/>
                    <a:moveTo>
                      <a:pt x="17078" y="9000"/>
                    </a:moveTo>
                    <a:lnTo>
                      <a:pt x="18619" y="10787"/>
                    </a:lnTo>
                    <a:cubicBezTo>
                      <a:pt x="18532" y="10873"/>
                      <a:pt x="18483" y="10996"/>
                      <a:pt x="18483" y="11132"/>
                    </a:cubicBezTo>
                    <a:cubicBezTo>
                      <a:pt x="18483" y="11156"/>
                      <a:pt x="18483" y="11181"/>
                      <a:pt x="18495" y="11218"/>
                    </a:cubicBezTo>
                    <a:lnTo>
                      <a:pt x="16043" y="11132"/>
                    </a:lnTo>
                    <a:cubicBezTo>
                      <a:pt x="16006" y="10959"/>
                      <a:pt x="15896" y="10811"/>
                      <a:pt x="15748" y="10750"/>
                    </a:cubicBezTo>
                    <a:lnTo>
                      <a:pt x="16696" y="9099"/>
                    </a:lnTo>
                    <a:lnTo>
                      <a:pt x="16783" y="9099"/>
                    </a:lnTo>
                    <a:cubicBezTo>
                      <a:pt x="16881" y="9099"/>
                      <a:pt x="16992" y="9062"/>
                      <a:pt x="17078" y="9000"/>
                    </a:cubicBezTo>
                    <a:close/>
                    <a:moveTo>
                      <a:pt x="20454" y="9419"/>
                    </a:moveTo>
                    <a:cubicBezTo>
                      <a:pt x="20516" y="9468"/>
                      <a:pt x="20590" y="9505"/>
                      <a:pt x="20676" y="9518"/>
                    </a:cubicBezTo>
                    <a:lnTo>
                      <a:pt x="20787" y="11218"/>
                    </a:lnTo>
                    <a:lnTo>
                      <a:pt x="19481" y="11119"/>
                    </a:lnTo>
                    <a:cubicBezTo>
                      <a:pt x="19481" y="10996"/>
                      <a:pt x="19432" y="10873"/>
                      <a:pt x="19346" y="10774"/>
                    </a:cubicBezTo>
                    <a:lnTo>
                      <a:pt x="20454" y="9419"/>
                    </a:lnTo>
                    <a:close/>
                    <a:moveTo>
                      <a:pt x="34612" y="9616"/>
                    </a:moveTo>
                    <a:cubicBezTo>
                      <a:pt x="34661" y="9628"/>
                      <a:pt x="34710" y="9641"/>
                      <a:pt x="34760" y="9641"/>
                    </a:cubicBezTo>
                    <a:lnTo>
                      <a:pt x="35154" y="10910"/>
                    </a:lnTo>
                    <a:cubicBezTo>
                      <a:pt x="35031" y="10972"/>
                      <a:pt x="34920" y="11082"/>
                      <a:pt x="34883" y="11218"/>
                    </a:cubicBezTo>
                    <a:lnTo>
                      <a:pt x="34883" y="11230"/>
                    </a:lnTo>
                    <a:lnTo>
                      <a:pt x="34180" y="11095"/>
                    </a:lnTo>
                    <a:cubicBezTo>
                      <a:pt x="34180" y="11008"/>
                      <a:pt x="34144" y="10935"/>
                      <a:pt x="34082" y="10885"/>
                    </a:cubicBezTo>
                    <a:lnTo>
                      <a:pt x="34612" y="9616"/>
                    </a:lnTo>
                    <a:close/>
                    <a:moveTo>
                      <a:pt x="20997" y="9468"/>
                    </a:moveTo>
                    <a:lnTo>
                      <a:pt x="21933" y="10947"/>
                    </a:lnTo>
                    <a:cubicBezTo>
                      <a:pt x="21822" y="11033"/>
                      <a:pt x="21761" y="11144"/>
                      <a:pt x="21736" y="11280"/>
                    </a:cubicBezTo>
                    <a:lnTo>
                      <a:pt x="20898" y="11218"/>
                    </a:lnTo>
                    <a:lnTo>
                      <a:pt x="20787" y="9518"/>
                    </a:lnTo>
                    <a:cubicBezTo>
                      <a:pt x="20861" y="9518"/>
                      <a:pt x="20935" y="9505"/>
                      <a:pt x="20997" y="9468"/>
                    </a:cubicBezTo>
                    <a:close/>
                    <a:moveTo>
                      <a:pt x="23436" y="9678"/>
                    </a:moveTo>
                    <a:lnTo>
                      <a:pt x="24607" y="11132"/>
                    </a:lnTo>
                    <a:cubicBezTo>
                      <a:pt x="24570" y="11181"/>
                      <a:pt x="24545" y="11243"/>
                      <a:pt x="24533" y="11304"/>
                    </a:cubicBezTo>
                    <a:lnTo>
                      <a:pt x="22771" y="11304"/>
                    </a:lnTo>
                    <a:cubicBezTo>
                      <a:pt x="22746" y="11144"/>
                      <a:pt x="22648" y="10996"/>
                      <a:pt x="22512" y="10922"/>
                    </a:cubicBezTo>
                    <a:lnTo>
                      <a:pt x="22968" y="9838"/>
                    </a:lnTo>
                    <a:cubicBezTo>
                      <a:pt x="23005" y="9850"/>
                      <a:pt x="23030" y="9850"/>
                      <a:pt x="23067" y="9850"/>
                    </a:cubicBezTo>
                    <a:cubicBezTo>
                      <a:pt x="23202" y="9850"/>
                      <a:pt x="23338" y="9789"/>
                      <a:pt x="23436" y="9678"/>
                    </a:cubicBezTo>
                    <a:close/>
                    <a:moveTo>
                      <a:pt x="27675" y="10787"/>
                    </a:moveTo>
                    <a:cubicBezTo>
                      <a:pt x="27835" y="10787"/>
                      <a:pt x="27971" y="10922"/>
                      <a:pt x="27971" y="11095"/>
                    </a:cubicBezTo>
                    <a:cubicBezTo>
                      <a:pt x="27971" y="11274"/>
                      <a:pt x="27825" y="11389"/>
                      <a:pt x="27673" y="11389"/>
                    </a:cubicBezTo>
                    <a:cubicBezTo>
                      <a:pt x="27595" y="11389"/>
                      <a:pt x="27516" y="11359"/>
                      <a:pt x="27453" y="11292"/>
                    </a:cubicBezTo>
                    <a:cubicBezTo>
                      <a:pt x="27268" y="11107"/>
                      <a:pt x="27404" y="10787"/>
                      <a:pt x="27675" y="10787"/>
                    </a:cubicBezTo>
                    <a:close/>
                    <a:moveTo>
                      <a:pt x="18985" y="10829"/>
                    </a:moveTo>
                    <a:cubicBezTo>
                      <a:pt x="19139" y="10829"/>
                      <a:pt x="19284" y="10950"/>
                      <a:pt x="19284" y="11132"/>
                    </a:cubicBezTo>
                    <a:cubicBezTo>
                      <a:pt x="19284" y="11292"/>
                      <a:pt x="19148" y="11427"/>
                      <a:pt x="18988" y="11427"/>
                    </a:cubicBezTo>
                    <a:cubicBezTo>
                      <a:pt x="18717" y="11427"/>
                      <a:pt x="18582" y="11107"/>
                      <a:pt x="18766" y="10922"/>
                    </a:cubicBezTo>
                    <a:cubicBezTo>
                      <a:pt x="18831" y="10858"/>
                      <a:pt x="18909" y="10829"/>
                      <a:pt x="18985" y="10829"/>
                    </a:cubicBezTo>
                    <a:close/>
                    <a:moveTo>
                      <a:pt x="13474" y="10825"/>
                    </a:moveTo>
                    <a:cubicBezTo>
                      <a:pt x="13627" y="10825"/>
                      <a:pt x="13776" y="10947"/>
                      <a:pt x="13776" y="11132"/>
                    </a:cubicBezTo>
                    <a:cubicBezTo>
                      <a:pt x="13776" y="11297"/>
                      <a:pt x="13641" y="11428"/>
                      <a:pt x="13478" y="11428"/>
                    </a:cubicBezTo>
                    <a:cubicBezTo>
                      <a:pt x="13470" y="11428"/>
                      <a:pt x="13463" y="11428"/>
                      <a:pt x="13456" y="11427"/>
                    </a:cubicBezTo>
                    <a:lnTo>
                      <a:pt x="13468" y="11427"/>
                    </a:lnTo>
                    <a:cubicBezTo>
                      <a:pt x="13210" y="11415"/>
                      <a:pt x="13074" y="11095"/>
                      <a:pt x="13271" y="10910"/>
                    </a:cubicBezTo>
                    <a:cubicBezTo>
                      <a:pt x="13330" y="10851"/>
                      <a:pt x="13402" y="10825"/>
                      <a:pt x="13474" y="10825"/>
                    </a:cubicBezTo>
                    <a:close/>
                    <a:moveTo>
                      <a:pt x="37014" y="10774"/>
                    </a:moveTo>
                    <a:cubicBezTo>
                      <a:pt x="37088" y="10848"/>
                      <a:pt x="37187" y="10885"/>
                      <a:pt x="37298" y="10898"/>
                    </a:cubicBezTo>
                    <a:lnTo>
                      <a:pt x="37384" y="11329"/>
                    </a:lnTo>
                    <a:cubicBezTo>
                      <a:pt x="37310" y="11353"/>
                      <a:pt x="37261" y="11403"/>
                      <a:pt x="37236" y="11477"/>
                    </a:cubicBezTo>
                    <a:lnTo>
                      <a:pt x="35869" y="11366"/>
                    </a:lnTo>
                    <a:cubicBezTo>
                      <a:pt x="35869" y="11292"/>
                      <a:pt x="35856" y="11230"/>
                      <a:pt x="35819" y="11156"/>
                    </a:cubicBezTo>
                    <a:lnTo>
                      <a:pt x="37014" y="10774"/>
                    </a:lnTo>
                    <a:close/>
                    <a:moveTo>
                      <a:pt x="15551" y="10898"/>
                    </a:moveTo>
                    <a:cubicBezTo>
                      <a:pt x="15711" y="10910"/>
                      <a:pt x="15834" y="11045"/>
                      <a:pt x="15834" y="11206"/>
                    </a:cubicBezTo>
                    <a:lnTo>
                      <a:pt x="15846" y="11206"/>
                    </a:lnTo>
                    <a:cubicBezTo>
                      <a:pt x="15846" y="11382"/>
                      <a:pt x="15698" y="11501"/>
                      <a:pt x="15541" y="11501"/>
                    </a:cubicBezTo>
                    <a:cubicBezTo>
                      <a:pt x="15468" y="11501"/>
                      <a:pt x="15392" y="11474"/>
                      <a:pt x="15329" y="11415"/>
                    </a:cubicBezTo>
                    <a:cubicBezTo>
                      <a:pt x="15144" y="11230"/>
                      <a:pt x="15279" y="10898"/>
                      <a:pt x="15551" y="10898"/>
                    </a:cubicBezTo>
                    <a:close/>
                    <a:moveTo>
                      <a:pt x="31100" y="9333"/>
                    </a:moveTo>
                    <a:cubicBezTo>
                      <a:pt x="31137" y="9357"/>
                      <a:pt x="31162" y="9394"/>
                      <a:pt x="31199" y="9419"/>
                    </a:cubicBezTo>
                    <a:lnTo>
                      <a:pt x="29856" y="11563"/>
                    </a:lnTo>
                    <a:cubicBezTo>
                      <a:pt x="29831" y="11551"/>
                      <a:pt x="29806" y="11551"/>
                      <a:pt x="29782" y="11551"/>
                    </a:cubicBezTo>
                    <a:lnTo>
                      <a:pt x="29769" y="11551"/>
                    </a:lnTo>
                    <a:lnTo>
                      <a:pt x="29880" y="10454"/>
                    </a:lnTo>
                    <a:cubicBezTo>
                      <a:pt x="29886" y="10454"/>
                      <a:pt x="29892" y="10454"/>
                      <a:pt x="29898" y="10454"/>
                    </a:cubicBezTo>
                    <a:cubicBezTo>
                      <a:pt x="30234" y="10454"/>
                      <a:pt x="30470" y="10116"/>
                      <a:pt x="30349" y="9789"/>
                    </a:cubicBezTo>
                    <a:lnTo>
                      <a:pt x="31100" y="9333"/>
                    </a:lnTo>
                    <a:close/>
                    <a:moveTo>
                      <a:pt x="37470" y="11501"/>
                    </a:moveTo>
                    <a:cubicBezTo>
                      <a:pt x="37527" y="11501"/>
                      <a:pt x="37467" y="11574"/>
                      <a:pt x="37437" y="11574"/>
                    </a:cubicBezTo>
                    <a:cubicBezTo>
                      <a:pt x="37428" y="11574"/>
                      <a:pt x="37421" y="11568"/>
                      <a:pt x="37421" y="11551"/>
                    </a:cubicBezTo>
                    <a:cubicBezTo>
                      <a:pt x="37421" y="11530"/>
                      <a:pt x="37437" y="11510"/>
                      <a:pt x="37464" y="11510"/>
                    </a:cubicBezTo>
                    <a:cubicBezTo>
                      <a:pt x="37469" y="11510"/>
                      <a:pt x="37476" y="11511"/>
                      <a:pt x="37483" y="11514"/>
                    </a:cubicBezTo>
                    <a:lnTo>
                      <a:pt x="37470" y="11501"/>
                    </a:lnTo>
                    <a:close/>
                    <a:moveTo>
                      <a:pt x="29498" y="10282"/>
                    </a:moveTo>
                    <a:cubicBezTo>
                      <a:pt x="29572" y="10368"/>
                      <a:pt x="29671" y="10429"/>
                      <a:pt x="29782" y="10454"/>
                    </a:cubicBezTo>
                    <a:lnTo>
                      <a:pt x="29671" y="11575"/>
                    </a:lnTo>
                    <a:cubicBezTo>
                      <a:pt x="29622" y="11600"/>
                      <a:pt x="29572" y="11637"/>
                      <a:pt x="29548" y="11686"/>
                    </a:cubicBezTo>
                    <a:lnTo>
                      <a:pt x="28143" y="11267"/>
                    </a:lnTo>
                    <a:cubicBezTo>
                      <a:pt x="28155" y="11206"/>
                      <a:pt x="28168" y="11156"/>
                      <a:pt x="28168" y="11095"/>
                    </a:cubicBezTo>
                    <a:cubicBezTo>
                      <a:pt x="28168" y="11059"/>
                      <a:pt x="28168" y="11024"/>
                      <a:pt x="28168" y="10977"/>
                    </a:cubicBezTo>
                    <a:lnTo>
                      <a:pt x="28168" y="10977"/>
                    </a:lnTo>
                    <a:lnTo>
                      <a:pt x="29498" y="10282"/>
                    </a:lnTo>
                    <a:close/>
                    <a:moveTo>
                      <a:pt x="31297" y="9468"/>
                    </a:moveTo>
                    <a:cubicBezTo>
                      <a:pt x="31371" y="9505"/>
                      <a:pt x="31445" y="9530"/>
                      <a:pt x="31519" y="9530"/>
                    </a:cubicBezTo>
                    <a:cubicBezTo>
                      <a:pt x="31593" y="9530"/>
                      <a:pt x="31655" y="9518"/>
                      <a:pt x="31716" y="9493"/>
                    </a:cubicBezTo>
                    <a:lnTo>
                      <a:pt x="32308" y="10553"/>
                    </a:lnTo>
                    <a:cubicBezTo>
                      <a:pt x="32246" y="10590"/>
                      <a:pt x="32209" y="10663"/>
                      <a:pt x="32209" y="10737"/>
                    </a:cubicBezTo>
                    <a:cubicBezTo>
                      <a:pt x="32209" y="10762"/>
                      <a:pt x="32221" y="10787"/>
                      <a:pt x="32234" y="10811"/>
                    </a:cubicBezTo>
                    <a:lnTo>
                      <a:pt x="32234" y="10824"/>
                    </a:lnTo>
                    <a:lnTo>
                      <a:pt x="29991" y="11686"/>
                    </a:lnTo>
                    <a:cubicBezTo>
                      <a:pt x="29979" y="11662"/>
                      <a:pt x="29967" y="11649"/>
                      <a:pt x="29954" y="11625"/>
                    </a:cubicBezTo>
                    <a:lnTo>
                      <a:pt x="31297" y="9468"/>
                    </a:lnTo>
                    <a:close/>
                    <a:moveTo>
                      <a:pt x="22226" y="11051"/>
                    </a:moveTo>
                    <a:cubicBezTo>
                      <a:pt x="22392" y="11051"/>
                      <a:pt x="22549" y="11175"/>
                      <a:pt x="22549" y="11366"/>
                    </a:cubicBezTo>
                    <a:cubicBezTo>
                      <a:pt x="22549" y="11538"/>
                      <a:pt x="22414" y="11674"/>
                      <a:pt x="22241" y="11686"/>
                    </a:cubicBezTo>
                    <a:cubicBezTo>
                      <a:pt x="22236" y="11686"/>
                      <a:pt x="22231" y="11686"/>
                      <a:pt x="22226" y="11686"/>
                    </a:cubicBezTo>
                    <a:cubicBezTo>
                      <a:pt x="21952" y="11686"/>
                      <a:pt x="21801" y="11350"/>
                      <a:pt x="21995" y="11144"/>
                    </a:cubicBezTo>
                    <a:cubicBezTo>
                      <a:pt x="22063" y="11080"/>
                      <a:pt x="22146" y="11051"/>
                      <a:pt x="22226" y="11051"/>
                    </a:cubicBezTo>
                    <a:close/>
                    <a:moveTo>
                      <a:pt x="35357" y="11070"/>
                    </a:moveTo>
                    <a:lnTo>
                      <a:pt x="35357" y="11070"/>
                    </a:lnTo>
                    <a:cubicBezTo>
                      <a:pt x="35637" y="11075"/>
                      <a:pt x="35781" y="11404"/>
                      <a:pt x="35585" y="11600"/>
                    </a:cubicBezTo>
                    <a:cubicBezTo>
                      <a:pt x="35522" y="11663"/>
                      <a:pt x="35446" y="11690"/>
                      <a:pt x="35371" y="11690"/>
                    </a:cubicBezTo>
                    <a:cubicBezTo>
                      <a:pt x="35210" y="11690"/>
                      <a:pt x="35055" y="11563"/>
                      <a:pt x="35055" y="11378"/>
                    </a:cubicBezTo>
                    <a:cubicBezTo>
                      <a:pt x="35055" y="11208"/>
                      <a:pt x="35188" y="11073"/>
                      <a:pt x="35357" y="11070"/>
                    </a:cubicBezTo>
                    <a:close/>
                    <a:moveTo>
                      <a:pt x="25019" y="11096"/>
                    </a:moveTo>
                    <a:cubicBezTo>
                      <a:pt x="25172" y="11096"/>
                      <a:pt x="25321" y="11218"/>
                      <a:pt x="25321" y="11403"/>
                    </a:cubicBezTo>
                    <a:cubicBezTo>
                      <a:pt x="25334" y="11575"/>
                      <a:pt x="25186" y="11711"/>
                      <a:pt x="25013" y="11711"/>
                    </a:cubicBezTo>
                    <a:lnTo>
                      <a:pt x="25026" y="11698"/>
                    </a:lnTo>
                    <a:cubicBezTo>
                      <a:pt x="24755" y="11698"/>
                      <a:pt x="24619" y="11378"/>
                      <a:pt x="24816" y="11181"/>
                    </a:cubicBezTo>
                    <a:cubicBezTo>
                      <a:pt x="24875" y="11122"/>
                      <a:pt x="24947" y="11096"/>
                      <a:pt x="25019" y="11096"/>
                    </a:cubicBezTo>
                    <a:close/>
                    <a:moveTo>
                      <a:pt x="29769" y="11748"/>
                    </a:moveTo>
                    <a:cubicBezTo>
                      <a:pt x="29826" y="11748"/>
                      <a:pt x="29767" y="11821"/>
                      <a:pt x="29736" y="11821"/>
                    </a:cubicBezTo>
                    <a:cubicBezTo>
                      <a:pt x="29727" y="11821"/>
                      <a:pt x="29720" y="11814"/>
                      <a:pt x="29720" y="11797"/>
                    </a:cubicBezTo>
                    <a:cubicBezTo>
                      <a:pt x="29720" y="11772"/>
                      <a:pt x="29745" y="11748"/>
                      <a:pt x="29769" y="11748"/>
                    </a:cubicBezTo>
                    <a:close/>
                    <a:moveTo>
                      <a:pt x="20910" y="11317"/>
                    </a:moveTo>
                    <a:lnTo>
                      <a:pt x="21736" y="11378"/>
                    </a:lnTo>
                    <a:cubicBezTo>
                      <a:pt x="21736" y="11489"/>
                      <a:pt x="21773" y="11588"/>
                      <a:pt x="21834" y="11686"/>
                    </a:cubicBezTo>
                    <a:lnTo>
                      <a:pt x="21108" y="12130"/>
                    </a:lnTo>
                    <a:cubicBezTo>
                      <a:pt x="21071" y="12093"/>
                      <a:pt x="21009" y="12068"/>
                      <a:pt x="20947" y="12056"/>
                    </a:cubicBezTo>
                    <a:lnTo>
                      <a:pt x="20960" y="12056"/>
                    </a:lnTo>
                    <a:lnTo>
                      <a:pt x="20910" y="11317"/>
                    </a:lnTo>
                    <a:close/>
                    <a:moveTo>
                      <a:pt x="38074" y="12056"/>
                    </a:moveTo>
                    <a:lnTo>
                      <a:pt x="38074" y="12056"/>
                    </a:lnTo>
                    <a:cubicBezTo>
                      <a:pt x="38130" y="12065"/>
                      <a:pt x="38074" y="12130"/>
                      <a:pt x="38042" y="12130"/>
                    </a:cubicBezTo>
                    <a:cubicBezTo>
                      <a:pt x="38032" y="12130"/>
                      <a:pt x="38025" y="12123"/>
                      <a:pt x="38025" y="12105"/>
                    </a:cubicBezTo>
                    <a:cubicBezTo>
                      <a:pt x="38025" y="12080"/>
                      <a:pt x="38049" y="12068"/>
                      <a:pt x="38086" y="12068"/>
                    </a:cubicBezTo>
                    <a:lnTo>
                      <a:pt x="38074" y="12056"/>
                    </a:lnTo>
                    <a:close/>
                    <a:moveTo>
                      <a:pt x="19481" y="11218"/>
                    </a:moveTo>
                    <a:lnTo>
                      <a:pt x="20799" y="11304"/>
                    </a:lnTo>
                    <a:lnTo>
                      <a:pt x="20861" y="12056"/>
                    </a:lnTo>
                    <a:cubicBezTo>
                      <a:pt x="20814" y="12068"/>
                      <a:pt x="20766" y="12102"/>
                      <a:pt x="20730" y="12138"/>
                    </a:cubicBezTo>
                    <a:lnTo>
                      <a:pt x="20730" y="12138"/>
                    </a:lnTo>
                    <a:lnTo>
                      <a:pt x="19419" y="11390"/>
                    </a:lnTo>
                    <a:cubicBezTo>
                      <a:pt x="19456" y="11341"/>
                      <a:pt x="19481" y="11280"/>
                      <a:pt x="19481" y="11218"/>
                    </a:cubicBezTo>
                    <a:close/>
                    <a:moveTo>
                      <a:pt x="20923" y="12253"/>
                    </a:moveTo>
                    <a:cubicBezTo>
                      <a:pt x="20980" y="12253"/>
                      <a:pt x="20920" y="12326"/>
                      <a:pt x="20889" y="12326"/>
                    </a:cubicBezTo>
                    <a:cubicBezTo>
                      <a:pt x="20880" y="12326"/>
                      <a:pt x="20873" y="12319"/>
                      <a:pt x="20873" y="12302"/>
                    </a:cubicBezTo>
                    <a:cubicBezTo>
                      <a:pt x="20886" y="12278"/>
                      <a:pt x="20898" y="12265"/>
                      <a:pt x="20923" y="12265"/>
                    </a:cubicBezTo>
                    <a:lnTo>
                      <a:pt x="20923" y="12253"/>
                    </a:lnTo>
                    <a:close/>
                    <a:moveTo>
                      <a:pt x="34180" y="11181"/>
                    </a:moveTo>
                    <a:lnTo>
                      <a:pt x="34870" y="11317"/>
                    </a:lnTo>
                    <a:lnTo>
                      <a:pt x="34870" y="11366"/>
                    </a:lnTo>
                    <a:cubicBezTo>
                      <a:pt x="34870" y="11691"/>
                      <a:pt x="35124" y="11866"/>
                      <a:pt x="35377" y="11866"/>
                    </a:cubicBezTo>
                    <a:cubicBezTo>
                      <a:pt x="35595" y="11866"/>
                      <a:pt x="35812" y="11737"/>
                      <a:pt x="35869" y="11464"/>
                    </a:cubicBezTo>
                    <a:lnTo>
                      <a:pt x="37236" y="11588"/>
                    </a:lnTo>
                    <a:lnTo>
                      <a:pt x="37236" y="11600"/>
                    </a:lnTo>
                    <a:lnTo>
                      <a:pt x="35006" y="12561"/>
                    </a:lnTo>
                    <a:cubicBezTo>
                      <a:pt x="34927" y="12482"/>
                      <a:pt x="34828" y="12424"/>
                      <a:pt x="34717" y="12424"/>
                    </a:cubicBezTo>
                    <a:cubicBezTo>
                      <a:pt x="34707" y="12424"/>
                      <a:pt x="34696" y="12424"/>
                      <a:pt x="34686" y="12425"/>
                    </a:cubicBezTo>
                    <a:lnTo>
                      <a:pt x="34698" y="12413"/>
                    </a:lnTo>
                    <a:cubicBezTo>
                      <a:pt x="34661" y="12413"/>
                      <a:pt x="34636" y="12425"/>
                      <a:pt x="34599" y="12425"/>
                    </a:cubicBezTo>
                    <a:lnTo>
                      <a:pt x="34094" y="11292"/>
                    </a:lnTo>
                    <a:cubicBezTo>
                      <a:pt x="34131" y="11267"/>
                      <a:pt x="34156" y="11230"/>
                      <a:pt x="34180" y="11181"/>
                    </a:cubicBezTo>
                    <a:close/>
                    <a:moveTo>
                      <a:pt x="24521" y="11415"/>
                    </a:moveTo>
                    <a:cubicBezTo>
                      <a:pt x="24521" y="11538"/>
                      <a:pt x="24557" y="11649"/>
                      <a:pt x="24644" y="11735"/>
                    </a:cubicBezTo>
                    <a:lnTo>
                      <a:pt x="23264" y="12709"/>
                    </a:lnTo>
                    <a:cubicBezTo>
                      <a:pt x="23202" y="12647"/>
                      <a:pt x="23128" y="12623"/>
                      <a:pt x="23054" y="12623"/>
                    </a:cubicBezTo>
                    <a:lnTo>
                      <a:pt x="23054" y="12610"/>
                    </a:lnTo>
                    <a:cubicBezTo>
                      <a:pt x="23030" y="12610"/>
                      <a:pt x="23005" y="12623"/>
                      <a:pt x="22968" y="12635"/>
                    </a:cubicBezTo>
                    <a:lnTo>
                      <a:pt x="22537" y="11797"/>
                    </a:lnTo>
                    <a:cubicBezTo>
                      <a:pt x="22660" y="11711"/>
                      <a:pt x="22746" y="11575"/>
                      <a:pt x="22759" y="11415"/>
                    </a:cubicBezTo>
                    <a:close/>
                    <a:moveTo>
                      <a:pt x="21896" y="11760"/>
                    </a:moveTo>
                    <a:cubicBezTo>
                      <a:pt x="21982" y="11846"/>
                      <a:pt x="22106" y="11896"/>
                      <a:pt x="22241" y="11896"/>
                    </a:cubicBezTo>
                    <a:cubicBezTo>
                      <a:pt x="22303" y="11896"/>
                      <a:pt x="22364" y="11883"/>
                      <a:pt x="22438" y="11859"/>
                    </a:cubicBezTo>
                    <a:lnTo>
                      <a:pt x="22869" y="12684"/>
                    </a:lnTo>
                    <a:cubicBezTo>
                      <a:pt x="22832" y="12709"/>
                      <a:pt x="22808" y="12746"/>
                      <a:pt x="22783" y="12783"/>
                    </a:cubicBezTo>
                    <a:lnTo>
                      <a:pt x="21157" y="12327"/>
                    </a:lnTo>
                    <a:cubicBezTo>
                      <a:pt x="21157" y="12315"/>
                      <a:pt x="21157" y="12315"/>
                      <a:pt x="21157" y="12302"/>
                    </a:cubicBezTo>
                    <a:cubicBezTo>
                      <a:pt x="21157" y="12278"/>
                      <a:pt x="21157" y="12253"/>
                      <a:pt x="21157" y="12228"/>
                    </a:cubicBezTo>
                    <a:lnTo>
                      <a:pt x="21144" y="12228"/>
                    </a:lnTo>
                    <a:lnTo>
                      <a:pt x="21896" y="11760"/>
                    </a:lnTo>
                    <a:close/>
                    <a:moveTo>
                      <a:pt x="16043" y="11230"/>
                    </a:moveTo>
                    <a:lnTo>
                      <a:pt x="18520" y="11317"/>
                    </a:lnTo>
                    <a:cubicBezTo>
                      <a:pt x="18545" y="11366"/>
                      <a:pt x="18569" y="11415"/>
                      <a:pt x="18606" y="11452"/>
                    </a:cubicBezTo>
                    <a:lnTo>
                      <a:pt x="17140" y="12980"/>
                    </a:lnTo>
                    <a:cubicBezTo>
                      <a:pt x="17091" y="12931"/>
                      <a:pt x="17029" y="12906"/>
                      <a:pt x="16955" y="12906"/>
                    </a:cubicBezTo>
                    <a:cubicBezTo>
                      <a:pt x="16906" y="12906"/>
                      <a:pt x="16869" y="12918"/>
                      <a:pt x="16820" y="12931"/>
                    </a:cubicBezTo>
                    <a:lnTo>
                      <a:pt x="15834" y="11612"/>
                    </a:lnTo>
                    <a:cubicBezTo>
                      <a:pt x="15957" y="11526"/>
                      <a:pt x="16031" y="11378"/>
                      <a:pt x="16043" y="11230"/>
                    </a:cubicBezTo>
                    <a:close/>
                    <a:moveTo>
                      <a:pt x="23054" y="12832"/>
                    </a:moveTo>
                    <a:cubicBezTo>
                      <a:pt x="23094" y="12832"/>
                      <a:pt x="23134" y="12857"/>
                      <a:pt x="23141" y="12906"/>
                    </a:cubicBezTo>
                    <a:cubicBezTo>
                      <a:pt x="23134" y="12955"/>
                      <a:pt x="23094" y="12980"/>
                      <a:pt x="23054" y="12980"/>
                    </a:cubicBezTo>
                    <a:cubicBezTo>
                      <a:pt x="23014" y="12980"/>
                      <a:pt x="22974" y="12955"/>
                      <a:pt x="22968" y="12906"/>
                    </a:cubicBezTo>
                    <a:cubicBezTo>
                      <a:pt x="22974" y="12857"/>
                      <a:pt x="23014" y="12832"/>
                      <a:pt x="23054" y="12832"/>
                    </a:cubicBezTo>
                    <a:close/>
                    <a:moveTo>
                      <a:pt x="34698" y="12623"/>
                    </a:moveTo>
                    <a:cubicBezTo>
                      <a:pt x="34870" y="12623"/>
                      <a:pt x="34969" y="12844"/>
                      <a:pt x="34834" y="12968"/>
                    </a:cubicBezTo>
                    <a:cubicBezTo>
                      <a:pt x="34794" y="13007"/>
                      <a:pt x="34744" y="13025"/>
                      <a:pt x="34695" y="13025"/>
                    </a:cubicBezTo>
                    <a:cubicBezTo>
                      <a:pt x="34591" y="13025"/>
                      <a:pt x="34489" y="12945"/>
                      <a:pt x="34489" y="12820"/>
                    </a:cubicBezTo>
                    <a:cubicBezTo>
                      <a:pt x="34489" y="12709"/>
                      <a:pt x="34575" y="12623"/>
                      <a:pt x="34686" y="12623"/>
                    </a:cubicBezTo>
                    <a:close/>
                    <a:moveTo>
                      <a:pt x="28106" y="11329"/>
                    </a:moveTo>
                    <a:lnTo>
                      <a:pt x="29523" y="11760"/>
                    </a:lnTo>
                    <a:cubicBezTo>
                      <a:pt x="29523" y="11760"/>
                      <a:pt x="29523" y="11772"/>
                      <a:pt x="29523" y="11785"/>
                    </a:cubicBezTo>
                    <a:cubicBezTo>
                      <a:pt x="29523" y="11834"/>
                      <a:pt x="29548" y="11883"/>
                      <a:pt x="29572" y="11920"/>
                    </a:cubicBezTo>
                    <a:lnTo>
                      <a:pt x="28402" y="13103"/>
                    </a:lnTo>
                    <a:cubicBezTo>
                      <a:pt x="28316" y="13054"/>
                      <a:pt x="28217" y="13017"/>
                      <a:pt x="28118" y="13017"/>
                    </a:cubicBezTo>
                    <a:lnTo>
                      <a:pt x="27798" y="11563"/>
                    </a:lnTo>
                    <a:cubicBezTo>
                      <a:pt x="27921" y="11526"/>
                      <a:pt x="28032" y="11452"/>
                      <a:pt x="28106" y="11329"/>
                    </a:cubicBezTo>
                    <a:close/>
                    <a:moveTo>
                      <a:pt x="36155" y="13079"/>
                    </a:moveTo>
                    <a:cubicBezTo>
                      <a:pt x="36186" y="13079"/>
                      <a:pt x="36246" y="13152"/>
                      <a:pt x="36189" y="13152"/>
                    </a:cubicBezTo>
                    <a:cubicBezTo>
                      <a:pt x="36164" y="13152"/>
                      <a:pt x="36140" y="13140"/>
                      <a:pt x="36140" y="13115"/>
                    </a:cubicBezTo>
                    <a:lnTo>
                      <a:pt x="36140" y="13103"/>
                    </a:lnTo>
                    <a:cubicBezTo>
                      <a:pt x="36140" y="13086"/>
                      <a:pt x="36146" y="13079"/>
                      <a:pt x="36155" y="13079"/>
                    </a:cubicBezTo>
                    <a:close/>
                    <a:moveTo>
                      <a:pt x="16955" y="13103"/>
                    </a:moveTo>
                    <a:cubicBezTo>
                      <a:pt x="17004" y="13115"/>
                      <a:pt x="17029" y="13152"/>
                      <a:pt x="17029" y="13202"/>
                    </a:cubicBezTo>
                    <a:lnTo>
                      <a:pt x="17041" y="13189"/>
                    </a:lnTo>
                    <a:lnTo>
                      <a:pt x="17041" y="13189"/>
                    </a:lnTo>
                    <a:cubicBezTo>
                      <a:pt x="17041" y="13239"/>
                      <a:pt x="17004" y="13276"/>
                      <a:pt x="16955" y="13276"/>
                    </a:cubicBezTo>
                    <a:cubicBezTo>
                      <a:pt x="16844" y="13276"/>
                      <a:pt x="16844" y="13103"/>
                      <a:pt x="16955" y="13103"/>
                    </a:cubicBezTo>
                    <a:close/>
                    <a:moveTo>
                      <a:pt x="27182" y="11058"/>
                    </a:moveTo>
                    <a:lnTo>
                      <a:pt x="27182" y="11070"/>
                    </a:lnTo>
                    <a:cubicBezTo>
                      <a:pt x="27182" y="11353"/>
                      <a:pt x="27404" y="11575"/>
                      <a:pt x="27687" y="11575"/>
                    </a:cubicBezTo>
                    <a:lnTo>
                      <a:pt x="27699" y="11575"/>
                    </a:lnTo>
                    <a:lnTo>
                      <a:pt x="28020" y="13029"/>
                    </a:lnTo>
                    <a:cubicBezTo>
                      <a:pt x="27860" y="13054"/>
                      <a:pt x="27724" y="13152"/>
                      <a:pt x="27662" y="13300"/>
                    </a:cubicBezTo>
                    <a:lnTo>
                      <a:pt x="25457" y="11662"/>
                    </a:lnTo>
                    <a:cubicBezTo>
                      <a:pt x="25494" y="11588"/>
                      <a:pt x="25519" y="11501"/>
                      <a:pt x="25519" y="11415"/>
                    </a:cubicBezTo>
                    <a:lnTo>
                      <a:pt x="25531" y="11403"/>
                    </a:lnTo>
                    <a:cubicBezTo>
                      <a:pt x="25531" y="11353"/>
                      <a:pt x="25519" y="11317"/>
                      <a:pt x="25519" y="11280"/>
                    </a:cubicBezTo>
                    <a:lnTo>
                      <a:pt x="27182" y="11058"/>
                    </a:lnTo>
                    <a:close/>
                    <a:moveTo>
                      <a:pt x="32283" y="10885"/>
                    </a:moveTo>
                    <a:cubicBezTo>
                      <a:pt x="32295" y="10898"/>
                      <a:pt x="32320" y="10910"/>
                      <a:pt x="32332" y="10922"/>
                    </a:cubicBezTo>
                    <a:lnTo>
                      <a:pt x="31260" y="13313"/>
                    </a:lnTo>
                    <a:cubicBezTo>
                      <a:pt x="31211" y="13288"/>
                      <a:pt x="31162" y="13276"/>
                      <a:pt x="31100" y="13276"/>
                    </a:cubicBezTo>
                    <a:cubicBezTo>
                      <a:pt x="31026" y="13276"/>
                      <a:pt x="30940" y="13300"/>
                      <a:pt x="30866" y="13337"/>
                    </a:cubicBezTo>
                    <a:lnTo>
                      <a:pt x="29967" y="11945"/>
                    </a:lnTo>
                    <a:cubicBezTo>
                      <a:pt x="30016" y="11908"/>
                      <a:pt x="30028" y="11846"/>
                      <a:pt x="30040" y="11785"/>
                    </a:cubicBezTo>
                    <a:cubicBezTo>
                      <a:pt x="30040" y="11772"/>
                      <a:pt x="30040" y="11760"/>
                      <a:pt x="30040" y="11760"/>
                    </a:cubicBezTo>
                    <a:lnTo>
                      <a:pt x="32283" y="10885"/>
                    </a:lnTo>
                    <a:close/>
                    <a:moveTo>
                      <a:pt x="32677" y="10885"/>
                    </a:moveTo>
                    <a:lnTo>
                      <a:pt x="33688" y="11082"/>
                    </a:lnTo>
                    <a:cubicBezTo>
                      <a:pt x="33688" y="11132"/>
                      <a:pt x="33688" y="11169"/>
                      <a:pt x="33712" y="11206"/>
                    </a:cubicBezTo>
                    <a:lnTo>
                      <a:pt x="31408" y="13411"/>
                    </a:lnTo>
                    <a:cubicBezTo>
                      <a:pt x="31384" y="13399"/>
                      <a:pt x="31359" y="13374"/>
                      <a:pt x="31334" y="13362"/>
                    </a:cubicBezTo>
                    <a:lnTo>
                      <a:pt x="32419" y="10984"/>
                    </a:lnTo>
                    <a:lnTo>
                      <a:pt x="32468" y="10984"/>
                    </a:lnTo>
                    <a:cubicBezTo>
                      <a:pt x="32554" y="10984"/>
                      <a:pt x="32628" y="10947"/>
                      <a:pt x="32677" y="10885"/>
                    </a:cubicBezTo>
                    <a:close/>
                    <a:moveTo>
                      <a:pt x="19346" y="11477"/>
                    </a:moveTo>
                    <a:lnTo>
                      <a:pt x="20689" y="12228"/>
                    </a:lnTo>
                    <a:cubicBezTo>
                      <a:pt x="20676" y="12253"/>
                      <a:pt x="20676" y="12278"/>
                      <a:pt x="20676" y="12302"/>
                    </a:cubicBezTo>
                    <a:cubicBezTo>
                      <a:pt x="20676" y="12388"/>
                      <a:pt x="20713" y="12462"/>
                      <a:pt x="20787" y="12512"/>
                    </a:cubicBezTo>
                    <a:lnTo>
                      <a:pt x="20430" y="13423"/>
                    </a:lnTo>
                    <a:cubicBezTo>
                      <a:pt x="20381" y="13411"/>
                      <a:pt x="20331" y="13399"/>
                      <a:pt x="20282" y="13399"/>
                    </a:cubicBezTo>
                    <a:cubicBezTo>
                      <a:pt x="20233" y="13399"/>
                      <a:pt x="20171" y="13411"/>
                      <a:pt x="20109" y="13436"/>
                    </a:cubicBezTo>
                    <a:lnTo>
                      <a:pt x="19247" y="11563"/>
                    </a:lnTo>
                    <a:cubicBezTo>
                      <a:pt x="19284" y="11538"/>
                      <a:pt x="19321" y="11501"/>
                      <a:pt x="19346" y="11477"/>
                    </a:cubicBezTo>
                    <a:close/>
                    <a:moveTo>
                      <a:pt x="33786" y="11292"/>
                    </a:moveTo>
                    <a:cubicBezTo>
                      <a:pt x="33823" y="11329"/>
                      <a:pt x="33872" y="11341"/>
                      <a:pt x="33934" y="11341"/>
                    </a:cubicBezTo>
                    <a:cubicBezTo>
                      <a:pt x="33940" y="11347"/>
                      <a:pt x="33949" y="11350"/>
                      <a:pt x="33960" y="11350"/>
                    </a:cubicBezTo>
                    <a:cubicBezTo>
                      <a:pt x="33971" y="11350"/>
                      <a:pt x="33983" y="11347"/>
                      <a:pt x="33996" y="11341"/>
                    </a:cubicBezTo>
                    <a:lnTo>
                      <a:pt x="34501" y="12475"/>
                    </a:lnTo>
                    <a:cubicBezTo>
                      <a:pt x="34365" y="12549"/>
                      <a:pt x="34279" y="12684"/>
                      <a:pt x="34279" y="12832"/>
                    </a:cubicBezTo>
                    <a:cubicBezTo>
                      <a:pt x="34291" y="12844"/>
                      <a:pt x="34291" y="12857"/>
                      <a:pt x="34291" y="12881"/>
                    </a:cubicBezTo>
                    <a:lnTo>
                      <a:pt x="31544" y="13596"/>
                    </a:lnTo>
                    <a:cubicBezTo>
                      <a:pt x="31531" y="13559"/>
                      <a:pt x="31507" y="13534"/>
                      <a:pt x="31482" y="13497"/>
                    </a:cubicBezTo>
                    <a:lnTo>
                      <a:pt x="33786" y="11292"/>
                    </a:lnTo>
                    <a:close/>
                    <a:moveTo>
                      <a:pt x="29646" y="12007"/>
                    </a:moveTo>
                    <a:cubicBezTo>
                      <a:pt x="29683" y="12031"/>
                      <a:pt x="29732" y="12043"/>
                      <a:pt x="29782" y="12043"/>
                    </a:cubicBezTo>
                    <a:cubicBezTo>
                      <a:pt x="29806" y="12043"/>
                      <a:pt x="29843" y="12043"/>
                      <a:pt x="29880" y="12031"/>
                    </a:cubicBezTo>
                    <a:lnTo>
                      <a:pt x="30767" y="13411"/>
                    </a:lnTo>
                    <a:cubicBezTo>
                      <a:pt x="30682" y="13485"/>
                      <a:pt x="30620" y="13583"/>
                      <a:pt x="30595" y="13705"/>
                    </a:cubicBezTo>
                    <a:lnTo>
                      <a:pt x="30595" y="13705"/>
                    </a:lnTo>
                    <a:lnTo>
                      <a:pt x="28599" y="13460"/>
                    </a:lnTo>
                    <a:cubicBezTo>
                      <a:pt x="28587" y="13362"/>
                      <a:pt x="28537" y="13263"/>
                      <a:pt x="28476" y="13189"/>
                    </a:cubicBezTo>
                    <a:lnTo>
                      <a:pt x="29646" y="12007"/>
                    </a:lnTo>
                    <a:close/>
                    <a:moveTo>
                      <a:pt x="24705" y="11797"/>
                    </a:moveTo>
                    <a:cubicBezTo>
                      <a:pt x="24792" y="11871"/>
                      <a:pt x="24902" y="11908"/>
                      <a:pt x="25013" y="11908"/>
                    </a:cubicBezTo>
                    <a:cubicBezTo>
                      <a:pt x="25075" y="11908"/>
                      <a:pt x="25137" y="11896"/>
                      <a:pt x="25198" y="11883"/>
                    </a:cubicBezTo>
                    <a:lnTo>
                      <a:pt x="25802" y="13423"/>
                    </a:lnTo>
                    <a:cubicBezTo>
                      <a:pt x="25679" y="13473"/>
                      <a:pt x="25580" y="13584"/>
                      <a:pt x="25531" y="13707"/>
                    </a:cubicBezTo>
                    <a:lnTo>
                      <a:pt x="23350" y="12943"/>
                    </a:lnTo>
                    <a:cubicBezTo>
                      <a:pt x="23350" y="12931"/>
                      <a:pt x="23350" y="12918"/>
                      <a:pt x="23350" y="12894"/>
                    </a:cubicBezTo>
                    <a:cubicBezTo>
                      <a:pt x="23350" y="12857"/>
                      <a:pt x="23338" y="12820"/>
                      <a:pt x="23313" y="12783"/>
                    </a:cubicBezTo>
                    <a:lnTo>
                      <a:pt x="24705" y="11797"/>
                    </a:lnTo>
                    <a:close/>
                    <a:moveTo>
                      <a:pt x="18668" y="11526"/>
                    </a:moveTo>
                    <a:cubicBezTo>
                      <a:pt x="18766" y="11588"/>
                      <a:pt x="18865" y="11625"/>
                      <a:pt x="18976" y="11637"/>
                    </a:cubicBezTo>
                    <a:cubicBezTo>
                      <a:pt x="19038" y="11625"/>
                      <a:pt x="19087" y="11625"/>
                      <a:pt x="19148" y="11600"/>
                    </a:cubicBezTo>
                    <a:lnTo>
                      <a:pt x="20011" y="13473"/>
                    </a:lnTo>
                    <a:cubicBezTo>
                      <a:pt x="19900" y="13534"/>
                      <a:pt x="19826" y="13645"/>
                      <a:pt x="19789" y="13756"/>
                    </a:cubicBezTo>
                    <a:lnTo>
                      <a:pt x="17239" y="13202"/>
                    </a:lnTo>
                    <a:lnTo>
                      <a:pt x="17239" y="13189"/>
                    </a:lnTo>
                    <a:cubicBezTo>
                      <a:pt x="17226" y="13152"/>
                      <a:pt x="17226" y="13103"/>
                      <a:pt x="17202" y="13066"/>
                    </a:cubicBezTo>
                    <a:lnTo>
                      <a:pt x="18668" y="11526"/>
                    </a:lnTo>
                    <a:close/>
                    <a:moveTo>
                      <a:pt x="28121" y="13214"/>
                    </a:moveTo>
                    <a:cubicBezTo>
                      <a:pt x="28382" y="13214"/>
                      <a:pt x="28522" y="13538"/>
                      <a:pt x="28340" y="13744"/>
                    </a:cubicBezTo>
                    <a:cubicBezTo>
                      <a:pt x="28276" y="13808"/>
                      <a:pt x="28197" y="13837"/>
                      <a:pt x="28121" y="13837"/>
                    </a:cubicBezTo>
                    <a:cubicBezTo>
                      <a:pt x="27962" y="13837"/>
                      <a:pt x="27810" y="13713"/>
                      <a:pt x="27810" y="13522"/>
                    </a:cubicBezTo>
                    <a:cubicBezTo>
                      <a:pt x="27810" y="13362"/>
                      <a:pt x="27946" y="13239"/>
                      <a:pt x="28094" y="13239"/>
                    </a:cubicBezTo>
                    <a:lnTo>
                      <a:pt x="28106" y="13214"/>
                    </a:lnTo>
                    <a:cubicBezTo>
                      <a:pt x="28111" y="13214"/>
                      <a:pt x="28116" y="13214"/>
                      <a:pt x="28121" y="13214"/>
                    </a:cubicBezTo>
                    <a:close/>
                    <a:moveTo>
                      <a:pt x="3426" y="13300"/>
                    </a:moveTo>
                    <a:cubicBezTo>
                      <a:pt x="3697" y="13300"/>
                      <a:pt x="3833" y="13645"/>
                      <a:pt x="3636" y="13830"/>
                    </a:cubicBezTo>
                    <a:cubicBezTo>
                      <a:pt x="3573" y="13893"/>
                      <a:pt x="3497" y="13921"/>
                      <a:pt x="3422" y="13921"/>
                    </a:cubicBezTo>
                    <a:cubicBezTo>
                      <a:pt x="3262" y="13921"/>
                      <a:pt x="3110" y="13793"/>
                      <a:pt x="3118" y="13608"/>
                    </a:cubicBezTo>
                    <a:cubicBezTo>
                      <a:pt x="3118" y="13436"/>
                      <a:pt x="3254" y="13300"/>
                      <a:pt x="3426" y="13300"/>
                    </a:cubicBezTo>
                    <a:close/>
                    <a:moveTo>
                      <a:pt x="37261" y="11698"/>
                    </a:moveTo>
                    <a:cubicBezTo>
                      <a:pt x="37310" y="11772"/>
                      <a:pt x="37396" y="11809"/>
                      <a:pt x="37483" y="11809"/>
                    </a:cubicBezTo>
                    <a:lnTo>
                      <a:pt x="37470" y="11797"/>
                    </a:lnTo>
                    <a:lnTo>
                      <a:pt x="37470" y="11797"/>
                    </a:lnTo>
                    <a:cubicBezTo>
                      <a:pt x="37479" y="11799"/>
                      <a:pt x="37488" y="11800"/>
                      <a:pt x="37497" y="11800"/>
                    </a:cubicBezTo>
                    <a:cubicBezTo>
                      <a:pt x="37537" y="11800"/>
                      <a:pt x="37576" y="11780"/>
                      <a:pt x="37606" y="11760"/>
                    </a:cubicBezTo>
                    <a:lnTo>
                      <a:pt x="37852" y="12007"/>
                    </a:lnTo>
                    <a:cubicBezTo>
                      <a:pt x="37828" y="12031"/>
                      <a:pt x="37828" y="12068"/>
                      <a:pt x="37815" y="12105"/>
                    </a:cubicBezTo>
                    <a:cubicBezTo>
                      <a:pt x="37828" y="12191"/>
                      <a:pt x="37865" y="12278"/>
                      <a:pt x="37938" y="12327"/>
                    </a:cubicBezTo>
                    <a:lnTo>
                      <a:pt x="37064" y="13990"/>
                    </a:lnTo>
                    <a:cubicBezTo>
                      <a:pt x="37038" y="13985"/>
                      <a:pt x="37013" y="13982"/>
                      <a:pt x="36988" y="13982"/>
                    </a:cubicBezTo>
                    <a:cubicBezTo>
                      <a:pt x="36953" y="13982"/>
                      <a:pt x="36920" y="13988"/>
                      <a:pt x="36891" y="14003"/>
                    </a:cubicBezTo>
                    <a:lnTo>
                      <a:pt x="36374" y="13288"/>
                    </a:lnTo>
                    <a:cubicBezTo>
                      <a:pt x="36411" y="13239"/>
                      <a:pt x="36435" y="13177"/>
                      <a:pt x="36435" y="13115"/>
                    </a:cubicBezTo>
                    <a:cubicBezTo>
                      <a:pt x="36435" y="12955"/>
                      <a:pt x="36305" y="12859"/>
                      <a:pt x="36177" y="12859"/>
                    </a:cubicBezTo>
                    <a:cubicBezTo>
                      <a:pt x="36088" y="12859"/>
                      <a:pt x="36000" y="12904"/>
                      <a:pt x="35955" y="13005"/>
                    </a:cubicBezTo>
                    <a:lnTo>
                      <a:pt x="35092" y="12820"/>
                    </a:lnTo>
                    <a:cubicBezTo>
                      <a:pt x="35092" y="12758"/>
                      <a:pt x="35068" y="12697"/>
                      <a:pt x="35055" y="12647"/>
                    </a:cubicBezTo>
                    <a:lnTo>
                      <a:pt x="37261" y="11698"/>
                    </a:lnTo>
                    <a:close/>
                    <a:moveTo>
                      <a:pt x="5854" y="13374"/>
                    </a:moveTo>
                    <a:cubicBezTo>
                      <a:pt x="6162" y="13374"/>
                      <a:pt x="6322" y="13744"/>
                      <a:pt x="6100" y="13966"/>
                    </a:cubicBezTo>
                    <a:cubicBezTo>
                      <a:pt x="6029" y="14033"/>
                      <a:pt x="5942" y="14063"/>
                      <a:pt x="5857" y="14063"/>
                    </a:cubicBezTo>
                    <a:cubicBezTo>
                      <a:pt x="5679" y="14063"/>
                      <a:pt x="5509" y="13928"/>
                      <a:pt x="5509" y="13719"/>
                    </a:cubicBezTo>
                    <a:cubicBezTo>
                      <a:pt x="5509" y="13534"/>
                      <a:pt x="5669" y="13374"/>
                      <a:pt x="5854" y="13374"/>
                    </a:cubicBezTo>
                    <a:close/>
                    <a:moveTo>
                      <a:pt x="31100" y="13485"/>
                    </a:moveTo>
                    <a:cubicBezTo>
                      <a:pt x="31359" y="13497"/>
                      <a:pt x="31494" y="13818"/>
                      <a:pt x="31297" y="14003"/>
                    </a:cubicBezTo>
                    <a:cubicBezTo>
                      <a:pt x="31238" y="14062"/>
                      <a:pt x="31165" y="14088"/>
                      <a:pt x="31093" y="14088"/>
                    </a:cubicBezTo>
                    <a:cubicBezTo>
                      <a:pt x="30940" y="14088"/>
                      <a:pt x="30792" y="13969"/>
                      <a:pt x="30792" y="13793"/>
                    </a:cubicBezTo>
                    <a:cubicBezTo>
                      <a:pt x="30792" y="13633"/>
                      <a:pt x="30928" y="13497"/>
                      <a:pt x="31088" y="13497"/>
                    </a:cubicBezTo>
                    <a:lnTo>
                      <a:pt x="31100" y="13485"/>
                    </a:lnTo>
                    <a:close/>
                    <a:moveTo>
                      <a:pt x="10413" y="13584"/>
                    </a:moveTo>
                    <a:cubicBezTo>
                      <a:pt x="10684" y="13584"/>
                      <a:pt x="10807" y="13916"/>
                      <a:pt x="10622" y="14113"/>
                    </a:cubicBezTo>
                    <a:cubicBezTo>
                      <a:pt x="10559" y="14173"/>
                      <a:pt x="10483" y="14199"/>
                      <a:pt x="10409" y="14199"/>
                    </a:cubicBezTo>
                    <a:cubicBezTo>
                      <a:pt x="10251" y="14199"/>
                      <a:pt x="10101" y="14080"/>
                      <a:pt x="10092" y="13904"/>
                    </a:cubicBezTo>
                    <a:cubicBezTo>
                      <a:pt x="10092" y="13719"/>
                      <a:pt x="10240" y="13584"/>
                      <a:pt x="10413" y="13584"/>
                    </a:cubicBezTo>
                    <a:close/>
                    <a:moveTo>
                      <a:pt x="20281" y="13601"/>
                    </a:moveTo>
                    <a:cubicBezTo>
                      <a:pt x="20360" y="13601"/>
                      <a:pt x="20440" y="13630"/>
                      <a:pt x="20504" y="13695"/>
                    </a:cubicBezTo>
                    <a:cubicBezTo>
                      <a:pt x="20713" y="13892"/>
                      <a:pt x="20565" y="14237"/>
                      <a:pt x="20282" y="14237"/>
                    </a:cubicBezTo>
                    <a:cubicBezTo>
                      <a:pt x="20109" y="14237"/>
                      <a:pt x="19962" y="14101"/>
                      <a:pt x="19962" y="13929"/>
                    </a:cubicBezTo>
                    <a:lnTo>
                      <a:pt x="19962" y="13916"/>
                    </a:lnTo>
                    <a:cubicBezTo>
                      <a:pt x="19962" y="13725"/>
                      <a:pt x="20118" y="13601"/>
                      <a:pt x="20281" y="13601"/>
                    </a:cubicBezTo>
                    <a:close/>
                    <a:moveTo>
                      <a:pt x="7887" y="13633"/>
                    </a:moveTo>
                    <a:cubicBezTo>
                      <a:pt x="8170" y="13633"/>
                      <a:pt x="8306" y="13978"/>
                      <a:pt x="8108" y="14175"/>
                    </a:cubicBezTo>
                    <a:cubicBezTo>
                      <a:pt x="8046" y="14237"/>
                      <a:pt x="7969" y="14265"/>
                      <a:pt x="7893" y="14265"/>
                    </a:cubicBezTo>
                    <a:cubicBezTo>
                      <a:pt x="7729" y="14265"/>
                      <a:pt x="7570" y="14135"/>
                      <a:pt x="7579" y="13941"/>
                    </a:cubicBezTo>
                    <a:cubicBezTo>
                      <a:pt x="7579" y="13768"/>
                      <a:pt x="7714" y="13633"/>
                      <a:pt x="7887" y="13633"/>
                    </a:cubicBezTo>
                    <a:close/>
                    <a:moveTo>
                      <a:pt x="21144" y="12413"/>
                    </a:moveTo>
                    <a:lnTo>
                      <a:pt x="22771" y="12881"/>
                    </a:lnTo>
                    <a:cubicBezTo>
                      <a:pt x="22771" y="12881"/>
                      <a:pt x="22771" y="12894"/>
                      <a:pt x="22771" y="12906"/>
                    </a:cubicBezTo>
                    <a:cubicBezTo>
                      <a:pt x="22771" y="13005"/>
                      <a:pt x="22820" y="13091"/>
                      <a:pt x="22894" y="13140"/>
                    </a:cubicBezTo>
                    <a:lnTo>
                      <a:pt x="22377" y="14274"/>
                    </a:lnTo>
                    <a:cubicBezTo>
                      <a:pt x="22315" y="14249"/>
                      <a:pt x="22266" y="14237"/>
                      <a:pt x="22204" y="14237"/>
                    </a:cubicBezTo>
                    <a:cubicBezTo>
                      <a:pt x="22179" y="14237"/>
                      <a:pt x="22155" y="14237"/>
                      <a:pt x="22118" y="14249"/>
                    </a:cubicBezTo>
                    <a:lnTo>
                      <a:pt x="21083" y="12499"/>
                    </a:lnTo>
                    <a:cubicBezTo>
                      <a:pt x="21108" y="12475"/>
                      <a:pt x="21132" y="12450"/>
                      <a:pt x="21144" y="12425"/>
                    </a:cubicBezTo>
                    <a:lnTo>
                      <a:pt x="21144" y="12413"/>
                    </a:lnTo>
                    <a:close/>
                    <a:moveTo>
                      <a:pt x="37002" y="14187"/>
                    </a:moveTo>
                    <a:cubicBezTo>
                      <a:pt x="37064" y="14187"/>
                      <a:pt x="37064" y="14286"/>
                      <a:pt x="37002" y="14286"/>
                    </a:cubicBezTo>
                    <a:cubicBezTo>
                      <a:pt x="36928" y="14286"/>
                      <a:pt x="36928" y="14187"/>
                      <a:pt x="37002" y="14187"/>
                    </a:cubicBezTo>
                    <a:close/>
                    <a:moveTo>
                      <a:pt x="26074" y="13562"/>
                    </a:moveTo>
                    <a:cubicBezTo>
                      <a:pt x="26165" y="13562"/>
                      <a:pt x="26257" y="13595"/>
                      <a:pt x="26332" y="13670"/>
                    </a:cubicBezTo>
                    <a:cubicBezTo>
                      <a:pt x="26566" y="13904"/>
                      <a:pt x="26393" y="14311"/>
                      <a:pt x="26061" y="14311"/>
                    </a:cubicBezTo>
                    <a:cubicBezTo>
                      <a:pt x="26054" y="14311"/>
                      <a:pt x="26047" y="14311"/>
                      <a:pt x="26040" y="14311"/>
                    </a:cubicBezTo>
                    <a:cubicBezTo>
                      <a:pt x="25841" y="14311"/>
                      <a:pt x="25691" y="14144"/>
                      <a:pt x="25679" y="13953"/>
                    </a:cubicBezTo>
                    <a:lnTo>
                      <a:pt x="25691" y="13941"/>
                    </a:lnTo>
                    <a:cubicBezTo>
                      <a:pt x="25691" y="13714"/>
                      <a:pt x="25880" y="13562"/>
                      <a:pt x="26074" y="13562"/>
                    </a:cubicBezTo>
                    <a:close/>
                    <a:moveTo>
                      <a:pt x="33482" y="14324"/>
                    </a:moveTo>
                    <a:cubicBezTo>
                      <a:pt x="33512" y="14324"/>
                      <a:pt x="33572" y="14397"/>
                      <a:pt x="33515" y="14397"/>
                    </a:cubicBezTo>
                    <a:cubicBezTo>
                      <a:pt x="33490" y="14397"/>
                      <a:pt x="33466" y="14372"/>
                      <a:pt x="33466" y="14348"/>
                    </a:cubicBezTo>
                    <a:cubicBezTo>
                      <a:pt x="33466" y="14331"/>
                      <a:pt x="33472" y="14324"/>
                      <a:pt x="33482" y="14324"/>
                    </a:cubicBezTo>
                    <a:close/>
                    <a:moveTo>
                      <a:pt x="23313" y="13042"/>
                    </a:moveTo>
                    <a:lnTo>
                      <a:pt x="25494" y="13805"/>
                    </a:lnTo>
                    <a:cubicBezTo>
                      <a:pt x="25482" y="13855"/>
                      <a:pt x="25482" y="13904"/>
                      <a:pt x="25482" y="13941"/>
                    </a:cubicBezTo>
                    <a:cubicBezTo>
                      <a:pt x="25482" y="14015"/>
                      <a:pt x="25494" y="14089"/>
                      <a:pt x="25519" y="14150"/>
                    </a:cubicBezTo>
                    <a:lnTo>
                      <a:pt x="24410" y="14483"/>
                    </a:lnTo>
                    <a:cubicBezTo>
                      <a:pt x="24365" y="14393"/>
                      <a:pt x="24278" y="14334"/>
                      <a:pt x="24179" y="14334"/>
                    </a:cubicBezTo>
                    <a:cubicBezTo>
                      <a:pt x="24170" y="14334"/>
                      <a:pt x="24160" y="14334"/>
                      <a:pt x="24151" y="14335"/>
                    </a:cubicBezTo>
                    <a:cubicBezTo>
                      <a:pt x="24102" y="14335"/>
                      <a:pt x="24065" y="14335"/>
                      <a:pt x="24028" y="14360"/>
                    </a:cubicBezTo>
                    <a:lnTo>
                      <a:pt x="23251" y="13128"/>
                    </a:lnTo>
                    <a:cubicBezTo>
                      <a:pt x="23276" y="13103"/>
                      <a:pt x="23288" y="13078"/>
                      <a:pt x="23301" y="13054"/>
                    </a:cubicBezTo>
                    <a:lnTo>
                      <a:pt x="23313" y="13042"/>
                    </a:lnTo>
                    <a:close/>
                    <a:moveTo>
                      <a:pt x="34316" y="12980"/>
                    </a:moveTo>
                    <a:cubicBezTo>
                      <a:pt x="34378" y="13128"/>
                      <a:pt x="34525" y="13239"/>
                      <a:pt x="34686" y="13239"/>
                    </a:cubicBezTo>
                    <a:cubicBezTo>
                      <a:pt x="34723" y="13226"/>
                      <a:pt x="34760" y="13226"/>
                      <a:pt x="34797" y="13214"/>
                    </a:cubicBezTo>
                    <a:lnTo>
                      <a:pt x="35117" y="14113"/>
                    </a:lnTo>
                    <a:cubicBezTo>
                      <a:pt x="34969" y="14187"/>
                      <a:pt x="34858" y="14323"/>
                      <a:pt x="34834" y="14483"/>
                    </a:cubicBezTo>
                    <a:lnTo>
                      <a:pt x="33762" y="14372"/>
                    </a:lnTo>
                    <a:cubicBezTo>
                      <a:pt x="33762" y="14372"/>
                      <a:pt x="33762" y="14360"/>
                      <a:pt x="33762" y="14348"/>
                    </a:cubicBezTo>
                    <a:cubicBezTo>
                      <a:pt x="33762" y="14187"/>
                      <a:pt x="33632" y="14091"/>
                      <a:pt x="33503" y="14091"/>
                    </a:cubicBezTo>
                    <a:cubicBezTo>
                      <a:pt x="33414" y="14091"/>
                      <a:pt x="33326" y="14136"/>
                      <a:pt x="33281" y="14237"/>
                    </a:cubicBezTo>
                    <a:lnTo>
                      <a:pt x="31581" y="13879"/>
                    </a:lnTo>
                    <a:cubicBezTo>
                      <a:pt x="31593" y="13855"/>
                      <a:pt x="31593" y="13830"/>
                      <a:pt x="31593" y="13805"/>
                    </a:cubicBezTo>
                    <a:cubicBezTo>
                      <a:pt x="31593" y="13768"/>
                      <a:pt x="31593" y="13732"/>
                      <a:pt x="31581" y="13695"/>
                    </a:cubicBezTo>
                    <a:lnTo>
                      <a:pt x="34316" y="12980"/>
                    </a:lnTo>
                    <a:close/>
                    <a:moveTo>
                      <a:pt x="35080" y="12906"/>
                    </a:moveTo>
                    <a:lnTo>
                      <a:pt x="35930" y="13103"/>
                    </a:lnTo>
                    <a:cubicBezTo>
                      <a:pt x="35930" y="13232"/>
                      <a:pt x="36031" y="13350"/>
                      <a:pt x="36158" y="13350"/>
                    </a:cubicBezTo>
                    <a:cubicBezTo>
                      <a:pt x="36164" y="13350"/>
                      <a:pt x="36170" y="13350"/>
                      <a:pt x="36177" y="13350"/>
                    </a:cubicBezTo>
                    <a:cubicBezTo>
                      <a:pt x="36214" y="13350"/>
                      <a:pt x="36250" y="13350"/>
                      <a:pt x="36287" y="13337"/>
                    </a:cubicBezTo>
                    <a:lnTo>
                      <a:pt x="36817" y="14064"/>
                    </a:lnTo>
                    <a:cubicBezTo>
                      <a:pt x="36768" y="14113"/>
                      <a:pt x="36743" y="14175"/>
                      <a:pt x="36756" y="14237"/>
                    </a:cubicBezTo>
                    <a:cubicBezTo>
                      <a:pt x="36756" y="14237"/>
                      <a:pt x="36756" y="14249"/>
                      <a:pt x="36756" y="14249"/>
                    </a:cubicBezTo>
                    <a:lnTo>
                      <a:pt x="35832" y="14483"/>
                    </a:lnTo>
                    <a:cubicBezTo>
                      <a:pt x="35795" y="14237"/>
                      <a:pt x="35585" y="14052"/>
                      <a:pt x="35326" y="14052"/>
                    </a:cubicBezTo>
                    <a:cubicBezTo>
                      <a:pt x="35289" y="14052"/>
                      <a:pt x="35252" y="14064"/>
                      <a:pt x="35215" y="14064"/>
                    </a:cubicBezTo>
                    <a:lnTo>
                      <a:pt x="34883" y="13165"/>
                    </a:lnTo>
                    <a:cubicBezTo>
                      <a:pt x="34981" y="13115"/>
                      <a:pt x="35055" y="13017"/>
                      <a:pt x="35080" y="12906"/>
                    </a:cubicBezTo>
                    <a:close/>
                    <a:moveTo>
                      <a:pt x="21009" y="12536"/>
                    </a:moveTo>
                    <a:lnTo>
                      <a:pt x="22019" y="14261"/>
                    </a:lnTo>
                    <a:cubicBezTo>
                      <a:pt x="21921" y="14311"/>
                      <a:pt x="21822" y="14397"/>
                      <a:pt x="21773" y="14495"/>
                    </a:cubicBezTo>
                    <a:lnTo>
                      <a:pt x="20775" y="14077"/>
                    </a:lnTo>
                    <a:cubicBezTo>
                      <a:pt x="20799" y="14027"/>
                      <a:pt x="20799" y="13978"/>
                      <a:pt x="20799" y="13929"/>
                    </a:cubicBezTo>
                    <a:cubicBezTo>
                      <a:pt x="20799" y="13732"/>
                      <a:pt x="20689" y="13547"/>
                      <a:pt x="20516" y="13460"/>
                    </a:cubicBezTo>
                    <a:lnTo>
                      <a:pt x="20886" y="12549"/>
                    </a:lnTo>
                    <a:lnTo>
                      <a:pt x="20923" y="12549"/>
                    </a:lnTo>
                    <a:cubicBezTo>
                      <a:pt x="20947" y="12549"/>
                      <a:pt x="20972" y="12549"/>
                      <a:pt x="21009" y="12536"/>
                    </a:cubicBezTo>
                    <a:close/>
                    <a:moveTo>
                      <a:pt x="23165" y="13177"/>
                    </a:moveTo>
                    <a:lnTo>
                      <a:pt x="23954" y="14409"/>
                    </a:lnTo>
                    <a:cubicBezTo>
                      <a:pt x="23904" y="14458"/>
                      <a:pt x="23880" y="14508"/>
                      <a:pt x="23867" y="14582"/>
                    </a:cubicBezTo>
                    <a:lnTo>
                      <a:pt x="22709" y="14656"/>
                    </a:lnTo>
                    <a:cubicBezTo>
                      <a:pt x="22685" y="14508"/>
                      <a:pt x="22598" y="14385"/>
                      <a:pt x="22463" y="14311"/>
                    </a:cubicBezTo>
                    <a:lnTo>
                      <a:pt x="22475" y="14311"/>
                    </a:lnTo>
                    <a:lnTo>
                      <a:pt x="22993" y="13189"/>
                    </a:lnTo>
                    <a:cubicBezTo>
                      <a:pt x="23005" y="13189"/>
                      <a:pt x="23030" y="13202"/>
                      <a:pt x="23054" y="13202"/>
                    </a:cubicBezTo>
                    <a:cubicBezTo>
                      <a:pt x="23091" y="13202"/>
                      <a:pt x="23128" y="13189"/>
                      <a:pt x="23165" y="13177"/>
                    </a:cubicBezTo>
                    <a:close/>
                    <a:moveTo>
                      <a:pt x="24163" y="14520"/>
                    </a:moveTo>
                    <a:cubicBezTo>
                      <a:pt x="24200" y="14520"/>
                      <a:pt x="24249" y="14557"/>
                      <a:pt x="24249" y="14606"/>
                    </a:cubicBezTo>
                    <a:cubicBezTo>
                      <a:pt x="24249" y="14656"/>
                      <a:pt x="24200" y="14693"/>
                      <a:pt x="24163" y="14693"/>
                    </a:cubicBezTo>
                    <a:cubicBezTo>
                      <a:pt x="24114" y="14693"/>
                      <a:pt x="24077" y="14656"/>
                      <a:pt x="24077" y="14606"/>
                    </a:cubicBezTo>
                    <a:cubicBezTo>
                      <a:pt x="24077" y="14569"/>
                      <a:pt x="24114" y="14532"/>
                      <a:pt x="24151" y="14532"/>
                    </a:cubicBezTo>
                    <a:lnTo>
                      <a:pt x="24163" y="14520"/>
                    </a:lnTo>
                    <a:close/>
                    <a:moveTo>
                      <a:pt x="15045" y="11218"/>
                    </a:moveTo>
                    <a:cubicBezTo>
                      <a:pt x="15055" y="11501"/>
                      <a:pt x="15289" y="11707"/>
                      <a:pt x="15545" y="11707"/>
                    </a:cubicBezTo>
                    <a:cubicBezTo>
                      <a:pt x="15612" y="11707"/>
                      <a:pt x="15681" y="11692"/>
                      <a:pt x="15748" y="11662"/>
                    </a:cubicBezTo>
                    <a:lnTo>
                      <a:pt x="16746" y="12992"/>
                    </a:lnTo>
                    <a:cubicBezTo>
                      <a:pt x="16696" y="13054"/>
                      <a:pt x="16659" y="13115"/>
                      <a:pt x="16659" y="13189"/>
                    </a:cubicBezTo>
                    <a:cubicBezTo>
                      <a:pt x="16659" y="13276"/>
                      <a:pt x="16709" y="13362"/>
                      <a:pt x="16770" y="13411"/>
                    </a:cubicBezTo>
                    <a:lnTo>
                      <a:pt x="15797" y="14754"/>
                    </a:lnTo>
                    <a:cubicBezTo>
                      <a:pt x="15723" y="14720"/>
                      <a:pt x="15641" y="14701"/>
                      <a:pt x="15559" y="14701"/>
                    </a:cubicBezTo>
                    <a:cubicBezTo>
                      <a:pt x="15493" y="14701"/>
                      <a:pt x="15427" y="14714"/>
                      <a:pt x="15366" y="14742"/>
                    </a:cubicBezTo>
                    <a:lnTo>
                      <a:pt x="13739" y="11551"/>
                    </a:lnTo>
                    <a:cubicBezTo>
                      <a:pt x="13863" y="11477"/>
                      <a:pt x="13936" y="11353"/>
                      <a:pt x="13961" y="11218"/>
                    </a:cubicBezTo>
                    <a:close/>
                    <a:moveTo>
                      <a:pt x="28599" y="13559"/>
                    </a:moveTo>
                    <a:lnTo>
                      <a:pt x="30583" y="13805"/>
                    </a:lnTo>
                    <a:cubicBezTo>
                      <a:pt x="30583" y="13926"/>
                      <a:pt x="30630" y="14035"/>
                      <a:pt x="30713" y="14132"/>
                    </a:cubicBezTo>
                    <a:lnTo>
                      <a:pt x="30713" y="14132"/>
                    </a:lnTo>
                    <a:lnTo>
                      <a:pt x="30151" y="14840"/>
                    </a:lnTo>
                    <a:lnTo>
                      <a:pt x="28525" y="13805"/>
                    </a:lnTo>
                    <a:cubicBezTo>
                      <a:pt x="28574" y="13732"/>
                      <a:pt x="28599" y="13645"/>
                      <a:pt x="28599" y="13559"/>
                    </a:cubicBezTo>
                    <a:close/>
                    <a:moveTo>
                      <a:pt x="35339" y="14259"/>
                    </a:moveTo>
                    <a:cubicBezTo>
                      <a:pt x="35491" y="14259"/>
                      <a:pt x="35638" y="14375"/>
                      <a:pt x="35647" y="14557"/>
                    </a:cubicBezTo>
                    <a:cubicBezTo>
                      <a:pt x="35647" y="14717"/>
                      <a:pt x="35499" y="14865"/>
                      <a:pt x="35339" y="14865"/>
                    </a:cubicBezTo>
                    <a:cubicBezTo>
                      <a:pt x="35080" y="14865"/>
                      <a:pt x="34944" y="14545"/>
                      <a:pt x="35129" y="14348"/>
                    </a:cubicBezTo>
                    <a:cubicBezTo>
                      <a:pt x="35190" y="14287"/>
                      <a:pt x="35265" y="14259"/>
                      <a:pt x="35339" y="14259"/>
                    </a:cubicBezTo>
                    <a:close/>
                    <a:moveTo>
                      <a:pt x="17226" y="13313"/>
                    </a:moveTo>
                    <a:lnTo>
                      <a:pt x="19764" y="13867"/>
                    </a:lnTo>
                    <a:cubicBezTo>
                      <a:pt x="19764" y="13879"/>
                      <a:pt x="19764" y="13904"/>
                      <a:pt x="19764" y="13929"/>
                    </a:cubicBezTo>
                    <a:cubicBezTo>
                      <a:pt x="19764" y="13966"/>
                      <a:pt x="19777" y="14015"/>
                      <a:pt x="19789" y="14064"/>
                    </a:cubicBezTo>
                    <a:lnTo>
                      <a:pt x="17670" y="14890"/>
                    </a:lnTo>
                    <a:cubicBezTo>
                      <a:pt x="17587" y="14701"/>
                      <a:pt x="17414" y="14569"/>
                      <a:pt x="17205" y="14569"/>
                    </a:cubicBezTo>
                    <a:cubicBezTo>
                      <a:pt x="17196" y="14569"/>
                      <a:pt x="17186" y="14569"/>
                      <a:pt x="17177" y="14569"/>
                    </a:cubicBezTo>
                    <a:lnTo>
                      <a:pt x="17189" y="14557"/>
                    </a:lnTo>
                    <a:lnTo>
                      <a:pt x="17177" y="14557"/>
                    </a:lnTo>
                    <a:lnTo>
                      <a:pt x="17054" y="13460"/>
                    </a:lnTo>
                    <a:cubicBezTo>
                      <a:pt x="17128" y="13436"/>
                      <a:pt x="17189" y="13374"/>
                      <a:pt x="17226" y="13313"/>
                    </a:cubicBezTo>
                    <a:close/>
                    <a:moveTo>
                      <a:pt x="22209" y="14435"/>
                    </a:moveTo>
                    <a:cubicBezTo>
                      <a:pt x="22363" y="14435"/>
                      <a:pt x="22512" y="14557"/>
                      <a:pt x="22512" y="14742"/>
                    </a:cubicBezTo>
                    <a:cubicBezTo>
                      <a:pt x="22512" y="14900"/>
                      <a:pt x="22380" y="15034"/>
                      <a:pt x="22210" y="15038"/>
                    </a:cubicBezTo>
                    <a:lnTo>
                      <a:pt x="22210" y="15038"/>
                    </a:lnTo>
                    <a:cubicBezTo>
                      <a:pt x="21943" y="15033"/>
                      <a:pt x="21811" y="14716"/>
                      <a:pt x="22007" y="14520"/>
                    </a:cubicBezTo>
                    <a:cubicBezTo>
                      <a:pt x="22066" y="14461"/>
                      <a:pt x="22138" y="14435"/>
                      <a:pt x="22209" y="14435"/>
                    </a:cubicBezTo>
                    <a:close/>
                    <a:moveTo>
                      <a:pt x="4194" y="14965"/>
                    </a:moveTo>
                    <a:cubicBezTo>
                      <a:pt x="4224" y="14965"/>
                      <a:pt x="4284" y="15038"/>
                      <a:pt x="4227" y="15038"/>
                    </a:cubicBezTo>
                    <a:cubicBezTo>
                      <a:pt x="4203" y="15038"/>
                      <a:pt x="4178" y="15025"/>
                      <a:pt x="4178" y="14988"/>
                    </a:cubicBezTo>
                    <a:cubicBezTo>
                      <a:pt x="4178" y="14971"/>
                      <a:pt x="4185" y="14965"/>
                      <a:pt x="4194" y="14965"/>
                    </a:cubicBezTo>
                    <a:close/>
                    <a:moveTo>
                      <a:pt x="16857" y="13460"/>
                    </a:moveTo>
                    <a:cubicBezTo>
                      <a:pt x="16881" y="13473"/>
                      <a:pt x="16918" y="13485"/>
                      <a:pt x="16955" y="13485"/>
                    </a:cubicBezTo>
                    <a:lnTo>
                      <a:pt x="17078" y="14569"/>
                    </a:lnTo>
                    <a:cubicBezTo>
                      <a:pt x="16844" y="14631"/>
                      <a:pt x="16684" y="14828"/>
                      <a:pt x="16684" y="15062"/>
                    </a:cubicBezTo>
                    <a:lnTo>
                      <a:pt x="16080" y="15124"/>
                    </a:lnTo>
                    <a:cubicBezTo>
                      <a:pt x="16056" y="14988"/>
                      <a:pt x="15982" y="14877"/>
                      <a:pt x="15883" y="14803"/>
                    </a:cubicBezTo>
                    <a:lnTo>
                      <a:pt x="16857" y="13460"/>
                    </a:lnTo>
                    <a:close/>
                    <a:moveTo>
                      <a:pt x="12483" y="14520"/>
                    </a:moveTo>
                    <a:cubicBezTo>
                      <a:pt x="12741" y="14520"/>
                      <a:pt x="12877" y="14840"/>
                      <a:pt x="12692" y="15038"/>
                    </a:cubicBezTo>
                    <a:cubicBezTo>
                      <a:pt x="12631" y="15098"/>
                      <a:pt x="12556" y="15126"/>
                      <a:pt x="12482" y="15126"/>
                    </a:cubicBezTo>
                    <a:cubicBezTo>
                      <a:pt x="12330" y="15126"/>
                      <a:pt x="12183" y="15010"/>
                      <a:pt x="12175" y="14828"/>
                    </a:cubicBezTo>
                    <a:cubicBezTo>
                      <a:pt x="12175" y="14668"/>
                      <a:pt x="12310" y="14520"/>
                      <a:pt x="12483" y="14520"/>
                    </a:cubicBezTo>
                    <a:close/>
                    <a:moveTo>
                      <a:pt x="1221" y="14713"/>
                    </a:moveTo>
                    <a:cubicBezTo>
                      <a:pt x="1298" y="14713"/>
                      <a:pt x="1376" y="14741"/>
                      <a:pt x="1443" y="14803"/>
                    </a:cubicBezTo>
                    <a:cubicBezTo>
                      <a:pt x="1640" y="15001"/>
                      <a:pt x="1504" y="15346"/>
                      <a:pt x="1221" y="15346"/>
                    </a:cubicBezTo>
                    <a:cubicBezTo>
                      <a:pt x="1048" y="15346"/>
                      <a:pt x="900" y="15210"/>
                      <a:pt x="900" y="15038"/>
                    </a:cubicBezTo>
                    <a:cubicBezTo>
                      <a:pt x="900" y="14844"/>
                      <a:pt x="1056" y="14713"/>
                      <a:pt x="1221" y="14713"/>
                    </a:cubicBezTo>
                    <a:close/>
                    <a:moveTo>
                      <a:pt x="17189" y="14767"/>
                    </a:moveTo>
                    <a:cubicBezTo>
                      <a:pt x="17448" y="14767"/>
                      <a:pt x="17584" y="15087"/>
                      <a:pt x="17399" y="15272"/>
                    </a:cubicBezTo>
                    <a:cubicBezTo>
                      <a:pt x="17338" y="15337"/>
                      <a:pt x="17262" y="15366"/>
                      <a:pt x="17187" y="15366"/>
                    </a:cubicBezTo>
                    <a:cubicBezTo>
                      <a:pt x="17037" y="15366"/>
                      <a:pt x="16894" y="15248"/>
                      <a:pt x="16894" y="15075"/>
                    </a:cubicBezTo>
                    <a:cubicBezTo>
                      <a:pt x="16881" y="14914"/>
                      <a:pt x="17017" y="14779"/>
                      <a:pt x="17177" y="14767"/>
                    </a:cubicBezTo>
                    <a:close/>
                    <a:moveTo>
                      <a:pt x="15575" y="14902"/>
                    </a:moveTo>
                    <a:cubicBezTo>
                      <a:pt x="15859" y="14902"/>
                      <a:pt x="15994" y="15247"/>
                      <a:pt x="15797" y="15444"/>
                    </a:cubicBezTo>
                    <a:cubicBezTo>
                      <a:pt x="15733" y="15508"/>
                      <a:pt x="15653" y="15537"/>
                      <a:pt x="15574" y="15537"/>
                    </a:cubicBezTo>
                    <a:cubicBezTo>
                      <a:pt x="15412" y="15537"/>
                      <a:pt x="15255" y="15413"/>
                      <a:pt x="15255" y="15222"/>
                    </a:cubicBezTo>
                    <a:cubicBezTo>
                      <a:pt x="15255" y="15050"/>
                      <a:pt x="15390" y="14914"/>
                      <a:pt x="15563" y="14914"/>
                    </a:cubicBezTo>
                    <a:lnTo>
                      <a:pt x="15575" y="14902"/>
                    </a:lnTo>
                    <a:close/>
                    <a:moveTo>
                      <a:pt x="25395" y="11760"/>
                    </a:moveTo>
                    <a:lnTo>
                      <a:pt x="27626" y="13411"/>
                    </a:lnTo>
                    <a:cubicBezTo>
                      <a:pt x="27613" y="13448"/>
                      <a:pt x="27601" y="13485"/>
                      <a:pt x="27601" y="13534"/>
                    </a:cubicBezTo>
                    <a:cubicBezTo>
                      <a:pt x="27601" y="13805"/>
                      <a:pt x="27810" y="14015"/>
                      <a:pt x="28081" y="14040"/>
                    </a:cubicBezTo>
                    <a:lnTo>
                      <a:pt x="27958" y="15641"/>
                    </a:lnTo>
                    <a:cubicBezTo>
                      <a:pt x="27921" y="15641"/>
                      <a:pt x="27897" y="15654"/>
                      <a:pt x="27860" y="15678"/>
                    </a:cubicBezTo>
                    <a:lnTo>
                      <a:pt x="26554" y="14249"/>
                    </a:lnTo>
                    <a:cubicBezTo>
                      <a:pt x="26788" y="13855"/>
                      <a:pt x="26517" y="13362"/>
                      <a:pt x="26061" y="13362"/>
                    </a:cubicBezTo>
                    <a:cubicBezTo>
                      <a:pt x="26011" y="13362"/>
                      <a:pt x="25950" y="13374"/>
                      <a:pt x="25901" y="13399"/>
                    </a:cubicBezTo>
                    <a:lnTo>
                      <a:pt x="25297" y="11834"/>
                    </a:lnTo>
                    <a:cubicBezTo>
                      <a:pt x="25334" y="11822"/>
                      <a:pt x="25358" y="11785"/>
                      <a:pt x="25395" y="11760"/>
                    </a:cubicBezTo>
                    <a:close/>
                    <a:moveTo>
                      <a:pt x="28451" y="13892"/>
                    </a:moveTo>
                    <a:lnTo>
                      <a:pt x="30077" y="14927"/>
                    </a:lnTo>
                    <a:lnTo>
                      <a:pt x="29991" y="15050"/>
                    </a:lnTo>
                    <a:cubicBezTo>
                      <a:pt x="29905" y="14988"/>
                      <a:pt x="29806" y="14964"/>
                      <a:pt x="29708" y="14964"/>
                    </a:cubicBezTo>
                    <a:cubicBezTo>
                      <a:pt x="29412" y="14964"/>
                      <a:pt x="29190" y="15198"/>
                      <a:pt x="29190" y="15481"/>
                    </a:cubicBezTo>
                    <a:cubicBezTo>
                      <a:pt x="29190" y="15506"/>
                      <a:pt x="29190" y="15530"/>
                      <a:pt x="29190" y="15555"/>
                    </a:cubicBezTo>
                    <a:lnTo>
                      <a:pt x="28205" y="15789"/>
                    </a:lnTo>
                    <a:cubicBezTo>
                      <a:pt x="28180" y="15728"/>
                      <a:pt x="28118" y="15678"/>
                      <a:pt x="28057" y="15654"/>
                    </a:cubicBezTo>
                    <a:lnTo>
                      <a:pt x="28180" y="14027"/>
                    </a:lnTo>
                    <a:cubicBezTo>
                      <a:pt x="28279" y="14015"/>
                      <a:pt x="28377" y="13966"/>
                      <a:pt x="28451" y="13892"/>
                    </a:cubicBezTo>
                    <a:close/>
                    <a:moveTo>
                      <a:pt x="29702" y="15161"/>
                    </a:moveTo>
                    <a:cubicBezTo>
                      <a:pt x="29865" y="15161"/>
                      <a:pt x="30016" y="15290"/>
                      <a:pt x="30016" y="15481"/>
                    </a:cubicBezTo>
                    <a:cubicBezTo>
                      <a:pt x="30028" y="15652"/>
                      <a:pt x="29884" y="15798"/>
                      <a:pt x="29702" y="15801"/>
                    </a:cubicBezTo>
                    <a:lnTo>
                      <a:pt x="29702" y="15801"/>
                    </a:lnTo>
                    <a:cubicBezTo>
                      <a:pt x="29422" y="15796"/>
                      <a:pt x="29278" y="15455"/>
                      <a:pt x="29474" y="15259"/>
                    </a:cubicBezTo>
                    <a:cubicBezTo>
                      <a:pt x="29542" y="15191"/>
                      <a:pt x="29623" y="15161"/>
                      <a:pt x="29702" y="15161"/>
                    </a:cubicBezTo>
                    <a:close/>
                    <a:moveTo>
                      <a:pt x="31556" y="13966"/>
                    </a:moveTo>
                    <a:lnTo>
                      <a:pt x="33269" y="14335"/>
                    </a:lnTo>
                    <a:cubicBezTo>
                      <a:pt x="33269" y="14409"/>
                      <a:pt x="33293" y="14483"/>
                      <a:pt x="33355" y="14532"/>
                    </a:cubicBezTo>
                    <a:lnTo>
                      <a:pt x="32480" y="15814"/>
                    </a:lnTo>
                    <a:cubicBezTo>
                      <a:pt x="32394" y="15715"/>
                      <a:pt x="32258" y="15654"/>
                      <a:pt x="32123" y="15654"/>
                    </a:cubicBezTo>
                    <a:cubicBezTo>
                      <a:pt x="32061" y="15654"/>
                      <a:pt x="32012" y="15666"/>
                      <a:pt x="31963" y="15691"/>
                    </a:cubicBezTo>
                    <a:lnTo>
                      <a:pt x="31260" y="14261"/>
                    </a:lnTo>
                    <a:cubicBezTo>
                      <a:pt x="31396" y="14212"/>
                      <a:pt x="31507" y="14113"/>
                      <a:pt x="31556" y="13978"/>
                    </a:cubicBezTo>
                    <a:lnTo>
                      <a:pt x="31556" y="13966"/>
                    </a:lnTo>
                    <a:close/>
                    <a:moveTo>
                      <a:pt x="30792" y="14200"/>
                    </a:moveTo>
                    <a:cubicBezTo>
                      <a:pt x="30878" y="14274"/>
                      <a:pt x="30989" y="14298"/>
                      <a:pt x="31100" y="14298"/>
                    </a:cubicBezTo>
                    <a:lnTo>
                      <a:pt x="31162" y="14298"/>
                    </a:lnTo>
                    <a:lnTo>
                      <a:pt x="31876" y="15740"/>
                    </a:lnTo>
                    <a:cubicBezTo>
                      <a:pt x="31815" y="15777"/>
                      <a:pt x="31765" y="15814"/>
                      <a:pt x="31729" y="15863"/>
                    </a:cubicBezTo>
                    <a:lnTo>
                      <a:pt x="30238" y="14902"/>
                    </a:lnTo>
                    <a:lnTo>
                      <a:pt x="30792" y="14200"/>
                    </a:lnTo>
                    <a:close/>
                    <a:moveTo>
                      <a:pt x="33725" y="14471"/>
                    </a:moveTo>
                    <a:lnTo>
                      <a:pt x="34834" y="14582"/>
                    </a:lnTo>
                    <a:cubicBezTo>
                      <a:pt x="34834" y="14643"/>
                      <a:pt x="34846" y="14693"/>
                      <a:pt x="34870" y="14742"/>
                    </a:cubicBezTo>
                    <a:lnTo>
                      <a:pt x="32566" y="15888"/>
                    </a:lnTo>
                    <a:lnTo>
                      <a:pt x="32566" y="15888"/>
                    </a:lnTo>
                    <a:lnTo>
                      <a:pt x="33454" y="14582"/>
                    </a:lnTo>
                    <a:cubicBezTo>
                      <a:pt x="33478" y="14594"/>
                      <a:pt x="33490" y="14594"/>
                      <a:pt x="33515" y="14594"/>
                    </a:cubicBezTo>
                    <a:cubicBezTo>
                      <a:pt x="33601" y="14594"/>
                      <a:pt x="33688" y="14545"/>
                      <a:pt x="33725" y="14471"/>
                    </a:cubicBezTo>
                    <a:close/>
                    <a:moveTo>
                      <a:pt x="28029" y="15864"/>
                    </a:moveTo>
                    <a:cubicBezTo>
                      <a:pt x="28038" y="15864"/>
                      <a:pt x="28044" y="15871"/>
                      <a:pt x="28044" y="15888"/>
                    </a:cubicBezTo>
                    <a:cubicBezTo>
                      <a:pt x="28044" y="15918"/>
                      <a:pt x="28019" y="15940"/>
                      <a:pt x="27997" y="15940"/>
                    </a:cubicBezTo>
                    <a:cubicBezTo>
                      <a:pt x="27992" y="15940"/>
                      <a:pt x="27987" y="15939"/>
                      <a:pt x="27983" y="15937"/>
                    </a:cubicBezTo>
                    <a:lnTo>
                      <a:pt x="27995" y="15937"/>
                    </a:lnTo>
                    <a:cubicBezTo>
                      <a:pt x="27938" y="15937"/>
                      <a:pt x="27998" y="15864"/>
                      <a:pt x="28029" y="15864"/>
                    </a:cubicBezTo>
                    <a:close/>
                    <a:moveTo>
                      <a:pt x="9407" y="15394"/>
                    </a:moveTo>
                    <a:cubicBezTo>
                      <a:pt x="9413" y="15394"/>
                      <a:pt x="9420" y="15394"/>
                      <a:pt x="9427" y="15395"/>
                    </a:cubicBezTo>
                    <a:cubicBezTo>
                      <a:pt x="9698" y="15395"/>
                      <a:pt x="9833" y="15715"/>
                      <a:pt x="9636" y="15900"/>
                    </a:cubicBezTo>
                    <a:cubicBezTo>
                      <a:pt x="9576" y="15965"/>
                      <a:pt x="9500" y="15994"/>
                      <a:pt x="9427" y="15994"/>
                    </a:cubicBezTo>
                    <a:cubicBezTo>
                      <a:pt x="9276" y="15994"/>
                      <a:pt x="9131" y="15873"/>
                      <a:pt x="9131" y="15691"/>
                    </a:cubicBezTo>
                    <a:cubicBezTo>
                      <a:pt x="9131" y="15525"/>
                      <a:pt x="9255" y="15394"/>
                      <a:pt x="9407" y="15394"/>
                    </a:cubicBezTo>
                    <a:close/>
                    <a:moveTo>
                      <a:pt x="25568" y="14237"/>
                    </a:moveTo>
                    <a:cubicBezTo>
                      <a:pt x="25629" y="14323"/>
                      <a:pt x="25691" y="14385"/>
                      <a:pt x="25777" y="14434"/>
                    </a:cubicBezTo>
                    <a:lnTo>
                      <a:pt x="24755" y="16011"/>
                    </a:lnTo>
                    <a:cubicBezTo>
                      <a:pt x="24681" y="15974"/>
                      <a:pt x="24594" y="15962"/>
                      <a:pt x="24508" y="15962"/>
                    </a:cubicBezTo>
                    <a:cubicBezTo>
                      <a:pt x="24471" y="15962"/>
                      <a:pt x="24434" y="15962"/>
                      <a:pt x="24397" y="15974"/>
                    </a:cubicBezTo>
                    <a:lnTo>
                      <a:pt x="24212" y="14902"/>
                    </a:lnTo>
                    <a:cubicBezTo>
                      <a:pt x="24348" y="14865"/>
                      <a:pt x="24434" y="14754"/>
                      <a:pt x="24434" y="14619"/>
                    </a:cubicBezTo>
                    <a:lnTo>
                      <a:pt x="24447" y="14606"/>
                    </a:lnTo>
                    <a:cubicBezTo>
                      <a:pt x="24447" y="14594"/>
                      <a:pt x="24447" y="14582"/>
                      <a:pt x="24447" y="14569"/>
                    </a:cubicBezTo>
                    <a:lnTo>
                      <a:pt x="25568" y="14237"/>
                    </a:lnTo>
                    <a:close/>
                    <a:moveTo>
                      <a:pt x="30176" y="14976"/>
                    </a:moveTo>
                    <a:lnTo>
                      <a:pt x="31679" y="15949"/>
                    </a:lnTo>
                    <a:cubicBezTo>
                      <a:pt x="31655" y="15985"/>
                      <a:pt x="31631" y="16021"/>
                      <a:pt x="31619" y="16069"/>
                    </a:cubicBezTo>
                    <a:lnTo>
                      <a:pt x="31619" y="16069"/>
                    </a:lnTo>
                    <a:lnTo>
                      <a:pt x="30213" y="15592"/>
                    </a:lnTo>
                    <a:cubicBezTo>
                      <a:pt x="30225" y="15555"/>
                      <a:pt x="30225" y="15518"/>
                      <a:pt x="30225" y="15481"/>
                    </a:cubicBezTo>
                    <a:cubicBezTo>
                      <a:pt x="30225" y="15346"/>
                      <a:pt x="30176" y="15210"/>
                      <a:pt x="30065" y="15112"/>
                    </a:cubicBezTo>
                    <a:lnTo>
                      <a:pt x="30176" y="14976"/>
                    </a:lnTo>
                    <a:close/>
                    <a:moveTo>
                      <a:pt x="23880" y="14680"/>
                    </a:moveTo>
                    <a:cubicBezTo>
                      <a:pt x="23904" y="14791"/>
                      <a:pt x="23991" y="14877"/>
                      <a:pt x="24114" y="14902"/>
                    </a:cubicBezTo>
                    <a:lnTo>
                      <a:pt x="24299" y="16011"/>
                    </a:lnTo>
                    <a:cubicBezTo>
                      <a:pt x="24237" y="16048"/>
                      <a:pt x="24176" y="16085"/>
                      <a:pt x="24126" y="16146"/>
                    </a:cubicBezTo>
                    <a:lnTo>
                      <a:pt x="24126" y="16159"/>
                    </a:lnTo>
                    <a:lnTo>
                      <a:pt x="22685" y="14927"/>
                    </a:lnTo>
                    <a:cubicBezTo>
                      <a:pt x="22697" y="14865"/>
                      <a:pt x="22709" y="14816"/>
                      <a:pt x="22722" y="14754"/>
                    </a:cubicBezTo>
                    <a:lnTo>
                      <a:pt x="23880" y="14680"/>
                    </a:lnTo>
                    <a:close/>
                    <a:moveTo>
                      <a:pt x="3180" y="16122"/>
                    </a:moveTo>
                    <a:cubicBezTo>
                      <a:pt x="3192" y="16122"/>
                      <a:pt x="3205" y="16134"/>
                      <a:pt x="3205" y="16146"/>
                    </a:cubicBezTo>
                    <a:cubicBezTo>
                      <a:pt x="3205" y="16159"/>
                      <a:pt x="3192" y="16171"/>
                      <a:pt x="3180" y="16171"/>
                    </a:cubicBezTo>
                    <a:cubicBezTo>
                      <a:pt x="3168" y="16171"/>
                      <a:pt x="3155" y="16159"/>
                      <a:pt x="3155" y="16146"/>
                    </a:cubicBezTo>
                    <a:cubicBezTo>
                      <a:pt x="3155" y="16134"/>
                      <a:pt x="3168" y="16122"/>
                      <a:pt x="3180" y="16122"/>
                    </a:cubicBezTo>
                    <a:close/>
                    <a:moveTo>
                      <a:pt x="26492" y="14323"/>
                    </a:moveTo>
                    <a:lnTo>
                      <a:pt x="27786" y="15740"/>
                    </a:lnTo>
                    <a:cubicBezTo>
                      <a:pt x="27749" y="15789"/>
                      <a:pt x="27736" y="15838"/>
                      <a:pt x="27736" y="15900"/>
                    </a:cubicBezTo>
                    <a:cubicBezTo>
                      <a:pt x="27736" y="15924"/>
                      <a:pt x="27736" y="15948"/>
                      <a:pt x="27747" y="15982"/>
                    </a:cubicBezTo>
                    <a:lnTo>
                      <a:pt x="27747" y="15982"/>
                    </a:lnTo>
                    <a:lnTo>
                      <a:pt x="27244" y="16294"/>
                    </a:lnTo>
                    <a:cubicBezTo>
                      <a:pt x="27157" y="16196"/>
                      <a:pt x="27022" y="16134"/>
                      <a:pt x="26886" y="16122"/>
                    </a:cubicBezTo>
                    <a:lnTo>
                      <a:pt x="26356" y="14446"/>
                    </a:lnTo>
                    <a:cubicBezTo>
                      <a:pt x="26406" y="14409"/>
                      <a:pt x="26455" y="14372"/>
                      <a:pt x="26492" y="14323"/>
                    </a:cubicBezTo>
                    <a:close/>
                    <a:moveTo>
                      <a:pt x="32108" y="15856"/>
                    </a:moveTo>
                    <a:cubicBezTo>
                      <a:pt x="32267" y="15856"/>
                      <a:pt x="32419" y="15980"/>
                      <a:pt x="32419" y="16171"/>
                    </a:cubicBezTo>
                    <a:cubicBezTo>
                      <a:pt x="32419" y="16329"/>
                      <a:pt x="32286" y="16476"/>
                      <a:pt x="32117" y="16479"/>
                    </a:cubicBezTo>
                    <a:lnTo>
                      <a:pt x="32117" y="16479"/>
                    </a:lnTo>
                    <a:cubicBezTo>
                      <a:pt x="31849" y="16474"/>
                      <a:pt x="31705" y="16145"/>
                      <a:pt x="31889" y="15949"/>
                    </a:cubicBezTo>
                    <a:cubicBezTo>
                      <a:pt x="31953" y="15885"/>
                      <a:pt x="32032" y="15856"/>
                      <a:pt x="32108" y="15856"/>
                    </a:cubicBezTo>
                    <a:close/>
                    <a:moveTo>
                      <a:pt x="1640" y="15333"/>
                    </a:moveTo>
                    <a:lnTo>
                      <a:pt x="2958" y="16073"/>
                    </a:lnTo>
                    <a:cubicBezTo>
                      <a:pt x="2958" y="16097"/>
                      <a:pt x="2958" y="16110"/>
                      <a:pt x="2958" y="16134"/>
                    </a:cubicBezTo>
                    <a:lnTo>
                      <a:pt x="937" y="16516"/>
                    </a:lnTo>
                    <a:cubicBezTo>
                      <a:pt x="888" y="16430"/>
                      <a:pt x="827" y="16356"/>
                      <a:pt x="740" y="16319"/>
                    </a:cubicBezTo>
                    <a:lnTo>
                      <a:pt x="1024" y="15518"/>
                    </a:lnTo>
                    <a:cubicBezTo>
                      <a:pt x="1085" y="15543"/>
                      <a:pt x="1159" y="15555"/>
                      <a:pt x="1221" y="15555"/>
                    </a:cubicBezTo>
                    <a:cubicBezTo>
                      <a:pt x="1393" y="15555"/>
                      <a:pt x="1553" y="15481"/>
                      <a:pt x="1640" y="15333"/>
                    </a:cubicBezTo>
                    <a:close/>
                    <a:moveTo>
                      <a:pt x="19826" y="14150"/>
                    </a:moveTo>
                    <a:cubicBezTo>
                      <a:pt x="19863" y="14224"/>
                      <a:pt x="19912" y="14286"/>
                      <a:pt x="19974" y="14335"/>
                    </a:cubicBezTo>
                    <a:lnTo>
                      <a:pt x="18680" y="16541"/>
                    </a:lnTo>
                    <a:cubicBezTo>
                      <a:pt x="18622" y="16508"/>
                      <a:pt x="18556" y="16493"/>
                      <a:pt x="18489" y="16493"/>
                    </a:cubicBezTo>
                    <a:cubicBezTo>
                      <a:pt x="18430" y="16493"/>
                      <a:pt x="18369" y="16505"/>
                      <a:pt x="18311" y="16528"/>
                    </a:cubicBezTo>
                    <a:lnTo>
                      <a:pt x="17522" y="15444"/>
                    </a:lnTo>
                    <a:cubicBezTo>
                      <a:pt x="17621" y="15346"/>
                      <a:pt x="17682" y="15210"/>
                      <a:pt x="17682" y="15075"/>
                    </a:cubicBezTo>
                    <a:lnTo>
                      <a:pt x="17694" y="15062"/>
                    </a:lnTo>
                    <a:cubicBezTo>
                      <a:pt x="17694" y="15038"/>
                      <a:pt x="17682" y="15013"/>
                      <a:pt x="17682" y="14988"/>
                    </a:cubicBezTo>
                    <a:lnTo>
                      <a:pt x="19826" y="14150"/>
                    </a:lnTo>
                    <a:close/>
                    <a:moveTo>
                      <a:pt x="5482" y="15949"/>
                    </a:moveTo>
                    <a:cubicBezTo>
                      <a:pt x="5486" y="15949"/>
                      <a:pt x="5491" y="15949"/>
                      <a:pt x="5496" y="15949"/>
                    </a:cubicBezTo>
                    <a:cubicBezTo>
                      <a:pt x="5657" y="15949"/>
                      <a:pt x="5780" y="16085"/>
                      <a:pt x="5792" y="16245"/>
                    </a:cubicBezTo>
                    <a:cubicBezTo>
                      <a:pt x="5800" y="16436"/>
                      <a:pt x="5646" y="16560"/>
                      <a:pt x="5485" y="16560"/>
                    </a:cubicBezTo>
                    <a:cubicBezTo>
                      <a:pt x="5406" y="16560"/>
                      <a:pt x="5326" y="16531"/>
                      <a:pt x="5262" y="16467"/>
                    </a:cubicBezTo>
                    <a:cubicBezTo>
                      <a:pt x="5069" y="16285"/>
                      <a:pt x="5208" y="15949"/>
                      <a:pt x="5482" y="15949"/>
                    </a:cubicBezTo>
                    <a:close/>
                    <a:moveTo>
                      <a:pt x="34575" y="16110"/>
                    </a:moveTo>
                    <a:cubicBezTo>
                      <a:pt x="34708" y="16110"/>
                      <a:pt x="34830" y="16229"/>
                      <a:pt x="34833" y="16375"/>
                    </a:cubicBezTo>
                    <a:lnTo>
                      <a:pt x="34833" y="16375"/>
                    </a:lnTo>
                    <a:cubicBezTo>
                      <a:pt x="34830" y="16529"/>
                      <a:pt x="34702" y="16628"/>
                      <a:pt x="34571" y="16628"/>
                    </a:cubicBezTo>
                    <a:cubicBezTo>
                      <a:pt x="34507" y="16628"/>
                      <a:pt x="34442" y="16605"/>
                      <a:pt x="34390" y="16553"/>
                    </a:cubicBezTo>
                    <a:cubicBezTo>
                      <a:pt x="34230" y="16393"/>
                      <a:pt x="34341" y="16110"/>
                      <a:pt x="34575" y="16110"/>
                    </a:cubicBezTo>
                    <a:close/>
                    <a:moveTo>
                      <a:pt x="26246" y="14483"/>
                    </a:moveTo>
                    <a:lnTo>
                      <a:pt x="26763" y="16134"/>
                    </a:lnTo>
                    <a:cubicBezTo>
                      <a:pt x="26529" y="16171"/>
                      <a:pt x="26356" y="16381"/>
                      <a:pt x="26356" y="16627"/>
                    </a:cubicBezTo>
                    <a:cubicBezTo>
                      <a:pt x="26356" y="16652"/>
                      <a:pt x="26356" y="16676"/>
                      <a:pt x="26356" y="16689"/>
                    </a:cubicBezTo>
                    <a:lnTo>
                      <a:pt x="25013" y="16504"/>
                    </a:lnTo>
                    <a:cubicBezTo>
                      <a:pt x="25013" y="16491"/>
                      <a:pt x="25013" y="16479"/>
                      <a:pt x="25013" y="16467"/>
                    </a:cubicBezTo>
                    <a:cubicBezTo>
                      <a:pt x="25001" y="16319"/>
                      <a:pt x="24939" y="16171"/>
                      <a:pt x="24816" y="16085"/>
                    </a:cubicBezTo>
                    <a:lnTo>
                      <a:pt x="25851" y="14483"/>
                    </a:lnTo>
                    <a:cubicBezTo>
                      <a:pt x="25913" y="14508"/>
                      <a:pt x="25987" y="14520"/>
                      <a:pt x="26048" y="14520"/>
                    </a:cubicBezTo>
                    <a:cubicBezTo>
                      <a:pt x="26122" y="14520"/>
                      <a:pt x="26184" y="14508"/>
                      <a:pt x="26246" y="14483"/>
                    </a:cubicBezTo>
                    <a:close/>
                    <a:moveTo>
                      <a:pt x="20738" y="14175"/>
                    </a:moveTo>
                    <a:lnTo>
                      <a:pt x="21736" y="14594"/>
                    </a:lnTo>
                    <a:cubicBezTo>
                      <a:pt x="21724" y="14643"/>
                      <a:pt x="21711" y="14693"/>
                      <a:pt x="21711" y="14742"/>
                    </a:cubicBezTo>
                    <a:cubicBezTo>
                      <a:pt x="21711" y="14816"/>
                      <a:pt x="21724" y="14890"/>
                      <a:pt x="21761" y="14964"/>
                    </a:cubicBezTo>
                    <a:lnTo>
                      <a:pt x="18877" y="16701"/>
                    </a:lnTo>
                    <a:cubicBezTo>
                      <a:pt x="18840" y="16664"/>
                      <a:pt x="18816" y="16627"/>
                      <a:pt x="18766" y="16602"/>
                    </a:cubicBezTo>
                    <a:lnTo>
                      <a:pt x="20060" y="14397"/>
                    </a:lnTo>
                    <a:cubicBezTo>
                      <a:pt x="20133" y="14432"/>
                      <a:pt x="20209" y="14448"/>
                      <a:pt x="20283" y="14448"/>
                    </a:cubicBezTo>
                    <a:cubicBezTo>
                      <a:pt x="20472" y="14448"/>
                      <a:pt x="20649" y="14343"/>
                      <a:pt x="20738" y="14175"/>
                    </a:cubicBezTo>
                    <a:close/>
                    <a:moveTo>
                      <a:pt x="12672" y="16583"/>
                    </a:moveTo>
                    <a:cubicBezTo>
                      <a:pt x="12727" y="16583"/>
                      <a:pt x="12833" y="16713"/>
                      <a:pt x="12729" y="16713"/>
                    </a:cubicBezTo>
                    <a:cubicBezTo>
                      <a:pt x="12680" y="16713"/>
                      <a:pt x="12643" y="16676"/>
                      <a:pt x="12655" y="16627"/>
                    </a:cubicBezTo>
                    <a:lnTo>
                      <a:pt x="12643" y="16627"/>
                    </a:lnTo>
                    <a:cubicBezTo>
                      <a:pt x="12643" y="16595"/>
                      <a:pt x="12655" y="16583"/>
                      <a:pt x="12672" y="16583"/>
                    </a:cubicBezTo>
                    <a:close/>
                    <a:moveTo>
                      <a:pt x="24506" y="16152"/>
                    </a:moveTo>
                    <a:cubicBezTo>
                      <a:pt x="24665" y="16152"/>
                      <a:pt x="24816" y="16276"/>
                      <a:pt x="24816" y="16467"/>
                    </a:cubicBezTo>
                    <a:cubicBezTo>
                      <a:pt x="24816" y="16627"/>
                      <a:pt x="24681" y="16775"/>
                      <a:pt x="24508" y="16775"/>
                    </a:cubicBezTo>
                    <a:cubicBezTo>
                      <a:pt x="24237" y="16775"/>
                      <a:pt x="24089" y="16442"/>
                      <a:pt x="24286" y="16245"/>
                    </a:cubicBezTo>
                    <a:cubicBezTo>
                      <a:pt x="24351" y="16181"/>
                      <a:pt x="24429" y="16152"/>
                      <a:pt x="24506" y="16152"/>
                    </a:cubicBezTo>
                    <a:close/>
                    <a:moveTo>
                      <a:pt x="575" y="16490"/>
                    </a:moveTo>
                    <a:cubicBezTo>
                      <a:pt x="625" y="16490"/>
                      <a:pt x="675" y="16509"/>
                      <a:pt x="716" y="16553"/>
                    </a:cubicBezTo>
                    <a:cubicBezTo>
                      <a:pt x="851" y="16676"/>
                      <a:pt x="753" y="16898"/>
                      <a:pt x="580" y="16898"/>
                    </a:cubicBezTo>
                    <a:cubicBezTo>
                      <a:pt x="469" y="16898"/>
                      <a:pt x="371" y="16800"/>
                      <a:pt x="371" y="16689"/>
                    </a:cubicBezTo>
                    <a:cubicBezTo>
                      <a:pt x="371" y="16572"/>
                      <a:pt x="471" y="16490"/>
                      <a:pt x="575" y="16490"/>
                    </a:cubicBezTo>
                    <a:close/>
                    <a:moveTo>
                      <a:pt x="26859" y="16312"/>
                    </a:moveTo>
                    <a:cubicBezTo>
                      <a:pt x="27018" y="16312"/>
                      <a:pt x="27170" y="16436"/>
                      <a:pt x="27170" y="16627"/>
                    </a:cubicBezTo>
                    <a:cubicBezTo>
                      <a:pt x="27157" y="16800"/>
                      <a:pt x="27022" y="16923"/>
                      <a:pt x="26862" y="16935"/>
                    </a:cubicBezTo>
                    <a:lnTo>
                      <a:pt x="26862" y="16923"/>
                    </a:lnTo>
                    <a:cubicBezTo>
                      <a:pt x="26857" y="16923"/>
                      <a:pt x="26852" y="16923"/>
                      <a:pt x="26847" y="16923"/>
                    </a:cubicBezTo>
                    <a:cubicBezTo>
                      <a:pt x="26585" y="16923"/>
                      <a:pt x="26446" y="16599"/>
                      <a:pt x="26640" y="16405"/>
                    </a:cubicBezTo>
                    <a:cubicBezTo>
                      <a:pt x="26704" y="16341"/>
                      <a:pt x="26783" y="16312"/>
                      <a:pt x="26859" y="16312"/>
                    </a:cubicBezTo>
                    <a:close/>
                    <a:moveTo>
                      <a:pt x="18467" y="16684"/>
                    </a:moveTo>
                    <a:cubicBezTo>
                      <a:pt x="18624" y="16684"/>
                      <a:pt x="18779" y="16812"/>
                      <a:pt x="18779" y="16997"/>
                    </a:cubicBezTo>
                    <a:cubicBezTo>
                      <a:pt x="18779" y="17169"/>
                      <a:pt x="18643" y="17305"/>
                      <a:pt x="18471" y="17305"/>
                    </a:cubicBezTo>
                    <a:cubicBezTo>
                      <a:pt x="18200" y="17305"/>
                      <a:pt x="18064" y="16972"/>
                      <a:pt x="18261" y="16775"/>
                    </a:cubicBezTo>
                    <a:cubicBezTo>
                      <a:pt x="18320" y="16712"/>
                      <a:pt x="18394" y="16684"/>
                      <a:pt x="18467" y="16684"/>
                    </a:cubicBezTo>
                    <a:close/>
                    <a:moveTo>
                      <a:pt x="8195" y="14372"/>
                    </a:moveTo>
                    <a:lnTo>
                      <a:pt x="9057" y="15346"/>
                    </a:lnTo>
                    <a:cubicBezTo>
                      <a:pt x="8971" y="15444"/>
                      <a:pt x="8922" y="15567"/>
                      <a:pt x="8922" y="15691"/>
                    </a:cubicBezTo>
                    <a:cubicBezTo>
                      <a:pt x="8922" y="15814"/>
                      <a:pt x="8971" y="15937"/>
                      <a:pt x="9057" y="16036"/>
                    </a:cubicBezTo>
                    <a:lnTo>
                      <a:pt x="7911" y="17317"/>
                    </a:lnTo>
                    <a:cubicBezTo>
                      <a:pt x="7850" y="17268"/>
                      <a:pt x="7763" y="17231"/>
                      <a:pt x="7690" y="17218"/>
                    </a:cubicBezTo>
                    <a:lnTo>
                      <a:pt x="7899" y="14471"/>
                    </a:lnTo>
                    <a:cubicBezTo>
                      <a:pt x="8010" y="14471"/>
                      <a:pt x="8108" y="14434"/>
                      <a:pt x="8195" y="14372"/>
                    </a:cubicBezTo>
                    <a:close/>
                    <a:moveTo>
                      <a:pt x="6396" y="13830"/>
                    </a:moveTo>
                    <a:lnTo>
                      <a:pt x="7369" y="13941"/>
                    </a:lnTo>
                    <a:cubicBezTo>
                      <a:pt x="7369" y="14200"/>
                      <a:pt x="7554" y="14409"/>
                      <a:pt x="7800" y="14458"/>
                    </a:cubicBezTo>
                    <a:lnTo>
                      <a:pt x="7579" y="17218"/>
                    </a:lnTo>
                    <a:cubicBezTo>
                      <a:pt x="7443" y="17218"/>
                      <a:pt x="7308" y="17292"/>
                      <a:pt x="7221" y="17403"/>
                    </a:cubicBezTo>
                    <a:lnTo>
                      <a:pt x="5928" y="16479"/>
                    </a:lnTo>
                    <a:cubicBezTo>
                      <a:pt x="5977" y="16405"/>
                      <a:pt x="5989" y="16319"/>
                      <a:pt x="5989" y="16233"/>
                    </a:cubicBezTo>
                    <a:cubicBezTo>
                      <a:pt x="5989" y="16011"/>
                      <a:pt x="5841" y="15801"/>
                      <a:pt x="5607" y="15752"/>
                    </a:cubicBezTo>
                    <a:lnTo>
                      <a:pt x="5829" y="14261"/>
                    </a:lnTo>
                    <a:lnTo>
                      <a:pt x="5854" y="14261"/>
                    </a:lnTo>
                    <a:cubicBezTo>
                      <a:pt x="6112" y="14261"/>
                      <a:pt x="6334" y="14077"/>
                      <a:pt x="6396" y="13830"/>
                    </a:cubicBezTo>
                    <a:close/>
                    <a:moveTo>
                      <a:pt x="33219" y="17465"/>
                    </a:moveTo>
                    <a:cubicBezTo>
                      <a:pt x="33244" y="17477"/>
                      <a:pt x="33256" y="17490"/>
                      <a:pt x="33256" y="17514"/>
                    </a:cubicBezTo>
                    <a:lnTo>
                      <a:pt x="33269" y="17514"/>
                    </a:lnTo>
                    <a:cubicBezTo>
                      <a:pt x="33269" y="17539"/>
                      <a:pt x="33244" y="17563"/>
                      <a:pt x="33219" y="17563"/>
                    </a:cubicBezTo>
                    <a:cubicBezTo>
                      <a:pt x="33158" y="17563"/>
                      <a:pt x="33158" y="17465"/>
                      <a:pt x="33219" y="17465"/>
                    </a:cubicBezTo>
                    <a:close/>
                    <a:moveTo>
                      <a:pt x="420" y="17536"/>
                    </a:moveTo>
                    <a:cubicBezTo>
                      <a:pt x="432" y="17536"/>
                      <a:pt x="445" y="17545"/>
                      <a:pt x="445" y="17563"/>
                    </a:cubicBezTo>
                    <a:cubicBezTo>
                      <a:pt x="457" y="17576"/>
                      <a:pt x="432" y="17588"/>
                      <a:pt x="420" y="17588"/>
                    </a:cubicBezTo>
                    <a:cubicBezTo>
                      <a:pt x="408" y="17588"/>
                      <a:pt x="395" y="17576"/>
                      <a:pt x="395" y="17563"/>
                    </a:cubicBezTo>
                    <a:cubicBezTo>
                      <a:pt x="395" y="17545"/>
                      <a:pt x="408" y="17536"/>
                      <a:pt x="420" y="17536"/>
                    </a:cubicBezTo>
                    <a:close/>
                    <a:moveTo>
                      <a:pt x="24853" y="17674"/>
                    </a:moveTo>
                    <a:cubicBezTo>
                      <a:pt x="24910" y="17674"/>
                      <a:pt x="24850" y="17747"/>
                      <a:pt x="24820" y="17747"/>
                    </a:cubicBezTo>
                    <a:cubicBezTo>
                      <a:pt x="24810" y="17747"/>
                      <a:pt x="24804" y="17741"/>
                      <a:pt x="24804" y="17724"/>
                    </a:cubicBezTo>
                    <a:cubicBezTo>
                      <a:pt x="24792" y="17687"/>
                      <a:pt x="24816" y="17674"/>
                      <a:pt x="24853" y="17674"/>
                    </a:cubicBezTo>
                    <a:close/>
                    <a:moveTo>
                      <a:pt x="4104" y="15210"/>
                    </a:moveTo>
                    <a:lnTo>
                      <a:pt x="4129" y="15235"/>
                    </a:lnTo>
                    <a:lnTo>
                      <a:pt x="3685" y="17748"/>
                    </a:lnTo>
                    <a:lnTo>
                      <a:pt x="3574" y="17748"/>
                    </a:lnTo>
                    <a:lnTo>
                      <a:pt x="3278" y="16356"/>
                    </a:lnTo>
                    <a:cubicBezTo>
                      <a:pt x="3365" y="16319"/>
                      <a:pt x="3414" y="16233"/>
                      <a:pt x="3414" y="16146"/>
                    </a:cubicBezTo>
                    <a:cubicBezTo>
                      <a:pt x="3414" y="16097"/>
                      <a:pt x="3402" y="16048"/>
                      <a:pt x="3365" y="16011"/>
                    </a:cubicBezTo>
                    <a:lnTo>
                      <a:pt x="4104" y="15210"/>
                    </a:lnTo>
                    <a:close/>
                    <a:moveTo>
                      <a:pt x="3932" y="13608"/>
                    </a:moveTo>
                    <a:lnTo>
                      <a:pt x="5312" y="13732"/>
                    </a:lnTo>
                    <a:cubicBezTo>
                      <a:pt x="5312" y="13978"/>
                      <a:pt x="5484" y="14200"/>
                      <a:pt x="5730" y="14249"/>
                    </a:cubicBezTo>
                    <a:lnTo>
                      <a:pt x="5521" y="15740"/>
                    </a:lnTo>
                    <a:lnTo>
                      <a:pt x="5496" y="15740"/>
                    </a:lnTo>
                    <a:cubicBezTo>
                      <a:pt x="5213" y="15740"/>
                      <a:pt x="4991" y="15974"/>
                      <a:pt x="4991" y="16245"/>
                    </a:cubicBezTo>
                    <a:cubicBezTo>
                      <a:pt x="4991" y="16368"/>
                      <a:pt x="5040" y="16491"/>
                      <a:pt x="5127" y="16590"/>
                    </a:cubicBezTo>
                    <a:lnTo>
                      <a:pt x="3981" y="17884"/>
                    </a:lnTo>
                    <a:cubicBezTo>
                      <a:pt x="3919" y="17835"/>
                      <a:pt x="3858" y="17798"/>
                      <a:pt x="3784" y="17773"/>
                    </a:cubicBezTo>
                    <a:lnTo>
                      <a:pt x="4240" y="15247"/>
                    </a:lnTo>
                    <a:cubicBezTo>
                      <a:pt x="4461" y="15247"/>
                      <a:pt x="4572" y="14976"/>
                      <a:pt x="4412" y="14816"/>
                    </a:cubicBezTo>
                    <a:cubicBezTo>
                      <a:pt x="4358" y="14765"/>
                      <a:pt x="4295" y="14743"/>
                      <a:pt x="4234" y="14743"/>
                    </a:cubicBezTo>
                    <a:cubicBezTo>
                      <a:pt x="4102" y="14743"/>
                      <a:pt x="3981" y="14849"/>
                      <a:pt x="3981" y="15001"/>
                    </a:cubicBezTo>
                    <a:cubicBezTo>
                      <a:pt x="3981" y="15050"/>
                      <a:pt x="3993" y="15112"/>
                      <a:pt x="4030" y="15148"/>
                    </a:cubicBezTo>
                    <a:lnTo>
                      <a:pt x="3303" y="15949"/>
                    </a:lnTo>
                    <a:cubicBezTo>
                      <a:pt x="3266" y="15937"/>
                      <a:pt x="3229" y="15925"/>
                      <a:pt x="3180" y="15925"/>
                    </a:cubicBezTo>
                    <a:cubicBezTo>
                      <a:pt x="3118" y="15925"/>
                      <a:pt x="3057" y="15949"/>
                      <a:pt x="3020" y="15999"/>
                    </a:cubicBezTo>
                    <a:lnTo>
                      <a:pt x="1701" y="15259"/>
                    </a:lnTo>
                    <a:cubicBezTo>
                      <a:pt x="1763" y="15112"/>
                      <a:pt x="1751" y="14939"/>
                      <a:pt x="1677" y="14791"/>
                    </a:cubicBezTo>
                    <a:lnTo>
                      <a:pt x="2983" y="13842"/>
                    </a:lnTo>
                    <a:cubicBezTo>
                      <a:pt x="3081" y="14024"/>
                      <a:pt x="3250" y="14106"/>
                      <a:pt x="3418" y="14106"/>
                    </a:cubicBezTo>
                    <a:cubicBezTo>
                      <a:pt x="3672" y="14106"/>
                      <a:pt x="3924" y="13920"/>
                      <a:pt x="3932" y="13608"/>
                    </a:cubicBezTo>
                    <a:close/>
                    <a:moveTo>
                      <a:pt x="14800" y="17815"/>
                    </a:moveTo>
                    <a:cubicBezTo>
                      <a:pt x="14816" y="17815"/>
                      <a:pt x="14826" y="17827"/>
                      <a:pt x="14824" y="17859"/>
                    </a:cubicBezTo>
                    <a:cubicBezTo>
                      <a:pt x="14824" y="17908"/>
                      <a:pt x="14787" y="17945"/>
                      <a:pt x="14737" y="17945"/>
                    </a:cubicBezTo>
                    <a:cubicBezTo>
                      <a:pt x="14634" y="17945"/>
                      <a:pt x="14747" y="17815"/>
                      <a:pt x="14800" y="17815"/>
                    </a:cubicBezTo>
                    <a:close/>
                    <a:moveTo>
                      <a:pt x="12014" y="15013"/>
                    </a:moveTo>
                    <a:cubicBezTo>
                      <a:pt x="12088" y="15198"/>
                      <a:pt x="12261" y="15321"/>
                      <a:pt x="12470" y="15321"/>
                    </a:cubicBezTo>
                    <a:lnTo>
                      <a:pt x="12643" y="16356"/>
                    </a:lnTo>
                    <a:cubicBezTo>
                      <a:pt x="12470" y="16418"/>
                      <a:pt x="12396" y="16615"/>
                      <a:pt x="12483" y="16775"/>
                    </a:cubicBezTo>
                    <a:lnTo>
                      <a:pt x="10979" y="18007"/>
                    </a:lnTo>
                    <a:cubicBezTo>
                      <a:pt x="10881" y="17908"/>
                      <a:pt x="10758" y="17847"/>
                      <a:pt x="10622" y="17847"/>
                    </a:cubicBezTo>
                    <a:cubicBezTo>
                      <a:pt x="10585" y="17847"/>
                      <a:pt x="10548" y="17847"/>
                      <a:pt x="10511" y="17859"/>
                    </a:cubicBezTo>
                    <a:lnTo>
                      <a:pt x="9686" y="16122"/>
                    </a:lnTo>
                    <a:cubicBezTo>
                      <a:pt x="9833" y="16023"/>
                      <a:pt x="9932" y="15863"/>
                      <a:pt x="9932" y="15691"/>
                    </a:cubicBezTo>
                    <a:cubicBezTo>
                      <a:pt x="9932" y="15654"/>
                      <a:pt x="9932" y="15629"/>
                      <a:pt x="9920" y="15604"/>
                    </a:cubicBezTo>
                    <a:lnTo>
                      <a:pt x="12014" y="15013"/>
                    </a:lnTo>
                    <a:close/>
                    <a:moveTo>
                      <a:pt x="7608" y="17420"/>
                    </a:moveTo>
                    <a:cubicBezTo>
                      <a:pt x="7762" y="17420"/>
                      <a:pt x="7911" y="17538"/>
                      <a:pt x="7911" y="17711"/>
                    </a:cubicBezTo>
                    <a:cubicBezTo>
                      <a:pt x="7911" y="17884"/>
                      <a:pt x="7776" y="18019"/>
                      <a:pt x="7616" y="18019"/>
                    </a:cubicBezTo>
                    <a:cubicBezTo>
                      <a:pt x="7345" y="18019"/>
                      <a:pt x="7209" y="17699"/>
                      <a:pt x="7394" y="17514"/>
                    </a:cubicBezTo>
                    <a:cubicBezTo>
                      <a:pt x="7455" y="17449"/>
                      <a:pt x="7532" y="17420"/>
                      <a:pt x="7608" y="17420"/>
                    </a:cubicBezTo>
                    <a:close/>
                    <a:moveTo>
                      <a:pt x="2970" y="16233"/>
                    </a:moveTo>
                    <a:cubicBezTo>
                      <a:pt x="3007" y="16319"/>
                      <a:pt x="3094" y="16381"/>
                      <a:pt x="3180" y="16381"/>
                    </a:cubicBezTo>
                    <a:lnTo>
                      <a:pt x="3476" y="17761"/>
                    </a:lnTo>
                    <a:cubicBezTo>
                      <a:pt x="3340" y="17810"/>
                      <a:pt x="3229" y="17908"/>
                      <a:pt x="3168" y="18032"/>
                    </a:cubicBezTo>
                    <a:lnTo>
                      <a:pt x="950" y="16836"/>
                    </a:lnTo>
                    <a:cubicBezTo>
                      <a:pt x="974" y="16787"/>
                      <a:pt x="987" y="16738"/>
                      <a:pt x="987" y="16689"/>
                    </a:cubicBezTo>
                    <a:cubicBezTo>
                      <a:pt x="976" y="16667"/>
                      <a:pt x="975" y="16645"/>
                      <a:pt x="974" y="16615"/>
                    </a:cubicBezTo>
                    <a:lnTo>
                      <a:pt x="974" y="16615"/>
                    </a:lnTo>
                    <a:lnTo>
                      <a:pt x="2970" y="16233"/>
                    </a:lnTo>
                    <a:close/>
                    <a:moveTo>
                      <a:pt x="12975" y="14927"/>
                    </a:moveTo>
                    <a:lnTo>
                      <a:pt x="15045" y="15198"/>
                    </a:lnTo>
                    <a:lnTo>
                      <a:pt x="15045" y="15222"/>
                    </a:lnTo>
                    <a:cubicBezTo>
                      <a:pt x="15027" y="15586"/>
                      <a:pt x="15298" y="15768"/>
                      <a:pt x="15569" y="15768"/>
                    </a:cubicBezTo>
                    <a:cubicBezTo>
                      <a:pt x="15840" y="15768"/>
                      <a:pt x="16111" y="15586"/>
                      <a:pt x="16093" y="15222"/>
                    </a:cubicBezTo>
                    <a:lnTo>
                      <a:pt x="16696" y="15161"/>
                    </a:lnTo>
                    <a:cubicBezTo>
                      <a:pt x="16741" y="15410"/>
                      <a:pt x="16952" y="15569"/>
                      <a:pt x="17177" y="15569"/>
                    </a:cubicBezTo>
                    <a:cubicBezTo>
                      <a:pt x="17264" y="15569"/>
                      <a:pt x="17353" y="15545"/>
                      <a:pt x="17436" y="15493"/>
                    </a:cubicBezTo>
                    <a:lnTo>
                      <a:pt x="18212" y="16565"/>
                    </a:lnTo>
                    <a:cubicBezTo>
                      <a:pt x="17916" y="16738"/>
                      <a:pt x="17879" y="17145"/>
                      <a:pt x="18138" y="17366"/>
                    </a:cubicBezTo>
                    <a:lnTo>
                      <a:pt x="17485" y="17995"/>
                    </a:lnTo>
                    <a:cubicBezTo>
                      <a:pt x="17386" y="17921"/>
                      <a:pt x="17276" y="17871"/>
                      <a:pt x="17152" y="17871"/>
                    </a:cubicBezTo>
                    <a:cubicBezTo>
                      <a:pt x="17017" y="17871"/>
                      <a:pt x="16881" y="17933"/>
                      <a:pt x="16783" y="18032"/>
                    </a:cubicBezTo>
                    <a:lnTo>
                      <a:pt x="12914" y="15075"/>
                    </a:lnTo>
                    <a:cubicBezTo>
                      <a:pt x="12938" y="15025"/>
                      <a:pt x="12963" y="14976"/>
                      <a:pt x="12975" y="14927"/>
                    </a:cubicBezTo>
                    <a:close/>
                    <a:moveTo>
                      <a:pt x="26119" y="18033"/>
                    </a:moveTo>
                    <a:cubicBezTo>
                      <a:pt x="26128" y="18033"/>
                      <a:pt x="26135" y="18039"/>
                      <a:pt x="26135" y="18056"/>
                    </a:cubicBezTo>
                    <a:cubicBezTo>
                      <a:pt x="26135" y="18081"/>
                      <a:pt x="26122" y="18106"/>
                      <a:pt x="26085" y="18106"/>
                    </a:cubicBezTo>
                    <a:cubicBezTo>
                      <a:pt x="26028" y="18106"/>
                      <a:pt x="26088" y="18033"/>
                      <a:pt x="26119" y="18033"/>
                    </a:cubicBezTo>
                    <a:close/>
                    <a:moveTo>
                      <a:pt x="12852" y="15161"/>
                    </a:moveTo>
                    <a:lnTo>
                      <a:pt x="16721" y="18118"/>
                    </a:lnTo>
                    <a:cubicBezTo>
                      <a:pt x="16696" y="18155"/>
                      <a:pt x="16684" y="18192"/>
                      <a:pt x="16672" y="18229"/>
                    </a:cubicBezTo>
                    <a:lnTo>
                      <a:pt x="15033" y="17871"/>
                    </a:lnTo>
                    <a:lnTo>
                      <a:pt x="15033" y="17859"/>
                    </a:lnTo>
                    <a:cubicBezTo>
                      <a:pt x="15033" y="17689"/>
                      <a:pt x="14889" y="17572"/>
                      <a:pt x="14741" y="17572"/>
                    </a:cubicBezTo>
                    <a:cubicBezTo>
                      <a:pt x="14664" y="17572"/>
                      <a:pt x="14587" y="17603"/>
                      <a:pt x="14528" y="17674"/>
                    </a:cubicBezTo>
                    <a:lnTo>
                      <a:pt x="13000" y="16750"/>
                    </a:lnTo>
                    <a:cubicBezTo>
                      <a:pt x="13012" y="16713"/>
                      <a:pt x="13025" y="16676"/>
                      <a:pt x="13025" y="16639"/>
                    </a:cubicBezTo>
                    <a:cubicBezTo>
                      <a:pt x="13025" y="16479"/>
                      <a:pt x="12901" y="16356"/>
                      <a:pt x="12741" y="16356"/>
                    </a:cubicBezTo>
                    <a:lnTo>
                      <a:pt x="12569" y="15321"/>
                    </a:lnTo>
                    <a:cubicBezTo>
                      <a:pt x="12680" y="15296"/>
                      <a:pt x="12778" y="15247"/>
                      <a:pt x="12840" y="15161"/>
                    </a:cubicBezTo>
                    <a:close/>
                    <a:moveTo>
                      <a:pt x="3623" y="17945"/>
                    </a:moveTo>
                    <a:cubicBezTo>
                      <a:pt x="3895" y="17945"/>
                      <a:pt x="4030" y="18278"/>
                      <a:pt x="3845" y="18463"/>
                    </a:cubicBezTo>
                    <a:cubicBezTo>
                      <a:pt x="3781" y="18528"/>
                      <a:pt x="3703" y="18556"/>
                      <a:pt x="3627" y="18556"/>
                    </a:cubicBezTo>
                    <a:cubicBezTo>
                      <a:pt x="3472" y="18556"/>
                      <a:pt x="3328" y="18436"/>
                      <a:pt x="3328" y="18253"/>
                    </a:cubicBezTo>
                    <a:cubicBezTo>
                      <a:pt x="3328" y="18081"/>
                      <a:pt x="3463" y="17945"/>
                      <a:pt x="3623" y="17945"/>
                    </a:cubicBezTo>
                    <a:close/>
                    <a:moveTo>
                      <a:pt x="10622" y="18056"/>
                    </a:moveTo>
                    <a:cubicBezTo>
                      <a:pt x="10881" y="18056"/>
                      <a:pt x="11016" y="18377"/>
                      <a:pt x="10831" y="18574"/>
                    </a:cubicBezTo>
                    <a:cubicBezTo>
                      <a:pt x="10772" y="18633"/>
                      <a:pt x="10698" y="18659"/>
                      <a:pt x="10624" y="18659"/>
                    </a:cubicBezTo>
                    <a:cubicBezTo>
                      <a:pt x="10468" y="18659"/>
                      <a:pt x="10314" y="18540"/>
                      <a:pt x="10314" y="18364"/>
                    </a:cubicBezTo>
                    <a:cubicBezTo>
                      <a:pt x="10314" y="18192"/>
                      <a:pt x="10450" y="18056"/>
                      <a:pt x="10622" y="18056"/>
                    </a:cubicBezTo>
                    <a:close/>
                    <a:moveTo>
                      <a:pt x="17156" y="18074"/>
                    </a:moveTo>
                    <a:cubicBezTo>
                      <a:pt x="17310" y="18074"/>
                      <a:pt x="17460" y="18195"/>
                      <a:pt x="17460" y="18377"/>
                    </a:cubicBezTo>
                    <a:cubicBezTo>
                      <a:pt x="17460" y="18542"/>
                      <a:pt x="17325" y="18673"/>
                      <a:pt x="17173" y="18673"/>
                    </a:cubicBezTo>
                    <a:cubicBezTo>
                      <a:pt x="17166" y="18673"/>
                      <a:pt x="17159" y="18673"/>
                      <a:pt x="17152" y="18672"/>
                    </a:cubicBezTo>
                    <a:cubicBezTo>
                      <a:pt x="16894" y="18672"/>
                      <a:pt x="16758" y="18352"/>
                      <a:pt x="16943" y="18167"/>
                    </a:cubicBezTo>
                    <a:cubicBezTo>
                      <a:pt x="17004" y="18103"/>
                      <a:pt x="17080" y="18074"/>
                      <a:pt x="17156" y="18074"/>
                    </a:cubicBezTo>
                    <a:close/>
                    <a:moveTo>
                      <a:pt x="900" y="16923"/>
                    </a:moveTo>
                    <a:lnTo>
                      <a:pt x="3143" y="18130"/>
                    </a:lnTo>
                    <a:cubicBezTo>
                      <a:pt x="3131" y="18167"/>
                      <a:pt x="3131" y="18204"/>
                      <a:pt x="3131" y="18241"/>
                    </a:cubicBezTo>
                    <a:lnTo>
                      <a:pt x="3131" y="18303"/>
                    </a:lnTo>
                    <a:lnTo>
                      <a:pt x="1344" y="18685"/>
                    </a:lnTo>
                    <a:cubicBezTo>
                      <a:pt x="1270" y="18475"/>
                      <a:pt x="1073" y="18340"/>
                      <a:pt x="863" y="18340"/>
                    </a:cubicBezTo>
                    <a:cubicBezTo>
                      <a:pt x="827" y="18340"/>
                      <a:pt x="790" y="18340"/>
                      <a:pt x="753" y="18352"/>
                    </a:cubicBezTo>
                    <a:lnTo>
                      <a:pt x="543" y="17761"/>
                    </a:lnTo>
                    <a:cubicBezTo>
                      <a:pt x="703" y="17662"/>
                      <a:pt x="691" y="17428"/>
                      <a:pt x="518" y="17354"/>
                    </a:cubicBezTo>
                    <a:lnTo>
                      <a:pt x="555" y="17095"/>
                    </a:lnTo>
                    <a:lnTo>
                      <a:pt x="580" y="17095"/>
                    </a:lnTo>
                    <a:cubicBezTo>
                      <a:pt x="703" y="17095"/>
                      <a:pt x="827" y="17034"/>
                      <a:pt x="900" y="16923"/>
                    </a:cubicBezTo>
                    <a:close/>
                    <a:moveTo>
                      <a:pt x="25408" y="18845"/>
                    </a:moveTo>
                    <a:cubicBezTo>
                      <a:pt x="25469" y="18857"/>
                      <a:pt x="25469" y="18931"/>
                      <a:pt x="25408" y="18943"/>
                    </a:cubicBezTo>
                    <a:cubicBezTo>
                      <a:pt x="25358" y="18931"/>
                      <a:pt x="25358" y="18857"/>
                      <a:pt x="25408" y="18845"/>
                    </a:cubicBezTo>
                    <a:close/>
                    <a:moveTo>
                      <a:pt x="34920" y="14828"/>
                    </a:moveTo>
                    <a:cubicBezTo>
                      <a:pt x="34981" y="14927"/>
                      <a:pt x="35068" y="14988"/>
                      <a:pt x="35166" y="15025"/>
                    </a:cubicBezTo>
                    <a:lnTo>
                      <a:pt x="34723" y="15937"/>
                    </a:lnTo>
                    <a:cubicBezTo>
                      <a:pt x="34670" y="15918"/>
                      <a:pt x="34618" y="15909"/>
                      <a:pt x="34567" y="15909"/>
                    </a:cubicBezTo>
                    <a:cubicBezTo>
                      <a:pt x="34230" y="15909"/>
                      <a:pt x="33978" y="16305"/>
                      <a:pt x="34193" y="16627"/>
                    </a:cubicBezTo>
                    <a:lnTo>
                      <a:pt x="33367" y="17317"/>
                    </a:lnTo>
                    <a:cubicBezTo>
                      <a:pt x="33330" y="17280"/>
                      <a:pt x="33281" y="17255"/>
                      <a:pt x="33219" y="17255"/>
                    </a:cubicBezTo>
                    <a:cubicBezTo>
                      <a:pt x="33212" y="17255"/>
                      <a:pt x="33204" y="17255"/>
                      <a:pt x="33197" y="17255"/>
                    </a:cubicBezTo>
                    <a:cubicBezTo>
                      <a:pt x="32873" y="17255"/>
                      <a:pt x="32870" y="17762"/>
                      <a:pt x="33187" y="17762"/>
                    </a:cubicBezTo>
                    <a:cubicBezTo>
                      <a:pt x="33197" y="17762"/>
                      <a:pt x="33208" y="17762"/>
                      <a:pt x="33219" y="17761"/>
                    </a:cubicBezTo>
                    <a:lnTo>
                      <a:pt x="33269" y="17761"/>
                    </a:lnTo>
                    <a:lnTo>
                      <a:pt x="33712" y="18845"/>
                    </a:lnTo>
                    <a:cubicBezTo>
                      <a:pt x="33652" y="18869"/>
                      <a:pt x="33604" y="18905"/>
                      <a:pt x="33567" y="18952"/>
                    </a:cubicBezTo>
                    <a:lnTo>
                      <a:pt x="33567" y="18952"/>
                    </a:lnTo>
                    <a:lnTo>
                      <a:pt x="32776" y="18648"/>
                    </a:lnTo>
                    <a:lnTo>
                      <a:pt x="32332" y="16627"/>
                    </a:lnTo>
                    <a:cubicBezTo>
                      <a:pt x="32517" y="16541"/>
                      <a:pt x="32628" y="16368"/>
                      <a:pt x="32628" y="16171"/>
                    </a:cubicBezTo>
                    <a:cubicBezTo>
                      <a:pt x="32628" y="16110"/>
                      <a:pt x="32616" y="16048"/>
                      <a:pt x="32591" y="15986"/>
                    </a:cubicBezTo>
                    <a:lnTo>
                      <a:pt x="34920" y="14828"/>
                    </a:lnTo>
                    <a:close/>
                    <a:moveTo>
                      <a:pt x="26455" y="19030"/>
                    </a:moveTo>
                    <a:cubicBezTo>
                      <a:pt x="26492" y="19030"/>
                      <a:pt x="26504" y="19054"/>
                      <a:pt x="26504" y="19079"/>
                    </a:cubicBezTo>
                    <a:cubicBezTo>
                      <a:pt x="26504" y="19110"/>
                      <a:pt x="26480" y="19125"/>
                      <a:pt x="26455" y="19125"/>
                    </a:cubicBezTo>
                    <a:cubicBezTo>
                      <a:pt x="26430" y="19125"/>
                      <a:pt x="26406" y="19110"/>
                      <a:pt x="26406" y="19079"/>
                    </a:cubicBezTo>
                    <a:cubicBezTo>
                      <a:pt x="26406" y="19054"/>
                      <a:pt x="26430" y="19030"/>
                      <a:pt x="26455" y="19030"/>
                    </a:cubicBezTo>
                    <a:close/>
                    <a:moveTo>
                      <a:pt x="876" y="18547"/>
                    </a:moveTo>
                    <a:cubicBezTo>
                      <a:pt x="1027" y="18547"/>
                      <a:pt x="1172" y="18663"/>
                      <a:pt x="1172" y="18845"/>
                    </a:cubicBezTo>
                    <a:cubicBezTo>
                      <a:pt x="1172" y="19010"/>
                      <a:pt x="1047" y="19141"/>
                      <a:pt x="885" y="19141"/>
                    </a:cubicBezTo>
                    <a:cubicBezTo>
                      <a:pt x="878" y="19141"/>
                      <a:pt x="871" y="19141"/>
                      <a:pt x="863" y="19141"/>
                    </a:cubicBezTo>
                    <a:cubicBezTo>
                      <a:pt x="605" y="19141"/>
                      <a:pt x="469" y="18820"/>
                      <a:pt x="666" y="18635"/>
                    </a:cubicBezTo>
                    <a:cubicBezTo>
                      <a:pt x="727" y="18575"/>
                      <a:pt x="802" y="18547"/>
                      <a:pt x="876" y="18547"/>
                    </a:cubicBezTo>
                    <a:close/>
                    <a:moveTo>
                      <a:pt x="12544" y="16849"/>
                    </a:moveTo>
                    <a:cubicBezTo>
                      <a:pt x="12569" y="16873"/>
                      <a:pt x="12593" y="16886"/>
                      <a:pt x="12618" y="16898"/>
                    </a:cubicBezTo>
                    <a:lnTo>
                      <a:pt x="12187" y="19128"/>
                    </a:lnTo>
                    <a:lnTo>
                      <a:pt x="12138" y="19128"/>
                    </a:lnTo>
                    <a:cubicBezTo>
                      <a:pt x="11990" y="19128"/>
                      <a:pt x="11854" y="19178"/>
                      <a:pt x="11756" y="19276"/>
                    </a:cubicBezTo>
                    <a:lnTo>
                      <a:pt x="11029" y="18648"/>
                    </a:lnTo>
                    <a:cubicBezTo>
                      <a:pt x="11152" y="18488"/>
                      <a:pt x="11152" y="18253"/>
                      <a:pt x="11041" y="18081"/>
                    </a:cubicBezTo>
                    <a:lnTo>
                      <a:pt x="11029" y="18081"/>
                    </a:lnTo>
                    <a:lnTo>
                      <a:pt x="12544" y="16849"/>
                    </a:lnTo>
                    <a:close/>
                    <a:moveTo>
                      <a:pt x="12938" y="16824"/>
                    </a:moveTo>
                    <a:lnTo>
                      <a:pt x="14466" y="17748"/>
                    </a:lnTo>
                    <a:cubicBezTo>
                      <a:pt x="14454" y="17785"/>
                      <a:pt x="14454" y="17822"/>
                      <a:pt x="14454" y="17859"/>
                    </a:cubicBezTo>
                    <a:cubicBezTo>
                      <a:pt x="14454" y="17896"/>
                      <a:pt x="14454" y="17933"/>
                      <a:pt x="14479" y="17970"/>
                    </a:cubicBezTo>
                    <a:lnTo>
                      <a:pt x="12544" y="19313"/>
                    </a:lnTo>
                    <a:cubicBezTo>
                      <a:pt x="12470" y="19239"/>
                      <a:pt x="12384" y="19178"/>
                      <a:pt x="12285" y="19141"/>
                    </a:cubicBezTo>
                    <a:lnTo>
                      <a:pt x="12729" y="16923"/>
                    </a:lnTo>
                    <a:cubicBezTo>
                      <a:pt x="12815" y="16923"/>
                      <a:pt x="12889" y="16886"/>
                      <a:pt x="12938" y="16824"/>
                    </a:cubicBezTo>
                    <a:close/>
                    <a:moveTo>
                      <a:pt x="9131" y="16097"/>
                    </a:moveTo>
                    <a:cubicBezTo>
                      <a:pt x="9217" y="16159"/>
                      <a:pt x="9316" y="16183"/>
                      <a:pt x="9427" y="16183"/>
                    </a:cubicBezTo>
                    <a:cubicBezTo>
                      <a:pt x="9488" y="16183"/>
                      <a:pt x="9538" y="16171"/>
                      <a:pt x="9599" y="16159"/>
                    </a:cubicBezTo>
                    <a:lnTo>
                      <a:pt x="10413" y="17896"/>
                    </a:lnTo>
                    <a:cubicBezTo>
                      <a:pt x="10228" y="17970"/>
                      <a:pt x="10117" y="18155"/>
                      <a:pt x="10117" y="18352"/>
                    </a:cubicBezTo>
                    <a:cubicBezTo>
                      <a:pt x="10117" y="18414"/>
                      <a:pt x="10129" y="18475"/>
                      <a:pt x="10154" y="18537"/>
                    </a:cubicBezTo>
                    <a:lnTo>
                      <a:pt x="9008" y="19424"/>
                    </a:lnTo>
                    <a:cubicBezTo>
                      <a:pt x="8907" y="19323"/>
                      <a:pt x="8775" y="19266"/>
                      <a:pt x="8643" y="19266"/>
                    </a:cubicBezTo>
                    <a:cubicBezTo>
                      <a:pt x="8566" y="19266"/>
                      <a:pt x="8489" y="19285"/>
                      <a:pt x="8416" y="19325"/>
                    </a:cubicBezTo>
                    <a:lnTo>
                      <a:pt x="7874" y="18143"/>
                    </a:lnTo>
                    <a:cubicBezTo>
                      <a:pt x="8145" y="17982"/>
                      <a:pt x="8207" y="17613"/>
                      <a:pt x="7985" y="17379"/>
                    </a:cubicBezTo>
                    <a:lnTo>
                      <a:pt x="9131" y="16097"/>
                    </a:lnTo>
                    <a:close/>
                    <a:moveTo>
                      <a:pt x="5201" y="16652"/>
                    </a:moveTo>
                    <a:cubicBezTo>
                      <a:pt x="5287" y="16713"/>
                      <a:pt x="5385" y="16750"/>
                      <a:pt x="5496" y="16750"/>
                    </a:cubicBezTo>
                    <a:lnTo>
                      <a:pt x="5521" y="16750"/>
                    </a:lnTo>
                    <a:lnTo>
                      <a:pt x="5903" y="19276"/>
                    </a:lnTo>
                    <a:cubicBezTo>
                      <a:pt x="5792" y="19301"/>
                      <a:pt x="5693" y="19362"/>
                      <a:pt x="5620" y="19449"/>
                    </a:cubicBezTo>
                    <a:lnTo>
                      <a:pt x="5620" y="19461"/>
                    </a:lnTo>
                    <a:lnTo>
                      <a:pt x="4042" y="18537"/>
                    </a:lnTo>
                    <a:cubicBezTo>
                      <a:pt x="4166" y="18364"/>
                      <a:pt x="4166" y="18130"/>
                      <a:pt x="4042" y="17958"/>
                    </a:cubicBezTo>
                    <a:lnTo>
                      <a:pt x="5201" y="16652"/>
                    </a:lnTo>
                    <a:close/>
                    <a:moveTo>
                      <a:pt x="33961" y="18992"/>
                    </a:moveTo>
                    <a:cubicBezTo>
                      <a:pt x="34223" y="18992"/>
                      <a:pt x="34362" y="19317"/>
                      <a:pt x="34168" y="19510"/>
                    </a:cubicBezTo>
                    <a:cubicBezTo>
                      <a:pt x="34107" y="19575"/>
                      <a:pt x="34031" y="19604"/>
                      <a:pt x="33955" y="19604"/>
                    </a:cubicBezTo>
                    <a:cubicBezTo>
                      <a:pt x="33801" y="19604"/>
                      <a:pt x="33651" y="19483"/>
                      <a:pt x="33651" y="19301"/>
                    </a:cubicBezTo>
                    <a:cubicBezTo>
                      <a:pt x="33638" y="19128"/>
                      <a:pt x="33774" y="18993"/>
                      <a:pt x="33934" y="18993"/>
                    </a:cubicBezTo>
                    <a:lnTo>
                      <a:pt x="33946" y="18993"/>
                    </a:lnTo>
                    <a:cubicBezTo>
                      <a:pt x="33951" y="18993"/>
                      <a:pt x="33956" y="18992"/>
                      <a:pt x="33961" y="18992"/>
                    </a:cubicBezTo>
                    <a:close/>
                    <a:moveTo>
                      <a:pt x="5866" y="16578"/>
                    </a:moveTo>
                    <a:lnTo>
                      <a:pt x="7160" y="17490"/>
                    </a:lnTo>
                    <a:cubicBezTo>
                      <a:pt x="7123" y="17563"/>
                      <a:pt x="7110" y="17637"/>
                      <a:pt x="7110" y="17724"/>
                    </a:cubicBezTo>
                    <a:cubicBezTo>
                      <a:pt x="7110" y="17995"/>
                      <a:pt x="7332" y="18229"/>
                      <a:pt x="7616" y="18229"/>
                    </a:cubicBezTo>
                    <a:cubicBezTo>
                      <a:pt x="7665" y="18229"/>
                      <a:pt x="7726" y="18216"/>
                      <a:pt x="7788" y="18192"/>
                    </a:cubicBezTo>
                    <a:lnTo>
                      <a:pt x="8330" y="19375"/>
                    </a:lnTo>
                    <a:cubicBezTo>
                      <a:pt x="8219" y="19461"/>
                      <a:pt x="8158" y="19584"/>
                      <a:pt x="8133" y="19720"/>
                    </a:cubicBezTo>
                    <a:lnTo>
                      <a:pt x="6531" y="19707"/>
                    </a:lnTo>
                    <a:cubicBezTo>
                      <a:pt x="6507" y="19449"/>
                      <a:pt x="6285" y="19239"/>
                      <a:pt x="6026" y="19239"/>
                    </a:cubicBezTo>
                    <a:lnTo>
                      <a:pt x="6002" y="19239"/>
                    </a:lnTo>
                    <a:lnTo>
                      <a:pt x="5620" y="16738"/>
                    </a:lnTo>
                    <a:cubicBezTo>
                      <a:pt x="5718" y="16701"/>
                      <a:pt x="5804" y="16652"/>
                      <a:pt x="5866" y="16578"/>
                    </a:cubicBezTo>
                    <a:close/>
                    <a:moveTo>
                      <a:pt x="15015" y="19851"/>
                    </a:moveTo>
                    <a:cubicBezTo>
                      <a:pt x="15049" y="19851"/>
                      <a:pt x="15111" y="19929"/>
                      <a:pt x="15045" y="19929"/>
                    </a:cubicBezTo>
                    <a:cubicBezTo>
                      <a:pt x="15021" y="19929"/>
                      <a:pt x="14996" y="19917"/>
                      <a:pt x="14996" y="19880"/>
                    </a:cubicBezTo>
                    <a:cubicBezTo>
                      <a:pt x="14996" y="19859"/>
                      <a:pt x="15004" y="19851"/>
                      <a:pt x="15015" y="19851"/>
                    </a:cubicBezTo>
                    <a:close/>
                    <a:moveTo>
                      <a:pt x="25642" y="18980"/>
                    </a:moveTo>
                    <a:lnTo>
                      <a:pt x="26209" y="19079"/>
                    </a:lnTo>
                    <a:cubicBezTo>
                      <a:pt x="26209" y="19165"/>
                      <a:pt x="26246" y="19251"/>
                      <a:pt x="26319" y="19288"/>
                    </a:cubicBezTo>
                    <a:lnTo>
                      <a:pt x="26085" y="19966"/>
                    </a:lnTo>
                    <a:lnTo>
                      <a:pt x="26061" y="19966"/>
                    </a:lnTo>
                    <a:cubicBezTo>
                      <a:pt x="26036" y="19966"/>
                      <a:pt x="26011" y="19966"/>
                      <a:pt x="25987" y="19978"/>
                    </a:cubicBezTo>
                    <a:lnTo>
                      <a:pt x="25519" y="19128"/>
                    </a:lnTo>
                    <a:cubicBezTo>
                      <a:pt x="25580" y="19091"/>
                      <a:pt x="25617" y="19042"/>
                      <a:pt x="25642" y="18980"/>
                    </a:cubicBezTo>
                    <a:close/>
                    <a:moveTo>
                      <a:pt x="12134" y="19326"/>
                    </a:moveTo>
                    <a:cubicBezTo>
                      <a:pt x="12312" y="19326"/>
                      <a:pt x="12483" y="19461"/>
                      <a:pt x="12483" y="19670"/>
                    </a:cubicBezTo>
                    <a:cubicBezTo>
                      <a:pt x="12483" y="19865"/>
                      <a:pt x="12326" y="20012"/>
                      <a:pt x="12131" y="20015"/>
                    </a:cubicBezTo>
                    <a:lnTo>
                      <a:pt x="12131" y="20015"/>
                    </a:lnTo>
                    <a:cubicBezTo>
                      <a:pt x="11828" y="20011"/>
                      <a:pt x="11683" y="19644"/>
                      <a:pt x="11891" y="19424"/>
                    </a:cubicBezTo>
                    <a:cubicBezTo>
                      <a:pt x="11962" y="19357"/>
                      <a:pt x="12049" y="19326"/>
                      <a:pt x="12134" y="19326"/>
                    </a:cubicBezTo>
                    <a:close/>
                    <a:moveTo>
                      <a:pt x="6031" y="19450"/>
                    </a:moveTo>
                    <a:cubicBezTo>
                      <a:pt x="6185" y="19450"/>
                      <a:pt x="6334" y="19572"/>
                      <a:pt x="6334" y="19757"/>
                    </a:cubicBezTo>
                    <a:cubicBezTo>
                      <a:pt x="6334" y="19917"/>
                      <a:pt x="6199" y="20052"/>
                      <a:pt x="6026" y="20052"/>
                    </a:cubicBezTo>
                    <a:cubicBezTo>
                      <a:pt x="5755" y="20040"/>
                      <a:pt x="5632" y="19720"/>
                      <a:pt x="5829" y="19535"/>
                    </a:cubicBezTo>
                    <a:cubicBezTo>
                      <a:pt x="5888" y="19476"/>
                      <a:pt x="5960" y="19450"/>
                      <a:pt x="6031" y="19450"/>
                    </a:cubicBezTo>
                    <a:close/>
                    <a:moveTo>
                      <a:pt x="8638" y="19473"/>
                    </a:moveTo>
                    <a:cubicBezTo>
                      <a:pt x="8798" y="19473"/>
                      <a:pt x="8934" y="19609"/>
                      <a:pt x="8934" y="19769"/>
                    </a:cubicBezTo>
                    <a:cubicBezTo>
                      <a:pt x="8934" y="19954"/>
                      <a:pt x="8785" y="20076"/>
                      <a:pt x="8631" y="20076"/>
                    </a:cubicBezTo>
                    <a:cubicBezTo>
                      <a:pt x="8560" y="20076"/>
                      <a:pt x="8488" y="20049"/>
                      <a:pt x="8429" y="19991"/>
                    </a:cubicBezTo>
                    <a:cubicBezTo>
                      <a:pt x="8232" y="19794"/>
                      <a:pt x="8367" y="19473"/>
                      <a:pt x="8638" y="19473"/>
                    </a:cubicBezTo>
                    <a:close/>
                    <a:moveTo>
                      <a:pt x="26055" y="20166"/>
                    </a:moveTo>
                    <a:cubicBezTo>
                      <a:pt x="26076" y="20166"/>
                      <a:pt x="26098" y="20182"/>
                      <a:pt x="26098" y="20213"/>
                    </a:cubicBezTo>
                    <a:cubicBezTo>
                      <a:pt x="26098" y="20236"/>
                      <a:pt x="26076" y="20258"/>
                      <a:pt x="26053" y="20262"/>
                    </a:cubicBezTo>
                    <a:lnTo>
                      <a:pt x="26053" y="20262"/>
                    </a:lnTo>
                    <a:cubicBezTo>
                      <a:pt x="26022" y="20258"/>
                      <a:pt x="26011" y="20236"/>
                      <a:pt x="26011" y="20213"/>
                    </a:cubicBezTo>
                    <a:cubicBezTo>
                      <a:pt x="26011" y="20182"/>
                      <a:pt x="26033" y="20166"/>
                      <a:pt x="26055" y="20166"/>
                    </a:cubicBezTo>
                    <a:close/>
                    <a:moveTo>
                      <a:pt x="3155" y="18401"/>
                    </a:moveTo>
                    <a:cubicBezTo>
                      <a:pt x="3225" y="18625"/>
                      <a:pt x="3425" y="18752"/>
                      <a:pt x="3631" y="18752"/>
                    </a:cubicBezTo>
                    <a:cubicBezTo>
                      <a:pt x="3754" y="18752"/>
                      <a:pt x="3880" y="18707"/>
                      <a:pt x="3981" y="18611"/>
                    </a:cubicBezTo>
                    <a:lnTo>
                      <a:pt x="5570" y="19547"/>
                    </a:lnTo>
                    <a:cubicBezTo>
                      <a:pt x="5533" y="19609"/>
                      <a:pt x="5521" y="19683"/>
                      <a:pt x="5521" y="19757"/>
                    </a:cubicBezTo>
                    <a:cubicBezTo>
                      <a:pt x="5521" y="19806"/>
                      <a:pt x="5533" y="19855"/>
                      <a:pt x="5546" y="19905"/>
                    </a:cubicBezTo>
                    <a:lnTo>
                      <a:pt x="4437" y="20385"/>
                    </a:lnTo>
                    <a:cubicBezTo>
                      <a:pt x="4337" y="20207"/>
                      <a:pt x="4169" y="20125"/>
                      <a:pt x="4002" y="20125"/>
                    </a:cubicBezTo>
                    <a:cubicBezTo>
                      <a:pt x="3775" y="20125"/>
                      <a:pt x="3550" y="20276"/>
                      <a:pt x="3500" y="20545"/>
                    </a:cubicBezTo>
                    <a:lnTo>
                      <a:pt x="2342" y="20447"/>
                    </a:lnTo>
                    <a:cubicBezTo>
                      <a:pt x="2330" y="20176"/>
                      <a:pt x="2108" y="19954"/>
                      <a:pt x="1837" y="19954"/>
                    </a:cubicBezTo>
                    <a:cubicBezTo>
                      <a:pt x="1763" y="19954"/>
                      <a:pt x="1689" y="19966"/>
                      <a:pt x="1615" y="20003"/>
                    </a:cubicBezTo>
                    <a:lnTo>
                      <a:pt x="1159" y="19251"/>
                    </a:lnTo>
                    <a:cubicBezTo>
                      <a:pt x="1282" y="19153"/>
                      <a:pt x="1356" y="19005"/>
                      <a:pt x="1356" y="18845"/>
                    </a:cubicBezTo>
                    <a:lnTo>
                      <a:pt x="1356" y="18783"/>
                    </a:lnTo>
                    <a:lnTo>
                      <a:pt x="3155" y="18401"/>
                    </a:lnTo>
                    <a:close/>
                    <a:moveTo>
                      <a:pt x="14540" y="18069"/>
                    </a:moveTo>
                    <a:cubicBezTo>
                      <a:pt x="14590" y="18118"/>
                      <a:pt x="14663" y="18143"/>
                      <a:pt x="14737" y="18143"/>
                    </a:cubicBezTo>
                    <a:lnTo>
                      <a:pt x="14959" y="19646"/>
                    </a:lnTo>
                    <a:cubicBezTo>
                      <a:pt x="14848" y="19683"/>
                      <a:pt x="14787" y="19781"/>
                      <a:pt x="14787" y="19880"/>
                    </a:cubicBezTo>
                    <a:cubicBezTo>
                      <a:pt x="14787" y="19905"/>
                      <a:pt x="14799" y="19941"/>
                      <a:pt x="14799" y="19966"/>
                    </a:cubicBezTo>
                    <a:lnTo>
                      <a:pt x="13542" y="20705"/>
                    </a:lnTo>
                    <a:cubicBezTo>
                      <a:pt x="13493" y="20656"/>
                      <a:pt x="13431" y="20631"/>
                      <a:pt x="13370" y="20631"/>
                    </a:cubicBezTo>
                    <a:cubicBezTo>
                      <a:pt x="13320" y="20631"/>
                      <a:pt x="13283" y="20644"/>
                      <a:pt x="13246" y="20668"/>
                    </a:cubicBezTo>
                    <a:lnTo>
                      <a:pt x="12556" y="20015"/>
                    </a:lnTo>
                    <a:cubicBezTo>
                      <a:pt x="12704" y="19843"/>
                      <a:pt x="12717" y="19596"/>
                      <a:pt x="12606" y="19399"/>
                    </a:cubicBezTo>
                    <a:lnTo>
                      <a:pt x="14540" y="18069"/>
                    </a:lnTo>
                    <a:close/>
                    <a:moveTo>
                      <a:pt x="1849" y="20161"/>
                    </a:moveTo>
                    <a:cubicBezTo>
                      <a:pt x="2000" y="20161"/>
                      <a:pt x="2145" y="20277"/>
                      <a:pt x="2145" y="20459"/>
                    </a:cubicBezTo>
                    <a:cubicBezTo>
                      <a:pt x="2145" y="20631"/>
                      <a:pt x="1997" y="20755"/>
                      <a:pt x="1837" y="20755"/>
                    </a:cubicBezTo>
                    <a:cubicBezTo>
                      <a:pt x="1566" y="20755"/>
                      <a:pt x="1443" y="20434"/>
                      <a:pt x="1640" y="20250"/>
                    </a:cubicBezTo>
                    <a:cubicBezTo>
                      <a:pt x="1700" y="20189"/>
                      <a:pt x="1776" y="20161"/>
                      <a:pt x="1849" y="20161"/>
                    </a:cubicBezTo>
                    <a:close/>
                    <a:moveTo>
                      <a:pt x="13370" y="20841"/>
                    </a:moveTo>
                    <a:cubicBezTo>
                      <a:pt x="13382" y="20841"/>
                      <a:pt x="13394" y="20853"/>
                      <a:pt x="13394" y="20866"/>
                    </a:cubicBezTo>
                    <a:cubicBezTo>
                      <a:pt x="13394" y="20878"/>
                      <a:pt x="13382" y="20890"/>
                      <a:pt x="13370" y="20890"/>
                    </a:cubicBezTo>
                    <a:cubicBezTo>
                      <a:pt x="13357" y="20890"/>
                      <a:pt x="13345" y="20878"/>
                      <a:pt x="13345" y="20866"/>
                    </a:cubicBezTo>
                    <a:cubicBezTo>
                      <a:pt x="13345" y="20853"/>
                      <a:pt x="13357" y="20841"/>
                      <a:pt x="13370" y="20841"/>
                    </a:cubicBezTo>
                    <a:close/>
                    <a:moveTo>
                      <a:pt x="3993" y="20328"/>
                    </a:moveTo>
                    <a:cubicBezTo>
                      <a:pt x="4144" y="20328"/>
                      <a:pt x="4289" y="20449"/>
                      <a:pt x="4289" y="20631"/>
                    </a:cubicBezTo>
                    <a:cubicBezTo>
                      <a:pt x="4289" y="20792"/>
                      <a:pt x="4153" y="20927"/>
                      <a:pt x="3993" y="20927"/>
                    </a:cubicBezTo>
                    <a:cubicBezTo>
                      <a:pt x="3722" y="20927"/>
                      <a:pt x="3587" y="20607"/>
                      <a:pt x="3784" y="20422"/>
                    </a:cubicBezTo>
                    <a:cubicBezTo>
                      <a:pt x="3844" y="20357"/>
                      <a:pt x="3920" y="20328"/>
                      <a:pt x="3993" y="20328"/>
                    </a:cubicBezTo>
                    <a:close/>
                    <a:moveTo>
                      <a:pt x="12495" y="20089"/>
                    </a:moveTo>
                    <a:lnTo>
                      <a:pt x="13173" y="20742"/>
                    </a:lnTo>
                    <a:cubicBezTo>
                      <a:pt x="13160" y="20779"/>
                      <a:pt x="13148" y="20816"/>
                      <a:pt x="13148" y="20853"/>
                    </a:cubicBezTo>
                    <a:lnTo>
                      <a:pt x="12409" y="20976"/>
                    </a:lnTo>
                    <a:lnTo>
                      <a:pt x="12273" y="20200"/>
                    </a:lnTo>
                    <a:cubicBezTo>
                      <a:pt x="12359" y="20176"/>
                      <a:pt x="12433" y="20139"/>
                      <a:pt x="12495" y="20089"/>
                    </a:cubicBezTo>
                    <a:close/>
                    <a:moveTo>
                      <a:pt x="17411" y="20570"/>
                    </a:moveTo>
                    <a:cubicBezTo>
                      <a:pt x="17571" y="20582"/>
                      <a:pt x="17707" y="20718"/>
                      <a:pt x="17707" y="20878"/>
                    </a:cubicBezTo>
                    <a:lnTo>
                      <a:pt x="17719" y="20878"/>
                    </a:lnTo>
                    <a:cubicBezTo>
                      <a:pt x="17711" y="21060"/>
                      <a:pt x="17563" y="21175"/>
                      <a:pt x="17412" y="21175"/>
                    </a:cubicBezTo>
                    <a:cubicBezTo>
                      <a:pt x="17337" y="21175"/>
                      <a:pt x="17262" y="21148"/>
                      <a:pt x="17202" y="21087"/>
                    </a:cubicBezTo>
                    <a:cubicBezTo>
                      <a:pt x="17017" y="20890"/>
                      <a:pt x="17152" y="20570"/>
                      <a:pt x="17411" y="20570"/>
                    </a:cubicBezTo>
                    <a:close/>
                    <a:moveTo>
                      <a:pt x="11780" y="20077"/>
                    </a:moveTo>
                    <a:cubicBezTo>
                      <a:pt x="11879" y="20163"/>
                      <a:pt x="12002" y="20213"/>
                      <a:pt x="12138" y="20213"/>
                    </a:cubicBezTo>
                    <a:lnTo>
                      <a:pt x="12175" y="20213"/>
                    </a:lnTo>
                    <a:lnTo>
                      <a:pt x="12310" y="21001"/>
                    </a:lnTo>
                    <a:lnTo>
                      <a:pt x="10536" y="21309"/>
                    </a:lnTo>
                    <a:cubicBezTo>
                      <a:pt x="10536" y="21297"/>
                      <a:pt x="10523" y="21285"/>
                      <a:pt x="10511" y="21272"/>
                    </a:cubicBezTo>
                    <a:lnTo>
                      <a:pt x="11780" y="20077"/>
                    </a:lnTo>
                    <a:close/>
                    <a:moveTo>
                      <a:pt x="10259" y="21377"/>
                    </a:moveTo>
                    <a:cubicBezTo>
                      <a:pt x="10291" y="21377"/>
                      <a:pt x="10344" y="21445"/>
                      <a:pt x="10289" y="21445"/>
                    </a:cubicBezTo>
                    <a:cubicBezTo>
                      <a:pt x="10265" y="21445"/>
                      <a:pt x="10252" y="21420"/>
                      <a:pt x="10252" y="21395"/>
                    </a:cubicBezTo>
                    <a:lnTo>
                      <a:pt x="10240" y="21408"/>
                    </a:lnTo>
                    <a:cubicBezTo>
                      <a:pt x="10240" y="21385"/>
                      <a:pt x="10248" y="21377"/>
                      <a:pt x="10259" y="21377"/>
                    </a:cubicBezTo>
                    <a:close/>
                    <a:moveTo>
                      <a:pt x="32653" y="21395"/>
                    </a:moveTo>
                    <a:cubicBezTo>
                      <a:pt x="32714" y="21395"/>
                      <a:pt x="32714" y="21482"/>
                      <a:pt x="32653" y="21482"/>
                    </a:cubicBezTo>
                    <a:cubicBezTo>
                      <a:pt x="32591" y="21482"/>
                      <a:pt x="32591" y="21395"/>
                      <a:pt x="32653" y="21395"/>
                    </a:cubicBezTo>
                    <a:close/>
                    <a:moveTo>
                      <a:pt x="14861" y="20040"/>
                    </a:moveTo>
                    <a:cubicBezTo>
                      <a:pt x="14885" y="20065"/>
                      <a:pt x="14898" y="20077"/>
                      <a:pt x="14922" y="20089"/>
                    </a:cubicBezTo>
                    <a:lnTo>
                      <a:pt x="14306" y="21901"/>
                    </a:lnTo>
                    <a:lnTo>
                      <a:pt x="14269" y="21888"/>
                    </a:lnTo>
                    <a:cubicBezTo>
                      <a:pt x="14245" y="21888"/>
                      <a:pt x="14220" y="21901"/>
                      <a:pt x="14183" y="21913"/>
                    </a:cubicBezTo>
                    <a:lnTo>
                      <a:pt x="13555" y="21013"/>
                    </a:lnTo>
                    <a:cubicBezTo>
                      <a:pt x="13591" y="20964"/>
                      <a:pt x="13604" y="20915"/>
                      <a:pt x="13604" y="20853"/>
                    </a:cubicBezTo>
                    <a:cubicBezTo>
                      <a:pt x="13604" y="20829"/>
                      <a:pt x="13604" y="20816"/>
                      <a:pt x="13591" y="20792"/>
                    </a:cubicBezTo>
                    <a:lnTo>
                      <a:pt x="14861" y="20040"/>
                    </a:lnTo>
                    <a:close/>
                    <a:moveTo>
                      <a:pt x="7283" y="21913"/>
                    </a:moveTo>
                    <a:cubicBezTo>
                      <a:pt x="7332" y="21925"/>
                      <a:pt x="7332" y="21999"/>
                      <a:pt x="7283" y="22011"/>
                    </a:cubicBezTo>
                    <a:cubicBezTo>
                      <a:pt x="7280" y="22012"/>
                      <a:pt x="7277" y="22012"/>
                      <a:pt x="7274" y="22012"/>
                    </a:cubicBezTo>
                    <a:cubicBezTo>
                      <a:pt x="7221" y="22012"/>
                      <a:pt x="7225" y="21913"/>
                      <a:pt x="7283" y="21913"/>
                    </a:cubicBezTo>
                    <a:close/>
                    <a:moveTo>
                      <a:pt x="15021" y="17958"/>
                    </a:moveTo>
                    <a:lnTo>
                      <a:pt x="16659" y="18315"/>
                    </a:lnTo>
                    <a:lnTo>
                      <a:pt x="16659" y="18377"/>
                    </a:lnTo>
                    <a:cubicBezTo>
                      <a:pt x="16659" y="18648"/>
                      <a:pt x="16881" y="18882"/>
                      <a:pt x="17165" y="18882"/>
                    </a:cubicBezTo>
                    <a:lnTo>
                      <a:pt x="17337" y="20385"/>
                    </a:lnTo>
                    <a:cubicBezTo>
                      <a:pt x="16906" y="20447"/>
                      <a:pt x="16746" y="21001"/>
                      <a:pt x="17103" y="21272"/>
                    </a:cubicBezTo>
                    <a:lnTo>
                      <a:pt x="16475" y="22085"/>
                    </a:lnTo>
                    <a:cubicBezTo>
                      <a:pt x="16388" y="22036"/>
                      <a:pt x="16290" y="22011"/>
                      <a:pt x="16191" y="22011"/>
                    </a:cubicBezTo>
                    <a:cubicBezTo>
                      <a:pt x="16130" y="22011"/>
                      <a:pt x="16068" y="22024"/>
                      <a:pt x="16019" y="22036"/>
                    </a:cubicBezTo>
                    <a:lnTo>
                      <a:pt x="15193" y="20089"/>
                    </a:lnTo>
                    <a:cubicBezTo>
                      <a:pt x="15403" y="19954"/>
                      <a:pt x="15304" y="19633"/>
                      <a:pt x="15058" y="19621"/>
                    </a:cubicBezTo>
                    <a:lnTo>
                      <a:pt x="14836" y="18130"/>
                    </a:lnTo>
                    <a:cubicBezTo>
                      <a:pt x="14922" y="18093"/>
                      <a:pt x="14984" y="18044"/>
                      <a:pt x="15021" y="17958"/>
                    </a:cubicBezTo>
                    <a:close/>
                    <a:moveTo>
                      <a:pt x="14269" y="22098"/>
                    </a:moveTo>
                    <a:cubicBezTo>
                      <a:pt x="14281" y="22098"/>
                      <a:pt x="14294" y="22110"/>
                      <a:pt x="14294" y="22122"/>
                    </a:cubicBezTo>
                    <a:lnTo>
                      <a:pt x="14306" y="22122"/>
                    </a:lnTo>
                    <a:cubicBezTo>
                      <a:pt x="14306" y="22135"/>
                      <a:pt x="14301" y="22139"/>
                      <a:pt x="14295" y="22139"/>
                    </a:cubicBezTo>
                    <a:cubicBezTo>
                      <a:pt x="14276" y="22139"/>
                      <a:pt x="14241" y="22098"/>
                      <a:pt x="14269" y="22098"/>
                    </a:cubicBezTo>
                    <a:close/>
                    <a:moveTo>
                      <a:pt x="36275" y="22233"/>
                    </a:moveTo>
                    <a:cubicBezTo>
                      <a:pt x="36332" y="22233"/>
                      <a:pt x="36272" y="22306"/>
                      <a:pt x="36242" y="22306"/>
                    </a:cubicBezTo>
                    <a:cubicBezTo>
                      <a:pt x="36232" y="22306"/>
                      <a:pt x="36226" y="22300"/>
                      <a:pt x="36226" y="22283"/>
                    </a:cubicBezTo>
                    <a:cubicBezTo>
                      <a:pt x="36226" y="22258"/>
                      <a:pt x="36238" y="22246"/>
                      <a:pt x="36263" y="22246"/>
                    </a:cubicBezTo>
                    <a:lnTo>
                      <a:pt x="36275" y="22233"/>
                    </a:lnTo>
                    <a:close/>
                    <a:moveTo>
                      <a:pt x="13160" y="20940"/>
                    </a:moveTo>
                    <a:cubicBezTo>
                      <a:pt x="13197" y="21026"/>
                      <a:pt x="13283" y="21087"/>
                      <a:pt x="13382" y="21087"/>
                    </a:cubicBezTo>
                    <a:cubicBezTo>
                      <a:pt x="13407" y="21087"/>
                      <a:pt x="13444" y="21075"/>
                      <a:pt x="13468" y="21063"/>
                    </a:cubicBezTo>
                    <a:lnTo>
                      <a:pt x="14109" y="21962"/>
                    </a:lnTo>
                    <a:cubicBezTo>
                      <a:pt x="14072" y="22011"/>
                      <a:pt x="14047" y="22061"/>
                      <a:pt x="14047" y="22122"/>
                    </a:cubicBezTo>
                    <a:lnTo>
                      <a:pt x="14047" y="22135"/>
                    </a:lnTo>
                    <a:lnTo>
                      <a:pt x="13086" y="22307"/>
                    </a:lnTo>
                    <a:cubicBezTo>
                      <a:pt x="13049" y="22061"/>
                      <a:pt x="12840" y="21888"/>
                      <a:pt x="12593" y="21888"/>
                    </a:cubicBezTo>
                    <a:lnTo>
                      <a:pt x="12569" y="21888"/>
                    </a:lnTo>
                    <a:lnTo>
                      <a:pt x="12433" y="21075"/>
                    </a:lnTo>
                    <a:lnTo>
                      <a:pt x="13160" y="20940"/>
                    </a:lnTo>
                    <a:close/>
                    <a:moveTo>
                      <a:pt x="15095" y="20126"/>
                    </a:moveTo>
                    <a:lnTo>
                      <a:pt x="15933" y="22085"/>
                    </a:lnTo>
                    <a:cubicBezTo>
                      <a:pt x="15822" y="22147"/>
                      <a:pt x="15735" y="22246"/>
                      <a:pt x="15698" y="22369"/>
                    </a:cubicBezTo>
                    <a:lnTo>
                      <a:pt x="14503" y="22122"/>
                    </a:lnTo>
                    <a:cubicBezTo>
                      <a:pt x="14491" y="22048"/>
                      <a:pt x="14454" y="21975"/>
                      <a:pt x="14392" y="21938"/>
                    </a:cubicBezTo>
                    <a:lnTo>
                      <a:pt x="15021" y="20126"/>
                    </a:lnTo>
                    <a:close/>
                    <a:moveTo>
                      <a:pt x="37064" y="22430"/>
                    </a:moveTo>
                    <a:cubicBezTo>
                      <a:pt x="37121" y="22430"/>
                      <a:pt x="37061" y="22503"/>
                      <a:pt x="37030" y="22503"/>
                    </a:cubicBezTo>
                    <a:cubicBezTo>
                      <a:pt x="37021" y="22503"/>
                      <a:pt x="37014" y="22497"/>
                      <a:pt x="37014" y="22480"/>
                    </a:cubicBezTo>
                    <a:cubicBezTo>
                      <a:pt x="37014" y="22455"/>
                      <a:pt x="37027" y="22430"/>
                      <a:pt x="37051" y="22430"/>
                    </a:cubicBezTo>
                    <a:close/>
                    <a:moveTo>
                      <a:pt x="12322" y="21100"/>
                    </a:moveTo>
                    <a:lnTo>
                      <a:pt x="12458" y="21913"/>
                    </a:lnTo>
                    <a:cubicBezTo>
                      <a:pt x="12236" y="21975"/>
                      <a:pt x="12088" y="22172"/>
                      <a:pt x="12088" y="22406"/>
                    </a:cubicBezTo>
                    <a:cubicBezTo>
                      <a:pt x="12088" y="22443"/>
                      <a:pt x="12088" y="22480"/>
                      <a:pt x="12101" y="22517"/>
                    </a:cubicBezTo>
                    <a:lnTo>
                      <a:pt x="11127" y="22701"/>
                    </a:lnTo>
                    <a:cubicBezTo>
                      <a:pt x="11082" y="22600"/>
                      <a:pt x="10985" y="22540"/>
                      <a:pt x="10875" y="22540"/>
                    </a:cubicBezTo>
                    <a:cubicBezTo>
                      <a:pt x="10865" y="22540"/>
                      <a:pt x="10854" y="22540"/>
                      <a:pt x="10844" y="22541"/>
                    </a:cubicBezTo>
                    <a:lnTo>
                      <a:pt x="10450" y="21605"/>
                    </a:lnTo>
                    <a:cubicBezTo>
                      <a:pt x="10511" y="21556"/>
                      <a:pt x="10548" y="21482"/>
                      <a:pt x="10548" y="21408"/>
                    </a:cubicBezTo>
                    <a:lnTo>
                      <a:pt x="12322" y="21100"/>
                    </a:lnTo>
                    <a:close/>
                    <a:moveTo>
                      <a:pt x="12589" y="22100"/>
                    </a:moveTo>
                    <a:cubicBezTo>
                      <a:pt x="12738" y="22100"/>
                      <a:pt x="12881" y="22214"/>
                      <a:pt x="12889" y="22393"/>
                    </a:cubicBezTo>
                    <a:cubicBezTo>
                      <a:pt x="12889" y="22554"/>
                      <a:pt x="12754" y="22701"/>
                      <a:pt x="12581" y="22701"/>
                    </a:cubicBezTo>
                    <a:cubicBezTo>
                      <a:pt x="12322" y="22701"/>
                      <a:pt x="12187" y="22381"/>
                      <a:pt x="12372" y="22196"/>
                    </a:cubicBezTo>
                    <a:cubicBezTo>
                      <a:pt x="12434" y="22130"/>
                      <a:pt x="12512" y="22100"/>
                      <a:pt x="12589" y="22100"/>
                    </a:cubicBezTo>
                    <a:close/>
                    <a:moveTo>
                      <a:pt x="10860" y="22776"/>
                    </a:moveTo>
                    <a:cubicBezTo>
                      <a:pt x="10890" y="22776"/>
                      <a:pt x="10950" y="22849"/>
                      <a:pt x="10893" y="22849"/>
                    </a:cubicBezTo>
                    <a:cubicBezTo>
                      <a:pt x="10856" y="22849"/>
                      <a:pt x="10844" y="22825"/>
                      <a:pt x="10844" y="22800"/>
                    </a:cubicBezTo>
                    <a:cubicBezTo>
                      <a:pt x="10844" y="22783"/>
                      <a:pt x="10850" y="22776"/>
                      <a:pt x="10860" y="22776"/>
                    </a:cubicBezTo>
                    <a:close/>
                    <a:moveTo>
                      <a:pt x="16192" y="22214"/>
                    </a:moveTo>
                    <a:cubicBezTo>
                      <a:pt x="16355" y="22214"/>
                      <a:pt x="16512" y="22338"/>
                      <a:pt x="16512" y="22529"/>
                    </a:cubicBezTo>
                    <a:cubicBezTo>
                      <a:pt x="16512" y="22701"/>
                      <a:pt x="16364" y="22849"/>
                      <a:pt x="16191" y="22849"/>
                    </a:cubicBezTo>
                    <a:cubicBezTo>
                      <a:pt x="15908" y="22849"/>
                      <a:pt x="15772" y="22504"/>
                      <a:pt x="15969" y="22307"/>
                    </a:cubicBezTo>
                    <a:cubicBezTo>
                      <a:pt x="16034" y="22243"/>
                      <a:pt x="16114" y="22214"/>
                      <a:pt x="16192" y="22214"/>
                    </a:cubicBezTo>
                    <a:close/>
                    <a:moveTo>
                      <a:pt x="36509" y="22369"/>
                    </a:moveTo>
                    <a:lnTo>
                      <a:pt x="36817" y="22406"/>
                    </a:lnTo>
                    <a:cubicBezTo>
                      <a:pt x="36817" y="22430"/>
                      <a:pt x="36817" y="22443"/>
                      <a:pt x="36817" y="22467"/>
                    </a:cubicBezTo>
                    <a:cubicBezTo>
                      <a:pt x="36817" y="22504"/>
                      <a:pt x="36830" y="22554"/>
                      <a:pt x="36842" y="22591"/>
                    </a:cubicBezTo>
                    <a:lnTo>
                      <a:pt x="36497" y="22899"/>
                    </a:lnTo>
                    <a:cubicBezTo>
                      <a:pt x="36423" y="22837"/>
                      <a:pt x="36337" y="22800"/>
                      <a:pt x="36250" y="22800"/>
                    </a:cubicBezTo>
                    <a:lnTo>
                      <a:pt x="36275" y="22529"/>
                    </a:lnTo>
                    <a:cubicBezTo>
                      <a:pt x="36374" y="22529"/>
                      <a:pt x="36460" y="22467"/>
                      <a:pt x="36497" y="22369"/>
                    </a:cubicBezTo>
                    <a:close/>
                    <a:moveTo>
                      <a:pt x="10203" y="18635"/>
                    </a:moveTo>
                    <a:cubicBezTo>
                      <a:pt x="10294" y="18783"/>
                      <a:pt x="10458" y="18862"/>
                      <a:pt x="10622" y="18862"/>
                    </a:cubicBezTo>
                    <a:cubicBezTo>
                      <a:pt x="10747" y="18862"/>
                      <a:pt x="10872" y="18817"/>
                      <a:pt x="10967" y="18722"/>
                    </a:cubicBezTo>
                    <a:lnTo>
                      <a:pt x="11694" y="19350"/>
                    </a:lnTo>
                    <a:cubicBezTo>
                      <a:pt x="11620" y="19449"/>
                      <a:pt x="11583" y="19560"/>
                      <a:pt x="11583" y="19670"/>
                    </a:cubicBezTo>
                    <a:cubicBezTo>
                      <a:pt x="11583" y="19794"/>
                      <a:pt x="11632" y="19905"/>
                      <a:pt x="11706" y="20003"/>
                    </a:cubicBezTo>
                    <a:lnTo>
                      <a:pt x="10437" y="21198"/>
                    </a:lnTo>
                    <a:cubicBezTo>
                      <a:pt x="10400" y="21174"/>
                      <a:pt x="10351" y="21149"/>
                      <a:pt x="10302" y="21149"/>
                    </a:cubicBezTo>
                    <a:cubicBezTo>
                      <a:pt x="10154" y="21149"/>
                      <a:pt x="10043" y="21260"/>
                      <a:pt x="10043" y="21408"/>
                    </a:cubicBezTo>
                    <a:cubicBezTo>
                      <a:pt x="10043" y="21457"/>
                      <a:pt x="10055" y="21506"/>
                      <a:pt x="10080" y="21543"/>
                    </a:cubicBezTo>
                    <a:lnTo>
                      <a:pt x="8453" y="23170"/>
                    </a:lnTo>
                    <a:cubicBezTo>
                      <a:pt x="8386" y="23139"/>
                      <a:pt x="8312" y="23123"/>
                      <a:pt x="8238" y="23123"/>
                    </a:cubicBezTo>
                    <a:cubicBezTo>
                      <a:pt x="8164" y="23123"/>
                      <a:pt x="8090" y="23139"/>
                      <a:pt x="8022" y="23170"/>
                    </a:cubicBezTo>
                    <a:lnTo>
                      <a:pt x="7431" y="22172"/>
                    </a:lnTo>
                    <a:cubicBezTo>
                      <a:pt x="7492" y="22122"/>
                      <a:pt x="7529" y="22048"/>
                      <a:pt x="7529" y="21975"/>
                    </a:cubicBezTo>
                    <a:cubicBezTo>
                      <a:pt x="7529" y="21913"/>
                      <a:pt x="7505" y="21851"/>
                      <a:pt x="7468" y="21802"/>
                    </a:cubicBezTo>
                    <a:lnTo>
                      <a:pt x="8343" y="20176"/>
                    </a:lnTo>
                    <a:cubicBezTo>
                      <a:pt x="8439" y="20248"/>
                      <a:pt x="8543" y="20280"/>
                      <a:pt x="8642" y="20280"/>
                    </a:cubicBezTo>
                    <a:cubicBezTo>
                      <a:pt x="8997" y="20280"/>
                      <a:pt x="9301" y="19876"/>
                      <a:pt x="9070" y="19510"/>
                    </a:cubicBezTo>
                    <a:lnTo>
                      <a:pt x="10203" y="18635"/>
                    </a:lnTo>
                    <a:close/>
                    <a:moveTo>
                      <a:pt x="32982" y="23195"/>
                    </a:moveTo>
                    <a:cubicBezTo>
                      <a:pt x="32991" y="23195"/>
                      <a:pt x="32998" y="23202"/>
                      <a:pt x="32998" y="23219"/>
                    </a:cubicBezTo>
                    <a:cubicBezTo>
                      <a:pt x="32998" y="23244"/>
                      <a:pt x="32973" y="23268"/>
                      <a:pt x="32948" y="23268"/>
                    </a:cubicBezTo>
                    <a:cubicBezTo>
                      <a:pt x="32891" y="23268"/>
                      <a:pt x="32951" y="23195"/>
                      <a:pt x="32982" y="23195"/>
                    </a:cubicBezTo>
                    <a:close/>
                    <a:moveTo>
                      <a:pt x="36189" y="22985"/>
                    </a:moveTo>
                    <a:cubicBezTo>
                      <a:pt x="36361" y="22985"/>
                      <a:pt x="36485" y="23133"/>
                      <a:pt x="36485" y="23293"/>
                    </a:cubicBezTo>
                    <a:lnTo>
                      <a:pt x="36497" y="23293"/>
                    </a:lnTo>
                    <a:cubicBezTo>
                      <a:pt x="36489" y="23466"/>
                      <a:pt x="36342" y="23584"/>
                      <a:pt x="36191" y="23584"/>
                    </a:cubicBezTo>
                    <a:cubicBezTo>
                      <a:pt x="36116" y="23584"/>
                      <a:pt x="36041" y="23555"/>
                      <a:pt x="35979" y="23490"/>
                    </a:cubicBezTo>
                    <a:cubicBezTo>
                      <a:pt x="35795" y="23305"/>
                      <a:pt x="35930" y="22985"/>
                      <a:pt x="36189" y="22985"/>
                    </a:cubicBezTo>
                    <a:close/>
                    <a:moveTo>
                      <a:pt x="36090" y="22443"/>
                    </a:moveTo>
                    <a:cubicBezTo>
                      <a:pt x="36115" y="22480"/>
                      <a:pt x="36152" y="22492"/>
                      <a:pt x="36189" y="22504"/>
                    </a:cubicBezTo>
                    <a:lnTo>
                      <a:pt x="36152" y="22788"/>
                    </a:lnTo>
                    <a:cubicBezTo>
                      <a:pt x="35881" y="22800"/>
                      <a:pt x="35684" y="23022"/>
                      <a:pt x="35684" y="23281"/>
                    </a:cubicBezTo>
                    <a:cubicBezTo>
                      <a:pt x="35684" y="23318"/>
                      <a:pt x="35684" y="23355"/>
                      <a:pt x="35696" y="23391"/>
                    </a:cubicBezTo>
                    <a:lnTo>
                      <a:pt x="33688" y="23909"/>
                    </a:lnTo>
                    <a:lnTo>
                      <a:pt x="36090" y="22443"/>
                    </a:lnTo>
                    <a:close/>
                    <a:moveTo>
                      <a:pt x="8237" y="23318"/>
                    </a:moveTo>
                    <a:cubicBezTo>
                      <a:pt x="8309" y="23318"/>
                      <a:pt x="8382" y="23345"/>
                      <a:pt x="8441" y="23404"/>
                    </a:cubicBezTo>
                    <a:cubicBezTo>
                      <a:pt x="8638" y="23589"/>
                      <a:pt x="8503" y="23921"/>
                      <a:pt x="8232" y="23921"/>
                    </a:cubicBezTo>
                    <a:cubicBezTo>
                      <a:pt x="8071" y="23921"/>
                      <a:pt x="7936" y="23786"/>
                      <a:pt x="7936" y="23613"/>
                    </a:cubicBezTo>
                    <a:cubicBezTo>
                      <a:pt x="7936" y="23437"/>
                      <a:pt x="8084" y="23318"/>
                      <a:pt x="8237" y="23318"/>
                    </a:cubicBezTo>
                    <a:close/>
                    <a:moveTo>
                      <a:pt x="15243" y="23835"/>
                    </a:moveTo>
                    <a:cubicBezTo>
                      <a:pt x="15316" y="23835"/>
                      <a:pt x="15316" y="23934"/>
                      <a:pt x="15243" y="23934"/>
                    </a:cubicBezTo>
                    <a:cubicBezTo>
                      <a:pt x="15181" y="23934"/>
                      <a:pt x="15181" y="23835"/>
                      <a:pt x="15243" y="23835"/>
                    </a:cubicBezTo>
                    <a:close/>
                    <a:moveTo>
                      <a:pt x="37310" y="22517"/>
                    </a:moveTo>
                    <a:lnTo>
                      <a:pt x="42793" y="24032"/>
                    </a:lnTo>
                    <a:lnTo>
                      <a:pt x="42793" y="24045"/>
                    </a:lnTo>
                    <a:lnTo>
                      <a:pt x="38530" y="24045"/>
                    </a:lnTo>
                    <a:cubicBezTo>
                      <a:pt x="38505" y="23934"/>
                      <a:pt x="38407" y="23847"/>
                      <a:pt x="38283" y="23847"/>
                    </a:cubicBezTo>
                    <a:cubicBezTo>
                      <a:pt x="38197" y="23847"/>
                      <a:pt x="38123" y="23897"/>
                      <a:pt x="38074" y="23971"/>
                    </a:cubicBezTo>
                    <a:lnTo>
                      <a:pt x="36682" y="23441"/>
                    </a:lnTo>
                    <a:cubicBezTo>
                      <a:pt x="36694" y="23391"/>
                      <a:pt x="36694" y="23342"/>
                      <a:pt x="36694" y="23293"/>
                    </a:cubicBezTo>
                    <a:cubicBezTo>
                      <a:pt x="36694" y="23182"/>
                      <a:pt x="36657" y="23059"/>
                      <a:pt x="36571" y="22973"/>
                    </a:cubicBezTo>
                    <a:lnTo>
                      <a:pt x="36904" y="22677"/>
                    </a:lnTo>
                    <a:cubicBezTo>
                      <a:pt x="36953" y="22714"/>
                      <a:pt x="37002" y="22726"/>
                      <a:pt x="37064" y="22726"/>
                    </a:cubicBezTo>
                    <a:cubicBezTo>
                      <a:pt x="37187" y="22726"/>
                      <a:pt x="37285" y="22640"/>
                      <a:pt x="37310" y="22517"/>
                    </a:cubicBezTo>
                    <a:close/>
                    <a:moveTo>
                      <a:pt x="33367" y="24008"/>
                    </a:moveTo>
                    <a:cubicBezTo>
                      <a:pt x="33429" y="24008"/>
                      <a:pt x="33429" y="24106"/>
                      <a:pt x="33367" y="24106"/>
                    </a:cubicBezTo>
                    <a:cubicBezTo>
                      <a:pt x="33306" y="24106"/>
                      <a:pt x="33306" y="24008"/>
                      <a:pt x="33367" y="24008"/>
                    </a:cubicBezTo>
                    <a:close/>
                    <a:moveTo>
                      <a:pt x="43040" y="24008"/>
                    </a:moveTo>
                    <a:cubicBezTo>
                      <a:pt x="43101" y="24008"/>
                      <a:pt x="43101" y="24106"/>
                      <a:pt x="43040" y="24106"/>
                    </a:cubicBezTo>
                    <a:cubicBezTo>
                      <a:pt x="42966" y="24106"/>
                      <a:pt x="42966" y="24008"/>
                      <a:pt x="43040" y="24008"/>
                    </a:cubicBezTo>
                    <a:close/>
                    <a:moveTo>
                      <a:pt x="10154" y="21617"/>
                    </a:moveTo>
                    <a:cubicBezTo>
                      <a:pt x="10191" y="21645"/>
                      <a:pt x="10242" y="21659"/>
                      <a:pt x="10291" y="21659"/>
                    </a:cubicBezTo>
                    <a:cubicBezTo>
                      <a:pt x="10307" y="21659"/>
                      <a:pt x="10323" y="21657"/>
                      <a:pt x="10339" y="21654"/>
                    </a:cubicBezTo>
                    <a:lnTo>
                      <a:pt x="10745" y="22591"/>
                    </a:lnTo>
                    <a:cubicBezTo>
                      <a:pt x="10671" y="22640"/>
                      <a:pt x="10634" y="22714"/>
                      <a:pt x="10634" y="22800"/>
                    </a:cubicBezTo>
                    <a:cubicBezTo>
                      <a:pt x="10634" y="22849"/>
                      <a:pt x="10647" y="22886"/>
                      <a:pt x="10671" y="22923"/>
                    </a:cubicBezTo>
                    <a:lnTo>
                      <a:pt x="9415" y="24131"/>
                    </a:lnTo>
                    <a:lnTo>
                      <a:pt x="8725" y="23761"/>
                    </a:lnTo>
                    <a:cubicBezTo>
                      <a:pt x="8737" y="23712"/>
                      <a:pt x="8749" y="23675"/>
                      <a:pt x="8749" y="23626"/>
                    </a:cubicBezTo>
                    <a:cubicBezTo>
                      <a:pt x="8749" y="23465"/>
                      <a:pt x="8675" y="23318"/>
                      <a:pt x="8552" y="23219"/>
                    </a:cubicBezTo>
                    <a:lnTo>
                      <a:pt x="8540" y="23219"/>
                    </a:lnTo>
                    <a:lnTo>
                      <a:pt x="10154" y="21617"/>
                    </a:lnTo>
                    <a:close/>
                    <a:moveTo>
                      <a:pt x="38329" y="24070"/>
                    </a:moveTo>
                    <a:cubicBezTo>
                      <a:pt x="38339" y="24070"/>
                      <a:pt x="38345" y="24077"/>
                      <a:pt x="38345" y="24094"/>
                    </a:cubicBezTo>
                    <a:cubicBezTo>
                      <a:pt x="38345" y="24128"/>
                      <a:pt x="38324" y="24141"/>
                      <a:pt x="38291" y="24143"/>
                    </a:cubicBezTo>
                    <a:lnTo>
                      <a:pt x="38291" y="24143"/>
                    </a:lnTo>
                    <a:cubicBezTo>
                      <a:pt x="38242" y="24139"/>
                      <a:pt x="38300" y="24070"/>
                      <a:pt x="38329" y="24070"/>
                    </a:cubicBezTo>
                    <a:close/>
                    <a:moveTo>
                      <a:pt x="12125" y="22603"/>
                    </a:moveTo>
                    <a:cubicBezTo>
                      <a:pt x="12175" y="22726"/>
                      <a:pt x="12273" y="22812"/>
                      <a:pt x="12384" y="22862"/>
                    </a:cubicBezTo>
                    <a:lnTo>
                      <a:pt x="11374" y="24685"/>
                    </a:lnTo>
                    <a:cubicBezTo>
                      <a:pt x="11312" y="24661"/>
                      <a:pt x="11250" y="24648"/>
                      <a:pt x="11201" y="24648"/>
                    </a:cubicBezTo>
                    <a:lnTo>
                      <a:pt x="11176" y="24648"/>
                    </a:lnTo>
                    <a:lnTo>
                      <a:pt x="10967" y="23034"/>
                    </a:lnTo>
                    <a:cubicBezTo>
                      <a:pt x="11066" y="22997"/>
                      <a:pt x="11140" y="22899"/>
                      <a:pt x="11140" y="22800"/>
                    </a:cubicBezTo>
                    <a:lnTo>
                      <a:pt x="12125" y="22603"/>
                    </a:lnTo>
                    <a:close/>
                    <a:moveTo>
                      <a:pt x="8675" y="23847"/>
                    </a:moveTo>
                    <a:lnTo>
                      <a:pt x="9328" y="24192"/>
                    </a:lnTo>
                    <a:lnTo>
                      <a:pt x="8663" y="24808"/>
                    </a:lnTo>
                    <a:cubicBezTo>
                      <a:pt x="8614" y="24771"/>
                      <a:pt x="8552" y="24759"/>
                      <a:pt x="8490" y="24759"/>
                    </a:cubicBezTo>
                    <a:lnTo>
                      <a:pt x="8429" y="24759"/>
                    </a:lnTo>
                    <a:lnTo>
                      <a:pt x="8318" y="24118"/>
                    </a:lnTo>
                    <a:cubicBezTo>
                      <a:pt x="8478" y="24081"/>
                      <a:pt x="8614" y="23983"/>
                      <a:pt x="8675" y="23847"/>
                    </a:cubicBezTo>
                    <a:close/>
                    <a:moveTo>
                      <a:pt x="10745" y="22997"/>
                    </a:moveTo>
                    <a:cubicBezTo>
                      <a:pt x="10782" y="23034"/>
                      <a:pt x="10819" y="23046"/>
                      <a:pt x="10868" y="23046"/>
                    </a:cubicBezTo>
                    <a:lnTo>
                      <a:pt x="11078" y="24661"/>
                    </a:lnTo>
                    <a:cubicBezTo>
                      <a:pt x="10967" y="24698"/>
                      <a:pt x="10856" y="24759"/>
                      <a:pt x="10782" y="24858"/>
                    </a:cubicBezTo>
                    <a:lnTo>
                      <a:pt x="9501" y="24168"/>
                    </a:lnTo>
                    <a:lnTo>
                      <a:pt x="10745" y="22997"/>
                    </a:lnTo>
                    <a:close/>
                    <a:moveTo>
                      <a:pt x="14466" y="22221"/>
                    </a:moveTo>
                    <a:lnTo>
                      <a:pt x="15661" y="22467"/>
                    </a:lnTo>
                    <a:lnTo>
                      <a:pt x="15661" y="22529"/>
                    </a:lnTo>
                    <a:cubicBezTo>
                      <a:pt x="15674" y="22677"/>
                      <a:pt x="15735" y="22825"/>
                      <a:pt x="15846" y="22923"/>
                    </a:cubicBezTo>
                    <a:lnTo>
                      <a:pt x="15366" y="23663"/>
                    </a:lnTo>
                    <a:cubicBezTo>
                      <a:pt x="15329" y="23638"/>
                      <a:pt x="15292" y="23638"/>
                      <a:pt x="15243" y="23638"/>
                    </a:cubicBezTo>
                    <a:cubicBezTo>
                      <a:pt x="15236" y="23637"/>
                      <a:pt x="15230" y="23637"/>
                      <a:pt x="15224" y="23637"/>
                    </a:cubicBezTo>
                    <a:cubicBezTo>
                      <a:pt x="15097" y="23637"/>
                      <a:pt x="14996" y="23755"/>
                      <a:pt x="14996" y="23884"/>
                    </a:cubicBezTo>
                    <a:cubicBezTo>
                      <a:pt x="14996" y="23934"/>
                      <a:pt x="15008" y="23971"/>
                      <a:pt x="15033" y="24008"/>
                    </a:cubicBezTo>
                    <a:lnTo>
                      <a:pt x="13727" y="24919"/>
                    </a:lnTo>
                    <a:cubicBezTo>
                      <a:pt x="13678" y="24882"/>
                      <a:pt x="13616" y="24858"/>
                      <a:pt x="13555" y="24858"/>
                    </a:cubicBezTo>
                    <a:lnTo>
                      <a:pt x="13518" y="24858"/>
                    </a:lnTo>
                    <a:lnTo>
                      <a:pt x="12803" y="22849"/>
                    </a:lnTo>
                    <a:cubicBezTo>
                      <a:pt x="12975" y="22763"/>
                      <a:pt x="13074" y="22603"/>
                      <a:pt x="13086" y="22406"/>
                    </a:cubicBezTo>
                    <a:lnTo>
                      <a:pt x="14060" y="22233"/>
                    </a:lnTo>
                    <a:cubicBezTo>
                      <a:pt x="14101" y="22316"/>
                      <a:pt x="14180" y="22357"/>
                      <a:pt x="14259" y="22357"/>
                    </a:cubicBezTo>
                    <a:cubicBezTo>
                      <a:pt x="14343" y="22357"/>
                      <a:pt x="14428" y="22310"/>
                      <a:pt x="14466" y="22221"/>
                    </a:cubicBezTo>
                    <a:close/>
                    <a:moveTo>
                      <a:pt x="12717" y="22886"/>
                    </a:moveTo>
                    <a:lnTo>
                      <a:pt x="13419" y="24895"/>
                    </a:lnTo>
                    <a:cubicBezTo>
                      <a:pt x="13357" y="24932"/>
                      <a:pt x="13320" y="24993"/>
                      <a:pt x="13308" y="25067"/>
                    </a:cubicBezTo>
                    <a:lnTo>
                      <a:pt x="11706" y="25104"/>
                    </a:lnTo>
                    <a:cubicBezTo>
                      <a:pt x="11694" y="24944"/>
                      <a:pt x="11595" y="24808"/>
                      <a:pt x="11460" y="24722"/>
                    </a:cubicBezTo>
                    <a:lnTo>
                      <a:pt x="12495" y="22899"/>
                    </a:lnTo>
                    <a:lnTo>
                      <a:pt x="12593" y="22899"/>
                    </a:lnTo>
                    <a:cubicBezTo>
                      <a:pt x="12630" y="22899"/>
                      <a:pt x="12667" y="22899"/>
                      <a:pt x="12717" y="22886"/>
                    </a:cubicBezTo>
                    <a:close/>
                    <a:moveTo>
                      <a:pt x="13521" y="25081"/>
                    </a:moveTo>
                    <a:cubicBezTo>
                      <a:pt x="13552" y="25081"/>
                      <a:pt x="13611" y="25153"/>
                      <a:pt x="13555" y="25153"/>
                    </a:cubicBezTo>
                    <a:cubicBezTo>
                      <a:pt x="13530" y="25153"/>
                      <a:pt x="13505" y="25129"/>
                      <a:pt x="13505" y="25104"/>
                    </a:cubicBezTo>
                    <a:cubicBezTo>
                      <a:pt x="13505" y="25087"/>
                      <a:pt x="13512" y="25081"/>
                      <a:pt x="13521" y="25081"/>
                    </a:cubicBezTo>
                    <a:close/>
                    <a:moveTo>
                      <a:pt x="44001" y="24550"/>
                    </a:moveTo>
                    <a:cubicBezTo>
                      <a:pt x="44272" y="24550"/>
                      <a:pt x="44395" y="24870"/>
                      <a:pt x="44210" y="25067"/>
                    </a:cubicBezTo>
                    <a:cubicBezTo>
                      <a:pt x="44149" y="25128"/>
                      <a:pt x="44074" y="25155"/>
                      <a:pt x="44001" y="25155"/>
                    </a:cubicBezTo>
                    <a:cubicBezTo>
                      <a:pt x="43850" y="25155"/>
                      <a:pt x="43705" y="25040"/>
                      <a:pt x="43705" y="24858"/>
                    </a:cubicBezTo>
                    <a:cubicBezTo>
                      <a:pt x="43693" y="24698"/>
                      <a:pt x="43828" y="24550"/>
                      <a:pt x="44001" y="24550"/>
                    </a:cubicBezTo>
                    <a:close/>
                    <a:moveTo>
                      <a:pt x="8491" y="24965"/>
                    </a:moveTo>
                    <a:cubicBezTo>
                      <a:pt x="8526" y="24965"/>
                      <a:pt x="8561" y="24978"/>
                      <a:pt x="8589" y="25006"/>
                    </a:cubicBezTo>
                    <a:cubicBezTo>
                      <a:pt x="8675" y="25092"/>
                      <a:pt x="8614" y="25252"/>
                      <a:pt x="8490" y="25252"/>
                    </a:cubicBezTo>
                    <a:cubicBezTo>
                      <a:pt x="8404" y="25252"/>
                      <a:pt x="8343" y="25190"/>
                      <a:pt x="8343" y="25104"/>
                    </a:cubicBezTo>
                    <a:cubicBezTo>
                      <a:pt x="8343" y="25021"/>
                      <a:pt x="8416" y="24965"/>
                      <a:pt x="8491" y="24965"/>
                    </a:cubicBezTo>
                    <a:close/>
                    <a:moveTo>
                      <a:pt x="11201" y="24858"/>
                    </a:moveTo>
                    <a:cubicBezTo>
                      <a:pt x="11472" y="24858"/>
                      <a:pt x="11595" y="25190"/>
                      <a:pt x="11398" y="25388"/>
                    </a:cubicBezTo>
                    <a:cubicBezTo>
                      <a:pt x="11340" y="25446"/>
                      <a:pt x="11266" y="25473"/>
                      <a:pt x="11193" y="25473"/>
                    </a:cubicBezTo>
                    <a:cubicBezTo>
                      <a:pt x="11036" y="25473"/>
                      <a:pt x="10881" y="25351"/>
                      <a:pt x="10881" y="25166"/>
                    </a:cubicBezTo>
                    <a:cubicBezTo>
                      <a:pt x="10881" y="24993"/>
                      <a:pt x="11029" y="24858"/>
                      <a:pt x="11201" y="24858"/>
                    </a:cubicBezTo>
                    <a:close/>
                    <a:moveTo>
                      <a:pt x="9427" y="24242"/>
                    </a:moveTo>
                    <a:lnTo>
                      <a:pt x="10733" y="24932"/>
                    </a:lnTo>
                    <a:cubicBezTo>
                      <a:pt x="10671" y="25067"/>
                      <a:pt x="10659" y="25215"/>
                      <a:pt x="10708" y="25351"/>
                    </a:cubicBezTo>
                    <a:lnTo>
                      <a:pt x="9895" y="25745"/>
                    </a:lnTo>
                    <a:cubicBezTo>
                      <a:pt x="9796" y="25585"/>
                      <a:pt x="9624" y="25498"/>
                      <a:pt x="9427" y="25498"/>
                    </a:cubicBezTo>
                    <a:cubicBezTo>
                      <a:pt x="9291" y="25498"/>
                      <a:pt x="9168" y="25548"/>
                      <a:pt x="9070" y="25634"/>
                    </a:cubicBezTo>
                    <a:lnTo>
                      <a:pt x="8749" y="25338"/>
                    </a:lnTo>
                    <a:cubicBezTo>
                      <a:pt x="8872" y="25203"/>
                      <a:pt x="8872" y="25006"/>
                      <a:pt x="8749" y="24870"/>
                    </a:cubicBezTo>
                    <a:lnTo>
                      <a:pt x="9427" y="24242"/>
                    </a:lnTo>
                    <a:close/>
                    <a:moveTo>
                      <a:pt x="45812" y="25597"/>
                    </a:moveTo>
                    <a:cubicBezTo>
                      <a:pt x="45861" y="25597"/>
                      <a:pt x="45898" y="25634"/>
                      <a:pt x="45898" y="25683"/>
                    </a:cubicBezTo>
                    <a:cubicBezTo>
                      <a:pt x="45898" y="25739"/>
                      <a:pt x="45855" y="25766"/>
                      <a:pt x="45812" y="25766"/>
                    </a:cubicBezTo>
                    <a:cubicBezTo>
                      <a:pt x="45769" y="25766"/>
                      <a:pt x="45726" y="25739"/>
                      <a:pt x="45726" y="25683"/>
                    </a:cubicBezTo>
                    <a:cubicBezTo>
                      <a:pt x="45726" y="25634"/>
                      <a:pt x="45763" y="25597"/>
                      <a:pt x="45812" y="25597"/>
                    </a:cubicBezTo>
                    <a:close/>
                    <a:moveTo>
                      <a:pt x="13308" y="25166"/>
                    </a:moveTo>
                    <a:cubicBezTo>
                      <a:pt x="13320" y="25190"/>
                      <a:pt x="13333" y="25227"/>
                      <a:pt x="13345" y="25252"/>
                    </a:cubicBezTo>
                    <a:lnTo>
                      <a:pt x="12532" y="26078"/>
                    </a:lnTo>
                    <a:lnTo>
                      <a:pt x="11657" y="25412"/>
                    </a:lnTo>
                    <a:cubicBezTo>
                      <a:pt x="11694" y="25351"/>
                      <a:pt x="11706" y="25277"/>
                      <a:pt x="11719" y="25203"/>
                    </a:cubicBezTo>
                    <a:lnTo>
                      <a:pt x="13308" y="25166"/>
                    </a:lnTo>
                    <a:close/>
                    <a:moveTo>
                      <a:pt x="15548" y="26286"/>
                    </a:moveTo>
                    <a:cubicBezTo>
                      <a:pt x="15588" y="26286"/>
                      <a:pt x="15534" y="26348"/>
                      <a:pt x="15505" y="26348"/>
                    </a:cubicBezTo>
                    <a:cubicBezTo>
                      <a:pt x="15496" y="26348"/>
                      <a:pt x="15489" y="26341"/>
                      <a:pt x="15489" y="26324"/>
                    </a:cubicBezTo>
                    <a:cubicBezTo>
                      <a:pt x="15489" y="26299"/>
                      <a:pt x="15514" y="26287"/>
                      <a:pt x="15538" y="26287"/>
                    </a:cubicBezTo>
                    <a:cubicBezTo>
                      <a:pt x="15542" y="26286"/>
                      <a:pt x="15545" y="26286"/>
                      <a:pt x="15548" y="26286"/>
                    </a:cubicBezTo>
                    <a:close/>
                    <a:moveTo>
                      <a:pt x="9427" y="25696"/>
                    </a:moveTo>
                    <a:cubicBezTo>
                      <a:pt x="9612" y="25696"/>
                      <a:pt x="9772" y="25856"/>
                      <a:pt x="9772" y="26041"/>
                    </a:cubicBezTo>
                    <a:cubicBezTo>
                      <a:pt x="9772" y="26249"/>
                      <a:pt x="9602" y="26390"/>
                      <a:pt x="9423" y="26390"/>
                    </a:cubicBezTo>
                    <a:cubicBezTo>
                      <a:pt x="9339" y="26390"/>
                      <a:pt x="9252" y="26358"/>
                      <a:pt x="9180" y="26287"/>
                    </a:cubicBezTo>
                    <a:cubicBezTo>
                      <a:pt x="8971" y="26065"/>
                      <a:pt x="9119" y="25696"/>
                      <a:pt x="9427" y="25696"/>
                    </a:cubicBezTo>
                    <a:close/>
                    <a:moveTo>
                      <a:pt x="13419" y="25314"/>
                    </a:moveTo>
                    <a:cubicBezTo>
                      <a:pt x="13456" y="25338"/>
                      <a:pt x="13505" y="25351"/>
                      <a:pt x="13542" y="25363"/>
                    </a:cubicBezTo>
                    <a:lnTo>
                      <a:pt x="13764" y="26669"/>
                    </a:lnTo>
                    <a:cubicBezTo>
                      <a:pt x="13665" y="26694"/>
                      <a:pt x="13579" y="26743"/>
                      <a:pt x="13518" y="26817"/>
                    </a:cubicBezTo>
                    <a:lnTo>
                      <a:pt x="12618" y="26139"/>
                    </a:lnTo>
                    <a:lnTo>
                      <a:pt x="13419" y="25314"/>
                    </a:lnTo>
                    <a:close/>
                    <a:moveTo>
                      <a:pt x="10758" y="25449"/>
                    </a:moveTo>
                    <a:cubicBezTo>
                      <a:pt x="10857" y="25608"/>
                      <a:pt x="11027" y="25692"/>
                      <a:pt x="11198" y="25692"/>
                    </a:cubicBezTo>
                    <a:cubicBezTo>
                      <a:pt x="11345" y="25692"/>
                      <a:pt x="11493" y="25630"/>
                      <a:pt x="11595" y="25498"/>
                    </a:cubicBezTo>
                    <a:lnTo>
                      <a:pt x="12458" y="26151"/>
                    </a:lnTo>
                    <a:lnTo>
                      <a:pt x="11411" y="27223"/>
                    </a:lnTo>
                    <a:cubicBezTo>
                      <a:pt x="11312" y="27137"/>
                      <a:pt x="11189" y="27100"/>
                      <a:pt x="11066" y="27100"/>
                    </a:cubicBezTo>
                    <a:cubicBezTo>
                      <a:pt x="10930" y="27100"/>
                      <a:pt x="10807" y="27137"/>
                      <a:pt x="10708" y="27223"/>
                    </a:cubicBezTo>
                    <a:lnTo>
                      <a:pt x="9846" y="26386"/>
                    </a:lnTo>
                    <a:cubicBezTo>
                      <a:pt x="9981" y="26238"/>
                      <a:pt x="10006" y="26028"/>
                      <a:pt x="9932" y="25856"/>
                    </a:cubicBezTo>
                    <a:lnTo>
                      <a:pt x="10758" y="25449"/>
                    </a:lnTo>
                    <a:close/>
                    <a:moveTo>
                      <a:pt x="8281" y="27384"/>
                    </a:moveTo>
                    <a:cubicBezTo>
                      <a:pt x="8293" y="27384"/>
                      <a:pt x="8306" y="27396"/>
                      <a:pt x="8306" y="27408"/>
                    </a:cubicBezTo>
                    <a:cubicBezTo>
                      <a:pt x="8306" y="27421"/>
                      <a:pt x="8293" y="27433"/>
                      <a:pt x="8281" y="27433"/>
                    </a:cubicBezTo>
                    <a:cubicBezTo>
                      <a:pt x="8256" y="27433"/>
                      <a:pt x="8244" y="27421"/>
                      <a:pt x="8244" y="27408"/>
                    </a:cubicBezTo>
                    <a:cubicBezTo>
                      <a:pt x="8244" y="27396"/>
                      <a:pt x="8256" y="27384"/>
                      <a:pt x="8281" y="27384"/>
                    </a:cubicBezTo>
                    <a:close/>
                    <a:moveTo>
                      <a:pt x="13896" y="26859"/>
                    </a:moveTo>
                    <a:cubicBezTo>
                      <a:pt x="14051" y="26859"/>
                      <a:pt x="14195" y="26980"/>
                      <a:pt x="14195" y="27162"/>
                    </a:cubicBezTo>
                    <a:cubicBezTo>
                      <a:pt x="14183" y="27320"/>
                      <a:pt x="14063" y="27454"/>
                      <a:pt x="13893" y="27457"/>
                    </a:cubicBezTo>
                    <a:lnTo>
                      <a:pt x="13893" y="27457"/>
                    </a:lnTo>
                    <a:cubicBezTo>
                      <a:pt x="13626" y="27453"/>
                      <a:pt x="13494" y="27136"/>
                      <a:pt x="13678" y="26952"/>
                    </a:cubicBezTo>
                    <a:cubicBezTo>
                      <a:pt x="13742" y="26888"/>
                      <a:pt x="13820" y="26859"/>
                      <a:pt x="13896" y="26859"/>
                    </a:cubicBezTo>
                    <a:close/>
                    <a:moveTo>
                      <a:pt x="8675" y="25400"/>
                    </a:moveTo>
                    <a:lnTo>
                      <a:pt x="8996" y="25708"/>
                    </a:lnTo>
                    <a:cubicBezTo>
                      <a:pt x="8922" y="25806"/>
                      <a:pt x="8872" y="25917"/>
                      <a:pt x="8872" y="26041"/>
                    </a:cubicBezTo>
                    <a:cubicBezTo>
                      <a:pt x="8872" y="26238"/>
                      <a:pt x="8983" y="26423"/>
                      <a:pt x="9168" y="26521"/>
                    </a:cubicBezTo>
                    <a:lnTo>
                      <a:pt x="8601" y="27827"/>
                    </a:lnTo>
                    <a:cubicBezTo>
                      <a:pt x="8564" y="27815"/>
                      <a:pt x="8527" y="27803"/>
                      <a:pt x="8490" y="27803"/>
                    </a:cubicBezTo>
                    <a:cubicBezTo>
                      <a:pt x="8466" y="27803"/>
                      <a:pt x="8429" y="27815"/>
                      <a:pt x="8392" y="27815"/>
                    </a:cubicBezTo>
                    <a:lnTo>
                      <a:pt x="8355" y="27618"/>
                    </a:lnTo>
                    <a:cubicBezTo>
                      <a:pt x="8453" y="27581"/>
                      <a:pt x="8503" y="27495"/>
                      <a:pt x="8503" y="27408"/>
                    </a:cubicBezTo>
                    <a:cubicBezTo>
                      <a:pt x="8503" y="27297"/>
                      <a:pt x="8441" y="27211"/>
                      <a:pt x="8343" y="27186"/>
                    </a:cubicBezTo>
                    <a:lnTo>
                      <a:pt x="8453" y="25449"/>
                    </a:lnTo>
                    <a:lnTo>
                      <a:pt x="8490" y="25449"/>
                    </a:lnTo>
                    <a:cubicBezTo>
                      <a:pt x="8552" y="25449"/>
                      <a:pt x="8614" y="25437"/>
                      <a:pt x="8675" y="25400"/>
                    </a:cubicBezTo>
                    <a:close/>
                    <a:moveTo>
                      <a:pt x="13739" y="25277"/>
                    </a:moveTo>
                    <a:lnTo>
                      <a:pt x="15304" y="26238"/>
                    </a:lnTo>
                    <a:cubicBezTo>
                      <a:pt x="15292" y="26275"/>
                      <a:pt x="15292" y="26299"/>
                      <a:pt x="15292" y="26324"/>
                    </a:cubicBezTo>
                    <a:cubicBezTo>
                      <a:pt x="15292" y="26447"/>
                      <a:pt x="15366" y="26546"/>
                      <a:pt x="15477" y="26570"/>
                    </a:cubicBezTo>
                    <a:lnTo>
                      <a:pt x="15415" y="27864"/>
                    </a:lnTo>
                    <a:cubicBezTo>
                      <a:pt x="15366" y="27876"/>
                      <a:pt x="15316" y="27901"/>
                      <a:pt x="15267" y="27938"/>
                    </a:cubicBezTo>
                    <a:lnTo>
                      <a:pt x="14343" y="27371"/>
                    </a:lnTo>
                    <a:cubicBezTo>
                      <a:pt x="14380" y="27310"/>
                      <a:pt x="14392" y="27236"/>
                      <a:pt x="14392" y="27162"/>
                    </a:cubicBezTo>
                    <a:cubicBezTo>
                      <a:pt x="14392" y="26878"/>
                      <a:pt x="14171" y="26657"/>
                      <a:pt x="13887" y="26657"/>
                    </a:cubicBezTo>
                    <a:lnTo>
                      <a:pt x="13863" y="26657"/>
                    </a:lnTo>
                    <a:lnTo>
                      <a:pt x="13653" y="25338"/>
                    </a:lnTo>
                    <a:cubicBezTo>
                      <a:pt x="13678" y="25326"/>
                      <a:pt x="13715" y="25301"/>
                      <a:pt x="13739" y="25277"/>
                    </a:cubicBezTo>
                    <a:close/>
                    <a:moveTo>
                      <a:pt x="11069" y="27293"/>
                    </a:moveTo>
                    <a:cubicBezTo>
                      <a:pt x="11154" y="27293"/>
                      <a:pt x="11241" y="27324"/>
                      <a:pt x="11312" y="27396"/>
                    </a:cubicBezTo>
                    <a:cubicBezTo>
                      <a:pt x="11521" y="27618"/>
                      <a:pt x="11374" y="27987"/>
                      <a:pt x="11066" y="27987"/>
                    </a:cubicBezTo>
                    <a:cubicBezTo>
                      <a:pt x="10868" y="27987"/>
                      <a:pt x="10721" y="27827"/>
                      <a:pt x="10721" y="27642"/>
                    </a:cubicBezTo>
                    <a:cubicBezTo>
                      <a:pt x="10721" y="27434"/>
                      <a:pt x="10890" y="27293"/>
                      <a:pt x="11069" y="27293"/>
                    </a:cubicBezTo>
                    <a:close/>
                    <a:moveTo>
                      <a:pt x="15452" y="28061"/>
                    </a:moveTo>
                    <a:cubicBezTo>
                      <a:pt x="15486" y="28061"/>
                      <a:pt x="15499" y="28083"/>
                      <a:pt x="15501" y="28115"/>
                    </a:cubicBezTo>
                    <a:lnTo>
                      <a:pt x="15501" y="28115"/>
                    </a:lnTo>
                    <a:cubicBezTo>
                      <a:pt x="15500" y="28129"/>
                      <a:pt x="15494" y="28134"/>
                      <a:pt x="15486" y="28134"/>
                    </a:cubicBezTo>
                    <a:cubicBezTo>
                      <a:pt x="15455" y="28134"/>
                      <a:pt x="15395" y="28061"/>
                      <a:pt x="15452" y="28061"/>
                    </a:cubicBezTo>
                    <a:close/>
                    <a:moveTo>
                      <a:pt x="9784" y="26460"/>
                    </a:moveTo>
                    <a:lnTo>
                      <a:pt x="10634" y="27297"/>
                    </a:lnTo>
                    <a:cubicBezTo>
                      <a:pt x="10560" y="27396"/>
                      <a:pt x="10511" y="27519"/>
                      <a:pt x="10511" y="27642"/>
                    </a:cubicBezTo>
                    <a:cubicBezTo>
                      <a:pt x="10511" y="27679"/>
                      <a:pt x="10511" y="27704"/>
                      <a:pt x="10523" y="27741"/>
                    </a:cubicBezTo>
                    <a:lnTo>
                      <a:pt x="8971" y="28160"/>
                    </a:lnTo>
                    <a:cubicBezTo>
                      <a:pt x="8922" y="28024"/>
                      <a:pt x="8835" y="27913"/>
                      <a:pt x="8700" y="27864"/>
                    </a:cubicBezTo>
                    <a:lnTo>
                      <a:pt x="9254" y="26570"/>
                    </a:lnTo>
                    <a:cubicBezTo>
                      <a:pt x="9308" y="26588"/>
                      <a:pt x="9363" y="26597"/>
                      <a:pt x="9418" y="26597"/>
                    </a:cubicBezTo>
                    <a:cubicBezTo>
                      <a:pt x="9550" y="26597"/>
                      <a:pt x="9679" y="26547"/>
                      <a:pt x="9784" y="26460"/>
                    </a:cubicBezTo>
                    <a:close/>
                    <a:moveTo>
                      <a:pt x="8496" y="28013"/>
                    </a:moveTo>
                    <a:cubicBezTo>
                      <a:pt x="8649" y="28013"/>
                      <a:pt x="8798" y="28135"/>
                      <a:pt x="8798" y="28320"/>
                    </a:cubicBezTo>
                    <a:cubicBezTo>
                      <a:pt x="8798" y="28480"/>
                      <a:pt x="8663" y="28616"/>
                      <a:pt x="8490" y="28616"/>
                    </a:cubicBezTo>
                    <a:cubicBezTo>
                      <a:pt x="8232" y="28616"/>
                      <a:pt x="8096" y="28283"/>
                      <a:pt x="8293" y="28098"/>
                    </a:cubicBezTo>
                    <a:cubicBezTo>
                      <a:pt x="8352" y="28040"/>
                      <a:pt x="8424" y="28013"/>
                      <a:pt x="8496" y="28013"/>
                    </a:cubicBezTo>
                    <a:close/>
                    <a:moveTo>
                      <a:pt x="12544" y="26213"/>
                    </a:moveTo>
                    <a:lnTo>
                      <a:pt x="13468" y="26903"/>
                    </a:lnTo>
                    <a:cubicBezTo>
                      <a:pt x="13419" y="26977"/>
                      <a:pt x="13394" y="27063"/>
                      <a:pt x="13394" y="27162"/>
                    </a:cubicBezTo>
                    <a:cubicBezTo>
                      <a:pt x="13394" y="27371"/>
                      <a:pt x="13518" y="27544"/>
                      <a:pt x="13715" y="27618"/>
                    </a:cubicBezTo>
                    <a:lnTo>
                      <a:pt x="13357" y="28911"/>
                    </a:lnTo>
                    <a:cubicBezTo>
                      <a:pt x="13283" y="28875"/>
                      <a:pt x="13210" y="28862"/>
                      <a:pt x="13136" y="28862"/>
                    </a:cubicBezTo>
                    <a:cubicBezTo>
                      <a:pt x="13012" y="28862"/>
                      <a:pt x="12889" y="28911"/>
                      <a:pt x="12791" y="28998"/>
                    </a:cubicBezTo>
                    <a:lnTo>
                      <a:pt x="11521" y="27950"/>
                    </a:lnTo>
                    <a:cubicBezTo>
                      <a:pt x="11657" y="27741"/>
                      <a:pt x="11645" y="27482"/>
                      <a:pt x="11485" y="27285"/>
                    </a:cubicBezTo>
                    <a:lnTo>
                      <a:pt x="12544" y="26213"/>
                    </a:lnTo>
                    <a:close/>
                    <a:moveTo>
                      <a:pt x="10560" y="27840"/>
                    </a:moveTo>
                    <a:cubicBezTo>
                      <a:pt x="10610" y="27987"/>
                      <a:pt x="10745" y="28111"/>
                      <a:pt x="10905" y="28160"/>
                    </a:cubicBezTo>
                    <a:lnTo>
                      <a:pt x="10696" y="29195"/>
                    </a:lnTo>
                    <a:lnTo>
                      <a:pt x="10671" y="29195"/>
                    </a:lnTo>
                    <a:cubicBezTo>
                      <a:pt x="10610" y="29195"/>
                      <a:pt x="10560" y="29220"/>
                      <a:pt x="10511" y="29256"/>
                    </a:cubicBezTo>
                    <a:lnTo>
                      <a:pt x="8946" y="28542"/>
                    </a:lnTo>
                    <a:cubicBezTo>
                      <a:pt x="8983" y="28468"/>
                      <a:pt x="8996" y="28394"/>
                      <a:pt x="8996" y="28320"/>
                    </a:cubicBezTo>
                    <a:lnTo>
                      <a:pt x="8996" y="28258"/>
                    </a:lnTo>
                    <a:lnTo>
                      <a:pt x="10560" y="27840"/>
                    </a:lnTo>
                    <a:close/>
                    <a:moveTo>
                      <a:pt x="11448" y="28024"/>
                    </a:moveTo>
                    <a:lnTo>
                      <a:pt x="12717" y="29059"/>
                    </a:lnTo>
                    <a:cubicBezTo>
                      <a:pt x="12655" y="29146"/>
                      <a:pt x="12618" y="29256"/>
                      <a:pt x="12618" y="29355"/>
                    </a:cubicBezTo>
                    <a:cubicBezTo>
                      <a:pt x="12618" y="29355"/>
                      <a:pt x="12630" y="29380"/>
                      <a:pt x="12630" y="29380"/>
                    </a:cubicBezTo>
                    <a:lnTo>
                      <a:pt x="10893" y="29343"/>
                    </a:lnTo>
                    <a:cubicBezTo>
                      <a:pt x="10881" y="29293"/>
                      <a:pt x="10831" y="29244"/>
                      <a:pt x="10782" y="29220"/>
                    </a:cubicBezTo>
                    <a:lnTo>
                      <a:pt x="11004" y="28185"/>
                    </a:lnTo>
                    <a:lnTo>
                      <a:pt x="11066" y="28185"/>
                    </a:lnTo>
                    <a:cubicBezTo>
                      <a:pt x="11213" y="28185"/>
                      <a:pt x="11349" y="28123"/>
                      <a:pt x="11448" y="28024"/>
                    </a:cubicBezTo>
                    <a:close/>
                    <a:moveTo>
                      <a:pt x="10659" y="29392"/>
                    </a:moveTo>
                    <a:cubicBezTo>
                      <a:pt x="10696" y="29392"/>
                      <a:pt x="10708" y="29417"/>
                      <a:pt x="10708" y="29441"/>
                    </a:cubicBezTo>
                    <a:cubicBezTo>
                      <a:pt x="10708" y="29458"/>
                      <a:pt x="10702" y="29465"/>
                      <a:pt x="10693" y="29465"/>
                    </a:cubicBezTo>
                    <a:cubicBezTo>
                      <a:pt x="10662" y="29465"/>
                      <a:pt x="10602" y="29392"/>
                      <a:pt x="10659" y="29392"/>
                    </a:cubicBezTo>
                    <a:close/>
                    <a:moveTo>
                      <a:pt x="13129" y="29060"/>
                    </a:moveTo>
                    <a:cubicBezTo>
                      <a:pt x="13282" y="29060"/>
                      <a:pt x="13431" y="29182"/>
                      <a:pt x="13431" y="29367"/>
                    </a:cubicBezTo>
                    <a:cubicBezTo>
                      <a:pt x="13431" y="29528"/>
                      <a:pt x="13296" y="29663"/>
                      <a:pt x="13123" y="29675"/>
                    </a:cubicBezTo>
                    <a:lnTo>
                      <a:pt x="13136" y="29663"/>
                    </a:lnTo>
                    <a:cubicBezTo>
                      <a:pt x="12865" y="29663"/>
                      <a:pt x="12729" y="29343"/>
                      <a:pt x="12926" y="29146"/>
                    </a:cubicBezTo>
                    <a:cubicBezTo>
                      <a:pt x="12985" y="29087"/>
                      <a:pt x="13057" y="29060"/>
                      <a:pt x="13129" y="29060"/>
                    </a:cubicBezTo>
                    <a:close/>
                    <a:moveTo>
                      <a:pt x="9338" y="29902"/>
                    </a:moveTo>
                    <a:cubicBezTo>
                      <a:pt x="9413" y="29902"/>
                      <a:pt x="9489" y="29931"/>
                      <a:pt x="9550" y="29996"/>
                    </a:cubicBezTo>
                    <a:cubicBezTo>
                      <a:pt x="9735" y="30181"/>
                      <a:pt x="9599" y="30501"/>
                      <a:pt x="9328" y="30501"/>
                    </a:cubicBezTo>
                    <a:cubicBezTo>
                      <a:pt x="9168" y="30501"/>
                      <a:pt x="9033" y="30365"/>
                      <a:pt x="9033" y="30193"/>
                    </a:cubicBezTo>
                    <a:cubicBezTo>
                      <a:pt x="9041" y="30020"/>
                      <a:pt x="9187" y="29902"/>
                      <a:pt x="9338" y="29902"/>
                    </a:cubicBezTo>
                    <a:close/>
                    <a:moveTo>
                      <a:pt x="12680" y="31314"/>
                    </a:moveTo>
                    <a:cubicBezTo>
                      <a:pt x="12840" y="31314"/>
                      <a:pt x="12975" y="31450"/>
                      <a:pt x="12988" y="31622"/>
                    </a:cubicBezTo>
                    <a:cubicBezTo>
                      <a:pt x="12988" y="31798"/>
                      <a:pt x="12840" y="31917"/>
                      <a:pt x="12683" y="31917"/>
                    </a:cubicBezTo>
                    <a:cubicBezTo>
                      <a:pt x="12609" y="31917"/>
                      <a:pt x="12533" y="31891"/>
                      <a:pt x="12470" y="31832"/>
                    </a:cubicBezTo>
                    <a:cubicBezTo>
                      <a:pt x="12285" y="31647"/>
                      <a:pt x="12409" y="31326"/>
                      <a:pt x="12680" y="31314"/>
                    </a:cubicBezTo>
                    <a:close/>
                    <a:moveTo>
                      <a:pt x="10681" y="31837"/>
                    </a:moveTo>
                    <a:cubicBezTo>
                      <a:pt x="10840" y="31837"/>
                      <a:pt x="10992" y="31961"/>
                      <a:pt x="10992" y="32152"/>
                    </a:cubicBezTo>
                    <a:cubicBezTo>
                      <a:pt x="10992" y="32312"/>
                      <a:pt x="10857" y="32447"/>
                      <a:pt x="10686" y="32460"/>
                    </a:cubicBezTo>
                    <a:lnTo>
                      <a:pt x="10686" y="32460"/>
                    </a:lnTo>
                    <a:cubicBezTo>
                      <a:pt x="10409" y="32452"/>
                      <a:pt x="10267" y="32125"/>
                      <a:pt x="10462" y="31930"/>
                    </a:cubicBezTo>
                    <a:cubicBezTo>
                      <a:pt x="10526" y="31866"/>
                      <a:pt x="10605" y="31837"/>
                      <a:pt x="10681" y="31837"/>
                    </a:cubicBezTo>
                    <a:close/>
                    <a:moveTo>
                      <a:pt x="10918" y="29441"/>
                    </a:moveTo>
                    <a:lnTo>
                      <a:pt x="12630" y="29478"/>
                    </a:lnTo>
                    <a:cubicBezTo>
                      <a:pt x="12692" y="29700"/>
                      <a:pt x="12877" y="29848"/>
                      <a:pt x="13099" y="29860"/>
                    </a:cubicBezTo>
                    <a:lnTo>
                      <a:pt x="12766" y="31117"/>
                    </a:lnTo>
                    <a:lnTo>
                      <a:pt x="12692" y="31117"/>
                    </a:lnTo>
                    <a:cubicBezTo>
                      <a:pt x="12409" y="31117"/>
                      <a:pt x="12187" y="31351"/>
                      <a:pt x="12187" y="31622"/>
                    </a:cubicBezTo>
                    <a:cubicBezTo>
                      <a:pt x="12187" y="31647"/>
                      <a:pt x="12187" y="31684"/>
                      <a:pt x="12187" y="31708"/>
                    </a:cubicBezTo>
                    <a:lnTo>
                      <a:pt x="11152" y="31979"/>
                    </a:lnTo>
                    <a:cubicBezTo>
                      <a:pt x="11076" y="31776"/>
                      <a:pt x="10883" y="31654"/>
                      <a:pt x="10681" y="31654"/>
                    </a:cubicBezTo>
                    <a:cubicBezTo>
                      <a:pt x="10590" y="31654"/>
                      <a:pt x="10497" y="31679"/>
                      <a:pt x="10413" y="31733"/>
                    </a:cubicBezTo>
                    <a:cubicBezTo>
                      <a:pt x="10141" y="31906"/>
                      <a:pt x="10105" y="32288"/>
                      <a:pt x="10326" y="32509"/>
                    </a:cubicBezTo>
                    <a:lnTo>
                      <a:pt x="9649" y="33310"/>
                    </a:lnTo>
                    <a:cubicBezTo>
                      <a:pt x="9612" y="33286"/>
                      <a:pt x="9575" y="33273"/>
                      <a:pt x="9538" y="33261"/>
                    </a:cubicBezTo>
                    <a:lnTo>
                      <a:pt x="9415" y="30686"/>
                    </a:lnTo>
                    <a:cubicBezTo>
                      <a:pt x="9661" y="30649"/>
                      <a:pt x="9833" y="30439"/>
                      <a:pt x="9833" y="30193"/>
                    </a:cubicBezTo>
                    <a:cubicBezTo>
                      <a:pt x="9833" y="30107"/>
                      <a:pt x="9809" y="30020"/>
                      <a:pt x="9772" y="29946"/>
                    </a:cubicBezTo>
                    <a:lnTo>
                      <a:pt x="10450" y="29577"/>
                    </a:lnTo>
                    <a:cubicBezTo>
                      <a:pt x="10502" y="29657"/>
                      <a:pt x="10581" y="29694"/>
                      <a:pt x="10660" y="29694"/>
                    </a:cubicBezTo>
                    <a:cubicBezTo>
                      <a:pt x="10786" y="29694"/>
                      <a:pt x="10910" y="29600"/>
                      <a:pt x="10918" y="29441"/>
                    </a:cubicBezTo>
                    <a:close/>
                    <a:moveTo>
                      <a:pt x="9495" y="33461"/>
                    </a:moveTo>
                    <a:cubicBezTo>
                      <a:pt x="9535" y="33461"/>
                      <a:pt x="9575" y="33489"/>
                      <a:pt x="9575" y="33544"/>
                    </a:cubicBezTo>
                    <a:cubicBezTo>
                      <a:pt x="9575" y="33592"/>
                      <a:pt x="9541" y="33627"/>
                      <a:pt x="9495" y="33630"/>
                    </a:cubicBezTo>
                    <a:lnTo>
                      <a:pt x="9495" y="33630"/>
                    </a:lnTo>
                    <a:cubicBezTo>
                      <a:pt x="9448" y="33627"/>
                      <a:pt x="9415" y="33592"/>
                      <a:pt x="9415" y="33544"/>
                    </a:cubicBezTo>
                    <a:cubicBezTo>
                      <a:pt x="9415" y="33489"/>
                      <a:pt x="9455" y="33461"/>
                      <a:pt x="9495" y="33461"/>
                    </a:cubicBezTo>
                    <a:close/>
                    <a:moveTo>
                      <a:pt x="10091" y="0"/>
                    </a:moveTo>
                    <a:cubicBezTo>
                      <a:pt x="9888" y="0"/>
                      <a:pt x="9686" y="144"/>
                      <a:pt x="9686" y="400"/>
                    </a:cubicBezTo>
                    <a:cubicBezTo>
                      <a:pt x="9686" y="461"/>
                      <a:pt x="9698" y="511"/>
                      <a:pt x="9723" y="560"/>
                    </a:cubicBezTo>
                    <a:lnTo>
                      <a:pt x="9624" y="609"/>
                    </a:lnTo>
                    <a:cubicBezTo>
                      <a:pt x="9567" y="541"/>
                      <a:pt x="9484" y="507"/>
                      <a:pt x="9401" y="507"/>
                    </a:cubicBezTo>
                    <a:cubicBezTo>
                      <a:pt x="9305" y="507"/>
                      <a:pt x="9209" y="553"/>
                      <a:pt x="9156" y="646"/>
                    </a:cubicBezTo>
                    <a:cubicBezTo>
                      <a:pt x="9045" y="819"/>
                      <a:pt x="9156" y="1040"/>
                      <a:pt x="9353" y="1077"/>
                    </a:cubicBezTo>
                    <a:lnTo>
                      <a:pt x="9316" y="2630"/>
                    </a:lnTo>
                    <a:cubicBezTo>
                      <a:pt x="8872" y="2655"/>
                      <a:pt x="8675" y="3197"/>
                      <a:pt x="9008" y="3505"/>
                    </a:cubicBezTo>
                    <a:lnTo>
                      <a:pt x="8515" y="4059"/>
                    </a:lnTo>
                    <a:cubicBezTo>
                      <a:pt x="8424" y="3995"/>
                      <a:pt x="8323" y="3966"/>
                      <a:pt x="8225" y="3966"/>
                    </a:cubicBezTo>
                    <a:cubicBezTo>
                      <a:pt x="7966" y="3966"/>
                      <a:pt x="7726" y="4168"/>
                      <a:pt x="7726" y="4453"/>
                    </a:cubicBezTo>
                    <a:lnTo>
                      <a:pt x="7726" y="4490"/>
                    </a:lnTo>
                    <a:lnTo>
                      <a:pt x="7258" y="4564"/>
                    </a:lnTo>
                    <a:cubicBezTo>
                      <a:pt x="7194" y="4339"/>
                      <a:pt x="7002" y="4225"/>
                      <a:pt x="6810" y="4225"/>
                    </a:cubicBezTo>
                    <a:cubicBezTo>
                      <a:pt x="6635" y="4225"/>
                      <a:pt x="6460" y="4321"/>
                      <a:pt x="6383" y="4515"/>
                    </a:cubicBezTo>
                    <a:cubicBezTo>
                      <a:pt x="6257" y="4846"/>
                      <a:pt x="6514" y="5153"/>
                      <a:pt x="6810" y="5153"/>
                    </a:cubicBezTo>
                    <a:cubicBezTo>
                      <a:pt x="6889" y="5153"/>
                      <a:pt x="6971" y="5131"/>
                      <a:pt x="7049" y="5082"/>
                    </a:cubicBezTo>
                    <a:lnTo>
                      <a:pt x="7850" y="6105"/>
                    </a:lnTo>
                    <a:cubicBezTo>
                      <a:pt x="7480" y="6314"/>
                      <a:pt x="7529" y="6856"/>
                      <a:pt x="7924" y="7004"/>
                    </a:cubicBezTo>
                    <a:lnTo>
                      <a:pt x="7197" y="8778"/>
                    </a:lnTo>
                    <a:cubicBezTo>
                      <a:pt x="7160" y="8754"/>
                      <a:pt x="7110" y="8754"/>
                      <a:pt x="7061" y="8754"/>
                    </a:cubicBezTo>
                    <a:cubicBezTo>
                      <a:pt x="7024" y="8754"/>
                      <a:pt x="6987" y="8754"/>
                      <a:pt x="6950" y="8766"/>
                    </a:cubicBezTo>
                    <a:lnTo>
                      <a:pt x="6728" y="8088"/>
                    </a:lnTo>
                    <a:cubicBezTo>
                      <a:pt x="7049" y="7928"/>
                      <a:pt x="7024" y="7460"/>
                      <a:pt x="6692" y="7349"/>
                    </a:cubicBezTo>
                    <a:cubicBezTo>
                      <a:pt x="6642" y="7331"/>
                      <a:pt x="6594" y="7323"/>
                      <a:pt x="6548" y="7323"/>
                    </a:cubicBezTo>
                    <a:cubicBezTo>
                      <a:pt x="6268" y="7323"/>
                      <a:pt x="6059" y="7616"/>
                      <a:pt x="6186" y="7891"/>
                    </a:cubicBezTo>
                    <a:lnTo>
                      <a:pt x="4954" y="8704"/>
                    </a:lnTo>
                    <a:cubicBezTo>
                      <a:pt x="4870" y="8593"/>
                      <a:pt x="4749" y="8543"/>
                      <a:pt x="4631" y="8543"/>
                    </a:cubicBezTo>
                    <a:cubicBezTo>
                      <a:pt x="4421" y="8543"/>
                      <a:pt x="4215" y="8699"/>
                      <a:pt x="4215" y="8951"/>
                    </a:cubicBezTo>
                    <a:cubicBezTo>
                      <a:pt x="4215" y="9062"/>
                      <a:pt x="4264" y="9160"/>
                      <a:pt x="4338" y="9234"/>
                    </a:cubicBezTo>
                    <a:lnTo>
                      <a:pt x="3315" y="10491"/>
                    </a:lnTo>
                    <a:cubicBezTo>
                      <a:pt x="3222" y="10429"/>
                      <a:pt x="3125" y="10401"/>
                      <a:pt x="3032" y="10401"/>
                    </a:cubicBezTo>
                    <a:cubicBezTo>
                      <a:pt x="2683" y="10401"/>
                      <a:pt x="2394" y="10784"/>
                      <a:pt x="2588" y="11144"/>
                    </a:cubicBezTo>
                    <a:cubicBezTo>
                      <a:pt x="2686" y="11330"/>
                      <a:pt x="2856" y="11413"/>
                      <a:pt x="3025" y="11413"/>
                    </a:cubicBezTo>
                    <a:cubicBezTo>
                      <a:pt x="3282" y="11413"/>
                      <a:pt x="3537" y="11222"/>
                      <a:pt x="3537" y="10910"/>
                    </a:cubicBezTo>
                    <a:lnTo>
                      <a:pt x="3537" y="10885"/>
                    </a:lnTo>
                    <a:lnTo>
                      <a:pt x="3895" y="10824"/>
                    </a:lnTo>
                    <a:cubicBezTo>
                      <a:pt x="3948" y="11009"/>
                      <a:pt x="4108" y="11112"/>
                      <a:pt x="4275" y="11112"/>
                    </a:cubicBezTo>
                    <a:cubicBezTo>
                      <a:pt x="4375" y="11112"/>
                      <a:pt x="4477" y="11075"/>
                      <a:pt x="4560" y="10996"/>
                    </a:cubicBezTo>
                    <a:cubicBezTo>
                      <a:pt x="4782" y="10787"/>
                      <a:pt x="4695" y="10429"/>
                      <a:pt x="4412" y="10331"/>
                    </a:cubicBezTo>
                    <a:lnTo>
                      <a:pt x="4609" y="9357"/>
                    </a:lnTo>
                    <a:lnTo>
                      <a:pt x="4622" y="9357"/>
                    </a:lnTo>
                    <a:cubicBezTo>
                      <a:pt x="4806" y="9345"/>
                      <a:pt x="4954" y="9234"/>
                      <a:pt x="5016" y="9074"/>
                    </a:cubicBezTo>
                    <a:lnTo>
                      <a:pt x="6581" y="9259"/>
                    </a:lnTo>
                    <a:cubicBezTo>
                      <a:pt x="6581" y="9544"/>
                      <a:pt x="6816" y="9762"/>
                      <a:pt x="7085" y="9762"/>
                    </a:cubicBezTo>
                    <a:cubicBezTo>
                      <a:pt x="7118" y="9762"/>
                      <a:pt x="7151" y="9758"/>
                      <a:pt x="7184" y="9752"/>
                    </a:cubicBezTo>
                    <a:cubicBezTo>
                      <a:pt x="7505" y="9690"/>
                      <a:pt x="7677" y="9357"/>
                      <a:pt x="7554" y="9062"/>
                    </a:cubicBezTo>
                    <a:lnTo>
                      <a:pt x="8269" y="8655"/>
                    </a:lnTo>
                    <a:cubicBezTo>
                      <a:pt x="8373" y="8800"/>
                      <a:pt x="8532" y="8872"/>
                      <a:pt x="8690" y="8872"/>
                    </a:cubicBezTo>
                    <a:cubicBezTo>
                      <a:pt x="8866" y="8872"/>
                      <a:pt x="9040" y="8782"/>
                      <a:pt x="9131" y="8606"/>
                    </a:cubicBezTo>
                    <a:cubicBezTo>
                      <a:pt x="9304" y="8273"/>
                      <a:pt x="9057" y="7867"/>
                      <a:pt x="8688" y="7867"/>
                    </a:cubicBezTo>
                    <a:lnTo>
                      <a:pt x="8614" y="7867"/>
                    </a:lnTo>
                    <a:lnTo>
                      <a:pt x="8392" y="6955"/>
                    </a:lnTo>
                    <a:cubicBezTo>
                      <a:pt x="8540" y="6868"/>
                      <a:pt x="8626" y="6708"/>
                      <a:pt x="8626" y="6536"/>
                    </a:cubicBezTo>
                    <a:lnTo>
                      <a:pt x="8626" y="6499"/>
                    </a:lnTo>
                    <a:lnTo>
                      <a:pt x="10437" y="6425"/>
                    </a:lnTo>
                    <a:cubicBezTo>
                      <a:pt x="10437" y="6610"/>
                      <a:pt x="10548" y="6770"/>
                      <a:pt x="10721" y="6844"/>
                    </a:cubicBezTo>
                    <a:lnTo>
                      <a:pt x="9649" y="9641"/>
                    </a:lnTo>
                    <a:lnTo>
                      <a:pt x="9599" y="9641"/>
                    </a:lnTo>
                    <a:cubicBezTo>
                      <a:pt x="9341" y="9641"/>
                      <a:pt x="9217" y="9937"/>
                      <a:pt x="9378" y="10121"/>
                    </a:cubicBezTo>
                    <a:cubicBezTo>
                      <a:pt x="9439" y="10187"/>
                      <a:pt x="9518" y="10217"/>
                      <a:pt x="9595" y="10217"/>
                    </a:cubicBezTo>
                    <a:cubicBezTo>
                      <a:pt x="9734" y="10217"/>
                      <a:pt x="9867" y="10120"/>
                      <a:pt x="9883" y="9961"/>
                    </a:cubicBezTo>
                    <a:lnTo>
                      <a:pt x="10844" y="9887"/>
                    </a:lnTo>
                    <a:cubicBezTo>
                      <a:pt x="10900" y="10129"/>
                      <a:pt x="11115" y="10276"/>
                      <a:pt x="11336" y="10276"/>
                    </a:cubicBezTo>
                    <a:cubicBezTo>
                      <a:pt x="11453" y="10276"/>
                      <a:pt x="11571" y="10235"/>
                      <a:pt x="11669" y="10146"/>
                    </a:cubicBezTo>
                    <a:cubicBezTo>
                      <a:pt x="11953" y="9887"/>
                      <a:pt x="11854" y="9419"/>
                      <a:pt x="11497" y="9296"/>
                    </a:cubicBezTo>
                    <a:lnTo>
                      <a:pt x="11620" y="8359"/>
                    </a:lnTo>
                    <a:cubicBezTo>
                      <a:pt x="11768" y="8359"/>
                      <a:pt x="11903" y="8261"/>
                      <a:pt x="11953" y="8125"/>
                    </a:cubicBezTo>
                    <a:lnTo>
                      <a:pt x="13320" y="8680"/>
                    </a:lnTo>
                    <a:cubicBezTo>
                      <a:pt x="13320" y="8692"/>
                      <a:pt x="13320" y="8717"/>
                      <a:pt x="13320" y="8729"/>
                    </a:cubicBezTo>
                    <a:cubicBezTo>
                      <a:pt x="13327" y="8886"/>
                      <a:pt x="13452" y="8970"/>
                      <a:pt x="13576" y="8970"/>
                    </a:cubicBezTo>
                    <a:cubicBezTo>
                      <a:pt x="13687" y="8970"/>
                      <a:pt x="13797" y="8905"/>
                      <a:pt x="13826" y="8766"/>
                    </a:cubicBezTo>
                    <a:lnTo>
                      <a:pt x="16290" y="8655"/>
                    </a:lnTo>
                    <a:cubicBezTo>
                      <a:pt x="16290" y="8729"/>
                      <a:pt x="16314" y="8791"/>
                      <a:pt x="16351" y="8852"/>
                    </a:cubicBezTo>
                    <a:lnTo>
                      <a:pt x="13826" y="10787"/>
                    </a:lnTo>
                    <a:cubicBezTo>
                      <a:pt x="13725" y="10681"/>
                      <a:pt x="13592" y="10631"/>
                      <a:pt x="13460" y="10631"/>
                    </a:cubicBezTo>
                    <a:cubicBezTo>
                      <a:pt x="13269" y="10631"/>
                      <a:pt x="13080" y="10737"/>
                      <a:pt x="13000" y="10935"/>
                    </a:cubicBezTo>
                    <a:cubicBezTo>
                      <a:pt x="12852" y="11267"/>
                      <a:pt x="13099" y="11637"/>
                      <a:pt x="13456" y="11637"/>
                    </a:cubicBezTo>
                    <a:cubicBezTo>
                      <a:pt x="13518" y="11637"/>
                      <a:pt x="13579" y="11625"/>
                      <a:pt x="13641" y="11600"/>
                    </a:cubicBezTo>
                    <a:lnTo>
                      <a:pt x="15267" y="14791"/>
                    </a:lnTo>
                    <a:cubicBezTo>
                      <a:pt x="15156" y="14865"/>
                      <a:pt x="15082" y="14976"/>
                      <a:pt x="15058" y="15099"/>
                    </a:cubicBezTo>
                    <a:lnTo>
                      <a:pt x="12975" y="14828"/>
                    </a:lnTo>
                    <a:lnTo>
                      <a:pt x="12975" y="14816"/>
                    </a:lnTo>
                    <a:cubicBezTo>
                      <a:pt x="12957" y="14495"/>
                      <a:pt x="12714" y="14335"/>
                      <a:pt x="12470" y="14335"/>
                    </a:cubicBezTo>
                    <a:cubicBezTo>
                      <a:pt x="12227" y="14335"/>
                      <a:pt x="11984" y="14495"/>
                      <a:pt x="11965" y="14816"/>
                    </a:cubicBezTo>
                    <a:cubicBezTo>
                      <a:pt x="11965" y="14840"/>
                      <a:pt x="11977" y="14877"/>
                      <a:pt x="11977" y="14902"/>
                    </a:cubicBezTo>
                    <a:lnTo>
                      <a:pt x="9895" y="15506"/>
                    </a:lnTo>
                    <a:cubicBezTo>
                      <a:pt x="9813" y="15300"/>
                      <a:pt x="9620" y="15182"/>
                      <a:pt x="9420" y="15182"/>
                    </a:cubicBezTo>
                    <a:cubicBezTo>
                      <a:pt x="9321" y="15182"/>
                      <a:pt x="9221" y="15211"/>
                      <a:pt x="9131" y="15272"/>
                    </a:cubicBezTo>
                    <a:lnTo>
                      <a:pt x="8269" y="14298"/>
                    </a:lnTo>
                    <a:cubicBezTo>
                      <a:pt x="8343" y="14224"/>
                      <a:pt x="8380" y="14138"/>
                      <a:pt x="8404" y="14052"/>
                    </a:cubicBezTo>
                    <a:lnTo>
                      <a:pt x="9895" y="13929"/>
                    </a:lnTo>
                    <a:cubicBezTo>
                      <a:pt x="9925" y="14247"/>
                      <a:pt x="10163" y="14399"/>
                      <a:pt x="10404" y="14399"/>
                    </a:cubicBezTo>
                    <a:cubicBezTo>
                      <a:pt x="10666" y="14399"/>
                      <a:pt x="10930" y="14220"/>
                      <a:pt x="10930" y="13879"/>
                    </a:cubicBezTo>
                    <a:cubicBezTo>
                      <a:pt x="10930" y="13539"/>
                      <a:pt x="10666" y="13359"/>
                      <a:pt x="10404" y="13359"/>
                    </a:cubicBezTo>
                    <a:cubicBezTo>
                      <a:pt x="10163" y="13359"/>
                      <a:pt x="9925" y="13511"/>
                      <a:pt x="9895" y="13830"/>
                    </a:cubicBezTo>
                    <a:lnTo>
                      <a:pt x="8404" y="13941"/>
                    </a:lnTo>
                    <a:cubicBezTo>
                      <a:pt x="8404" y="13604"/>
                      <a:pt x="8145" y="13422"/>
                      <a:pt x="7886" y="13422"/>
                    </a:cubicBezTo>
                    <a:cubicBezTo>
                      <a:pt x="7662" y="13422"/>
                      <a:pt x="7439" y="13557"/>
                      <a:pt x="7381" y="13842"/>
                    </a:cubicBezTo>
                    <a:lnTo>
                      <a:pt x="6396" y="13732"/>
                    </a:lnTo>
                    <a:lnTo>
                      <a:pt x="6396" y="13719"/>
                    </a:lnTo>
                    <a:cubicBezTo>
                      <a:pt x="6402" y="13357"/>
                      <a:pt x="6124" y="13164"/>
                      <a:pt x="5847" y="13164"/>
                    </a:cubicBezTo>
                    <a:cubicBezTo>
                      <a:pt x="5605" y="13164"/>
                      <a:pt x="5363" y="13311"/>
                      <a:pt x="5312" y="13621"/>
                    </a:cubicBezTo>
                    <a:lnTo>
                      <a:pt x="3919" y="13510"/>
                    </a:lnTo>
                    <a:cubicBezTo>
                      <a:pt x="3868" y="13223"/>
                      <a:pt x="3645" y="13089"/>
                      <a:pt x="3424" y="13089"/>
                    </a:cubicBezTo>
                    <a:cubicBezTo>
                      <a:pt x="3169" y="13089"/>
                      <a:pt x="2915" y="13266"/>
                      <a:pt x="2921" y="13596"/>
                    </a:cubicBezTo>
                    <a:cubicBezTo>
                      <a:pt x="2921" y="13658"/>
                      <a:pt x="2921" y="13707"/>
                      <a:pt x="2946" y="13756"/>
                    </a:cubicBezTo>
                    <a:lnTo>
                      <a:pt x="1603" y="14705"/>
                    </a:lnTo>
                    <a:cubicBezTo>
                      <a:pt x="1528" y="14613"/>
                      <a:pt x="1437" y="14575"/>
                      <a:pt x="1343" y="14575"/>
                    </a:cubicBezTo>
                    <a:cubicBezTo>
                      <a:pt x="957" y="14575"/>
                      <a:pt x="519" y="15221"/>
                      <a:pt x="925" y="15469"/>
                    </a:cubicBezTo>
                    <a:lnTo>
                      <a:pt x="642" y="16294"/>
                    </a:lnTo>
                    <a:lnTo>
                      <a:pt x="568" y="16294"/>
                    </a:lnTo>
                    <a:cubicBezTo>
                      <a:pt x="100" y="16294"/>
                      <a:pt x="1" y="16947"/>
                      <a:pt x="457" y="17083"/>
                    </a:cubicBezTo>
                    <a:lnTo>
                      <a:pt x="408" y="17342"/>
                    </a:lnTo>
                    <a:cubicBezTo>
                      <a:pt x="104" y="17342"/>
                      <a:pt x="112" y="17798"/>
                      <a:pt x="408" y="17798"/>
                    </a:cubicBezTo>
                    <a:cubicBezTo>
                      <a:pt x="412" y="17798"/>
                      <a:pt x="416" y="17798"/>
                      <a:pt x="420" y="17798"/>
                    </a:cubicBezTo>
                    <a:lnTo>
                      <a:pt x="445" y="17798"/>
                    </a:lnTo>
                    <a:lnTo>
                      <a:pt x="654" y="18401"/>
                    </a:lnTo>
                    <a:cubicBezTo>
                      <a:pt x="161" y="18623"/>
                      <a:pt x="321" y="19362"/>
                      <a:pt x="863" y="19362"/>
                    </a:cubicBezTo>
                    <a:cubicBezTo>
                      <a:pt x="937" y="19362"/>
                      <a:pt x="1011" y="19338"/>
                      <a:pt x="1073" y="19313"/>
                    </a:cubicBezTo>
                    <a:lnTo>
                      <a:pt x="1541" y="20065"/>
                    </a:lnTo>
                    <a:cubicBezTo>
                      <a:pt x="1245" y="20274"/>
                      <a:pt x="1270" y="20705"/>
                      <a:pt x="1566" y="20903"/>
                    </a:cubicBezTo>
                    <a:cubicBezTo>
                      <a:pt x="1649" y="20953"/>
                      <a:pt x="1739" y="20976"/>
                      <a:pt x="1827" y="20976"/>
                    </a:cubicBezTo>
                    <a:cubicBezTo>
                      <a:pt x="2063" y="20976"/>
                      <a:pt x="2285" y="20809"/>
                      <a:pt x="2330" y="20558"/>
                    </a:cubicBezTo>
                    <a:lnTo>
                      <a:pt x="3488" y="20656"/>
                    </a:lnTo>
                    <a:cubicBezTo>
                      <a:pt x="3499" y="20935"/>
                      <a:pt x="3723" y="21144"/>
                      <a:pt x="3994" y="21144"/>
                    </a:cubicBezTo>
                    <a:cubicBezTo>
                      <a:pt x="4022" y="21144"/>
                      <a:pt x="4050" y="21141"/>
                      <a:pt x="4079" y="21137"/>
                    </a:cubicBezTo>
                    <a:cubicBezTo>
                      <a:pt x="4387" y="21087"/>
                      <a:pt x="4572" y="20779"/>
                      <a:pt x="4474" y="20484"/>
                    </a:cubicBezTo>
                    <a:lnTo>
                      <a:pt x="5595" y="20003"/>
                    </a:lnTo>
                    <a:cubicBezTo>
                      <a:pt x="5692" y="20182"/>
                      <a:pt x="5861" y="20263"/>
                      <a:pt x="6028" y="20263"/>
                    </a:cubicBezTo>
                    <a:cubicBezTo>
                      <a:pt x="6266" y="20263"/>
                      <a:pt x="6502" y="20100"/>
                      <a:pt x="6531" y="19818"/>
                    </a:cubicBezTo>
                    <a:lnTo>
                      <a:pt x="8145" y="19831"/>
                    </a:lnTo>
                    <a:cubicBezTo>
                      <a:pt x="8145" y="19929"/>
                      <a:pt x="8195" y="20028"/>
                      <a:pt x="8256" y="20102"/>
                    </a:cubicBezTo>
                    <a:lnTo>
                      <a:pt x="7381" y="21753"/>
                    </a:lnTo>
                    <a:cubicBezTo>
                      <a:pt x="7357" y="21728"/>
                      <a:pt x="7320" y="21728"/>
                      <a:pt x="7283" y="21728"/>
                    </a:cubicBezTo>
                    <a:cubicBezTo>
                      <a:pt x="7275" y="21728"/>
                      <a:pt x="7267" y="21727"/>
                      <a:pt x="7259" y="21727"/>
                    </a:cubicBezTo>
                    <a:cubicBezTo>
                      <a:pt x="6921" y="21727"/>
                      <a:pt x="6921" y="22234"/>
                      <a:pt x="7259" y="22234"/>
                    </a:cubicBezTo>
                    <a:cubicBezTo>
                      <a:pt x="7267" y="22234"/>
                      <a:pt x="7275" y="22234"/>
                      <a:pt x="7283" y="22233"/>
                    </a:cubicBezTo>
                    <a:lnTo>
                      <a:pt x="7345" y="22233"/>
                    </a:lnTo>
                    <a:lnTo>
                      <a:pt x="7936" y="23231"/>
                    </a:lnTo>
                    <a:cubicBezTo>
                      <a:pt x="7554" y="23515"/>
                      <a:pt x="7739" y="24131"/>
                      <a:pt x="8219" y="24131"/>
                    </a:cubicBezTo>
                    <a:lnTo>
                      <a:pt x="8330" y="24821"/>
                    </a:lnTo>
                    <a:cubicBezTo>
                      <a:pt x="8219" y="24870"/>
                      <a:pt x="8145" y="24993"/>
                      <a:pt x="8145" y="25129"/>
                    </a:cubicBezTo>
                    <a:cubicBezTo>
                      <a:pt x="8145" y="25264"/>
                      <a:pt x="8232" y="25388"/>
                      <a:pt x="8355" y="25449"/>
                    </a:cubicBezTo>
                    <a:lnTo>
                      <a:pt x="8244" y="27199"/>
                    </a:lnTo>
                    <a:cubicBezTo>
                      <a:pt x="7940" y="27211"/>
                      <a:pt x="7960" y="27667"/>
                      <a:pt x="8257" y="27667"/>
                    </a:cubicBezTo>
                    <a:cubicBezTo>
                      <a:pt x="8261" y="27667"/>
                      <a:pt x="8265" y="27667"/>
                      <a:pt x="8269" y="27667"/>
                    </a:cubicBezTo>
                    <a:lnTo>
                      <a:pt x="8293" y="27876"/>
                    </a:lnTo>
                    <a:cubicBezTo>
                      <a:pt x="7985" y="28000"/>
                      <a:pt x="7887" y="28382"/>
                      <a:pt x="8096" y="28640"/>
                    </a:cubicBezTo>
                    <a:cubicBezTo>
                      <a:pt x="8195" y="28776"/>
                      <a:pt x="8343" y="28844"/>
                      <a:pt x="8492" y="28844"/>
                    </a:cubicBezTo>
                    <a:cubicBezTo>
                      <a:pt x="8641" y="28844"/>
                      <a:pt x="8792" y="28776"/>
                      <a:pt x="8897" y="28640"/>
                    </a:cubicBezTo>
                    <a:lnTo>
                      <a:pt x="10437" y="29343"/>
                    </a:lnTo>
                    <a:cubicBezTo>
                      <a:pt x="10425" y="29380"/>
                      <a:pt x="10413" y="29417"/>
                      <a:pt x="10413" y="29454"/>
                    </a:cubicBezTo>
                    <a:cubicBezTo>
                      <a:pt x="10413" y="29466"/>
                      <a:pt x="10413" y="29491"/>
                      <a:pt x="10413" y="29503"/>
                    </a:cubicBezTo>
                    <a:lnTo>
                      <a:pt x="9710" y="29873"/>
                    </a:lnTo>
                    <a:cubicBezTo>
                      <a:pt x="9606" y="29758"/>
                      <a:pt x="9466" y="29702"/>
                      <a:pt x="9328" y="29702"/>
                    </a:cubicBezTo>
                    <a:cubicBezTo>
                      <a:pt x="9141" y="29702"/>
                      <a:pt x="8958" y="29804"/>
                      <a:pt x="8872" y="29996"/>
                    </a:cubicBezTo>
                    <a:cubicBezTo>
                      <a:pt x="8712" y="30328"/>
                      <a:pt x="8946" y="30698"/>
                      <a:pt x="9316" y="30710"/>
                    </a:cubicBezTo>
                    <a:lnTo>
                      <a:pt x="9427" y="33273"/>
                    </a:lnTo>
                    <a:cubicBezTo>
                      <a:pt x="9193" y="33323"/>
                      <a:pt x="9119" y="33631"/>
                      <a:pt x="9304" y="33791"/>
                    </a:cubicBezTo>
                    <a:cubicBezTo>
                      <a:pt x="9356" y="33833"/>
                      <a:pt x="9417" y="33852"/>
                      <a:pt x="9477" y="33852"/>
                    </a:cubicBezTo>
                    <a:cubicBezTo>
                      <a:pt x="9627" y="33852"/>
                      <a:pt x="9772" y="33733"/>
                      <a:pt x="9772" y="33557"/>
                    </a:cubicBezTo>
                    <a:cubicBezTo>
                      <a:pt x="9772" y="33507"/>
                      <a:pt x="9760" y="33446"/>
                      <a:pt x="9723" y="33396"/>
                    </a:cubicBezTo>
                    <a:lnTo>
                      <a:pt x="10400" y="32583"/>
                    </a:lnTo>
                    <a:cubicBezTo>
                      <a:pt x="10490" y="32646"/>
                      <a:pt x="10588" y="32674"/>
                      <a:pt x="10684" y="32674"/>
                    </a:cubicBezTo>
                    <a:cubicBezTo>
                      <a:pt x="10945" y="32674"/>
                      <a:pt x="11189" y="32465"/>
                      <a:pt x="11189" y="32177"/>
                    </a:cubicBezTo>
                    <a:cubicBezTo>
                      <a:pt x="11189" y="32140"/>
                      <a:pt x="11189" y="32115"/>
                      <a:pt x="11176" y="32090"/>
                    </a:cubicBezTo>
                    <a:lnTo>
                      <a:pt x="12211" y="31819"/>
                    </a:lnTo>
                    <a:cubicBezTo>
                      <a:pt x="12287" y="32023"/>
                      <a:pt x="12482" y="32139"/>
                      <a:pt x="12682" y="32139"/>
                    </a:cubicBezTo>
                    <a:cubicBezTo>
                      <a:pt x="12808" y="32139"/>
                      <a:pt x="12937" y="32092"/>
                      <a:pt x="13037" y="31992"/>
                    </a:cubicBezTo>
                    <a:cubicBezTo>
                      <a:pt x="13296" y="31733"/>
                      <a:pt x="13197" y="31289"/>
                      <a:pt x="12852" y="31166"/>
                    </a:cubicBezTo>
                    <a:lnTo>
                      <a:pt x="13197" y="29873"/>
                    </a:lnTo>
                    <a:cubicBezTo>
                      <a:pt x="13628" y="29811"/>
                      <a:pt x="13789" y="29256"/>
                      <a:pt x="13444" y="28985"/>
                    </a:cubicBezTo>
                    <a:lnTo>
                      <a:pt x="13801" y="27667"/>
                    </a:lnTo>
                    <a:cubicBezTo>
                      <a:pt x="13826" y="27679"/>
                      <a:pt x="13863" y="27679"/>
                      <a:pt x="13887" y="27679"/>
                    </a:cubicBezTo>
                    <a:cubicBezTo>
                      <a:pt x="14047" y="27679"/>
                      <a:pt x="14195" y="27605"/>
                      <a:pt x="14281" y="27482"/>
                    </a:cubicBezTo>
                    <a:lnTo>
                      <a:pt x="15218" y="28049"/>
                    </a:lnTo>
                    <a:cubicBezTo>
                      <a:pt x="15206" y="28074"/>
                      <a:pt x="15206" y="28111"/>
                      <a:pt x="15206" y="28135"/>
                    </a:cubicBezTo>
                    <a:cubicBezTo>
                      <a:pt x="15197" y="28284"/>
                      <a:pt x="15319" y="28389"/>
                      <a:pt x="15452" y="28389"/>
                    </a:cubicBezTo>
                    <a:cubicBezTo>
                      <a:pt x="15506" y="28389"/>
                      <a:pt x="15562" y="28372"/>
                      <a:pt x="15612" y="28332"/>
                    </a:cubicBezTo>
                    <a:cubicBezTo>
                      <a:pt x="15772" y="28209"/>
                      <a:pt x="15711" y="27938"/>
                      <a:pt x="15514" y="27889"/>
                    </a:cubicBezTo>
                    <a:lnTo>
                      <a:pt x="15563" y="26595"/>
                    </a:lnTo>
                    <a:cubicBezTo>
                      <a:pt x="15871" y="26546"/>
                      <a:pt x="15834" y="26102"/>
                      <a:pt x="15526" y="26102"/>
                    </a:cubicBezTo>
                    <a:cubicBezTo>
                      <a:pt x="15464" y="26102"/>
                      <a:pt x="15390" y="26127"/>
                      <a:pt x="15341" y="26176"/>
                    </a:cubicBezTo>
                    <a:lnTo>
                      <a:pt x="13789" y="25203"/>
                    </a:lnTo>
                    <a:cubicBezTo>
                      <a:pt x="13789" y="25178"/>
                      <a:pt x="13801" y="25153"/>
                      <a:pt x="13801" y="25116"/>
                    </a:cubicBezTo>
                    <a:cubicBezTo>
                      <a:pt x="13801" y="25092"/>
                      <a:pt x="13789" y="25055"/>
                      <a:pt x="13776" y="25018"/>
                    </a:cubicBezTo>
                    <a:lnTo>
                      <a:pt x="15095" y="24094"/>
                    </a:lnTo>
                    <a:cubicBezTo>
                      <a:pt x="15141" y="24129"/>
                      <a:pt x="15193" y="24145"/>
                      <a:pt x="15244" y="24145"/>
                    </a:cubicBezTo>
                    <a:cubicBezTo>
                      <a:pt x="15370" y="24145"/>
                      <a:pt x="15489" y="24046"/>
                      <a:pt x="15489" y="23897"/>
                    </a:cubicBezTo>
                    <a:cubicBezTo>
                      <a:pt x="15489" y="23835"/>
                      <a:pt x="15464" y="23786"/>
                      <a:pt x="15440" y="23749"/>
                    </a:cubicBezTo>
                    <a:lnTo>
                      <a:pt x="15920" y="22997"/>
                    </a:lnTo>
                    <a:cubicBezTo>
                      <a:pt x="16014" y="23052"/>
                      <a:pt x="16107" y="23076"/>
                      <a:pt x="16195" y="23076"/>
                    </a:cubicBezTo>
                    <a:cubicBezTo>
                      <a:pt x="16619" y="23076"/>
                      <a:pt x="16924" y="22518"/>
                      <a:pt x="16536" y="22172"/>
                    </a:cubicBezTo>
                    <a:lnTo>
                      <a:pt x="17177" y="21346"/>
                    </a:lnTo>
                    <a:cubicBezTo>
                      <a:pt x="17251" y="21383"/>
                      <a:pt x="17325" y="21395"/>
                      <a:pt x="17399" y="21408"/>
                    </a:cubicBezTo>
                    <a:cubicBezTo>
                      <a:pt x="18039" y="21395"/>
                      <a:pt x="18076" y="20447"/>
                      <a:pt x="17436" y="20397"/>
                    </a:cubicBezTo>
                    <a:lnTo>
                      <a:pt x="17251" y="18882"/>
                    </a:lnTo>
                    <a:cubicBezTo>
                      <a:pt x="17621" y="18808"/>
                      <a:pt x="17768" y="18377"/>
                      <a:pt x="17547" y="18093"/>
                    </a:cubicBezTo>
                    <a:lnTo>
                      <a:pt x="18212" y="17453"/>
                    </a:lnTo>
                    <a:cubicBezTo>
                      <a:pt x="18293" y="17500"/>
                      <a:pt x="18379" y="17522"/>
                      <a:pt x="18462" y="17522"/>
                    </a:cubicBezTo>
                    <a:cubicBezTo>
                      <a:pt x="18723" y="17522"/>
                      <a:pt x="18964" y="17311"/>
                      <a:pt x="18964" y="17021"/>
                    </a:cubicBezTo>
                    <a:cubicBezTo>
                      <a:pt x="18964" y="16947"/>
                      <a:pt x="18951" y="16873"/>
                      <a:pt x="18914" y="16800"/>
                    </a:cubicBezTo>
                    <a:lnTo>
                      <a:pt x="21810" y="15038"/>
                    </a:lnTo>
                    <a:cubicBezTo>
                      <a:pt x="21911" y="15175"/>
                      <a:pt x="22062" y="15243"/>
                      <a:pt x="22211" y="15243"/>
                    </a:cubicBezTo>
                    <a:cubicBezTo>
                      <a:pt x="22370" y="15243"/>
                      <a:pt x="22528" y="15166"/>
                      <a:pt x="22623" y="15013"/>
                    </a:cubicBezTo>
                    <a:lnTo>
                      <a:pt x="24065" y="16233"/>
                    </a:lnTo>
                    <a:cubicBezTo>
                      <a:pt x="23880" y="16565"/>
                      <a:pt x="24126" y="16972"/>
                      <a:pt x="24508" y="16972"/>
                    </a:cubicBezTo>
                    <a:cubicBezTo>
                      <a:pt x="24533" y="16972"/>
                      <a:pt x="24557" y="16972"/>
                      <a:pt x="24594" y="16960"/>
                    </a:cubicBezTo>
                    <a:lnTo>
                      <a:pt x="24730" y="17490"/>
                    </a:lnTo>
                    <a:cubicBezTo>
                      <a:pt x="24493" y="17614"/>
                      <a:pt x="24607" y="17955"/>
                      <a:pt x="24846" y="17955"/>
                    </a:cubicBezTo>
                    <a:cubicBezTo>
                      <a:pt x="24868" y="17955"/>
                      <a:pt x="24891" y="17952"/>
                      <a:pt x="24915" y="17945"/>
                    </a:cubicBezTo>
                    <a:cubicBezTo>
                      <a:pt x="25194" y="17873"/>
                      <a:pt x="25138" y="17465"/>
                      <a:pt x="24865" y="17465"/>
                    </a:cubicBezTo>
                    <a:cubicBezTo>
                      <a:pt x="24861" y="17465"/>
                      <a:pt x="24857" y="17465"/>
                      <a:pt x="24853" y="17465"/>
                    </a:cubicBezTo>
                    <a:lnTo>
                      <a:pt x="24829" y="17465"/>
                    </a:lnTo>
                    <a:lnTo>
                      <a:pt x="24693" y="16935"/>
                    </a:lnTo>
                    <a:cubicBezTo>
                      <a:pt x="24841" y="16886"/>
                      <a:pt x="24952" y="16763"/>
                      <a:pt x="25001" y="16602"/>
                    </a:cubicBezTo>
                    <a:lnTo>
                      <a:pt x="26393" y="16800"/>
                    </a:lnTo>
                    <a:cubicBezTo>
                      <a:pt x="26418" y="16873"/>
                      <a:pt x="26467" y="16947"/>
                      <a:pt x="26541" y="17009"/>
                    </a:cubicBezTo>
                    <a:lnTo>
                      <a:pt x="26159" y="17810"/>
                    </a:lnTo>
                    <a:cubicBezTo>
                      <a:pt x="26147" y="17804"/>
                      <a:pt x="26135" y="17801"/>
                      <a:pt x="26124" y="17801"/>
                    </a:cubicBezTo>
                    <a:cubicBezTo>
                      <a:pt x="26113" y="17801"/>
                      <a:pt x="26104" y="17804"/>
                      <a:pt x="26098" y="17810"/>
                    </a:cubicBezTo>
                    <a:cubicBezTo>
                      <a:pt x="25790" y="17835"/>
                      <a:pt x="25790" y="18290"/>
                      <a:pt x="26098" y="18315"/>
                    </a:cubicBezTo>
                    <a:lnTo>
                      <a:pt x="26135" y="18315"/>
                    </a:lnTo>
                    <a:lnTo>
                      <a:pt x="26332" y="18870"/>
                    </a:lnTo>
                    <a:cubicBezTo>
                      <a:pt x="26295" y="18894"/>
                      <a:pt x="26258" y="18931"/>
                      <a:pt x="26233" y="18980"/>
                    </a:cubicBezTo>
                    <a:lnTo>
                      <a:pt x="25666" y="18882"/>
                    </a:lnTo>
                    <a:cubicBezTo>
                      <a:pt x="25650" y="18738"/>
                      <a:pt x="25537" y="18652"/>
                      <a:pt x="25418" y="18652"/>
                    </a:cubicBezTo>
                    <a:cubicBezTo>
                      <a:pt x="25353" y="18652"/>
                      <a:pt x="25287" y="18677"/>
                      <a:pt x="25235" y="18734"/>
                    </a:cubicBezTo>
                    <a:cubicBezTo>
                      <a:pt x="25087" y="18894"/>
                      <a:pt x="25198" y="19153"/>
                      <a:pt x="25420" y="19153"/>
                    </a:cubicBezTo>
                    <a:lnTo>
                      <a:pt x="25432" y="19153"/>
                    </a:lnTo>
                    <a:lnTo>
                      <a:pt x="25901" y="20028"/>
                    </a:lnTo>
                    <a:cubicBezTo>
                      <a:pt x="25711" y="20182"/>
                      <a:pt x="25818" y="20473"/>
                      <a:pt x="26045" y="20473"/>
                    </a:cubicBezTo>
                    <a:cubicBezTo>
                      <a:pt x="26054" y="20473"/>
                      <a:pt x="26064" y="20472"/>
                      <a:pt x="26073" y="20471"/>
                    </a:cubicBezTo>
                    <a:cubicBezTo>
                      <a:pt x="26319" y="20459"/>
                      <a:pt x="26393" y="20139"/>
                      <a:pt x="26184" y="20003"/>
                    </a:cubicBezTo>
                    <a:lnTo>
                      <a:pt x="26430" y="19338"/>
                    </a:lnTo>
                    <a:lnTo>
                      <a:pt x="26467" y="19338"/>
                    </a:lnTo>
                    <a:cubicBezTo>
                      <a:pt x="26475" y="19338"/>
                      <a:pt x="26482" y="19339"/>
                      <a:pt x="26490" y="19339"/>
                    </a:cubicBezTo>
                    <a:cubicBezTo>
                      <a:pt x="26814" y="19339"/>
                      <a:pt x="26817" y="18831"/>
                      <a:pt x="26500" y="18831"/>
                    </a:cubicBezTo>
                    <a:cubicBezTo>
                      <a:pt x="26490" y="18831"/>
                      <a:pt x="26479" y="18831"/>
                      <a:pt x="26467" y="18833"/>
                    </a:cubicBezTo>
                    <a:lnTo>
                      <a:pt x="26430" y="18833"/>
                    </a:lnTo>
                    <a:lnTo>
                      <a:pt x="26221" y="18278"/>
                    </a:lnTo>
                    <a:cubicBezTo>
                      <a:pt x="26369" y="18180"/>
                      <a:pt x="26381" y="17970"/>
                      <a:pt x="26246" y="17859"/>
                    </a:cubicBezTo>
                    <a:lnTo>
                      <a:pt x="26615" y="17071"/>
                    </a:lnTo>
                    <a:cubicBezTo>
                      <a:pt x="26697" y="17116"/>
                      <a:pt x="26781" y="17136"/>
                      <a:pt x="26861" y="17136"/>
                    </a:cubicBezTo>
                    <a:cubicBezTo>
                      <a:pt x="27215" y="17136"/>
                      <a:pt x="27504" y="16742"/>
                      <a:pt x="27293" y="16381"/>
                    </a:cubicBezTo>
                    <a:lnTo>
                      <a:pt x="27798" y="16073"/>
                    </a:lnTo>
                    <a:cubicBezTo>
                      <a:pt x="27847" y="16122"/>
                      <a:pt x="27909" y="16159"/>
                      <a:pt x="27983" y="16159"/>
                    </a:cubicBezTo>
                    <a:cubicBezTo>
                      <a:pt x="28118" y="16159"/>
                      <a:pt x="28229" y="16048"/>
                      <a:pt x="28242" y="15900"/>
                    </a:cubicBezTo>
                    <a:lnTo>
                      <a:pt x="29215" y="15666"/>
                    </a:lnTo>
                    <a:cubicBezTo>
                      <a:pt x="29292" y="15903"/>
                      <a:pt x="29496" y="16024"/>
                      <a:pt x="29702" y="16024"/>
                    </a:cubicBezTo>
                    <a:cubicBezTo>
                      <a:pt x="29891" y="16024"/>
                      <a:pt x="30082" y="15922"/>
                      <a:pt x="30176" y="15715"/>
                    </a:cubicBezTo>
                    <a:lnTo>
                      <a:pt x="31618" y="16196"/>
                    </a:lnTo>
                    <a:cubicBezTo>
                      <a:pt x="31618" y="16467"/>
                      <a:pt x="31839" y="16689"/>
                      <a:pt x="32123" y="16689"/>
                    </a:cubicBezTo>
                    <a:cubicBezTo>
                      <a:pt x="32160" y="16689"/>
                      <a:pt x="32197" y="16689"/>
                      <a:pt x="32234" y="16676"/>
                    </a:cubicBezTo>
                    <a:lnTo>
                      <a:pt x="32677" y="18722"/>
                    </a:lnTo>
                    <a:cubicBezTo>
                      <a:pt x="32690" y="18734"/>
                      <a:pt x="32702" y="18746"/>
                      <a:pt x="32714" y="18759"/>
                    </a:cubicBezTo>
                    <a:lnTo>
                      <a:pt x="33503" y="19054"/>
                    </a:lnTo>
                    <a:cubicBezTo>
                      <a:pt x="33454" y="19128"/>
                      <a:pt x="33441" y="19215"/>
                      <a:pt x="33441" y="19301"/>
                    </a:cubicBezTo>
                    <a:cubicBezTo>
                      <a:pt x="33441" y="19461"/>
                      <a:pt x="33515" y="19609"/>
                      <a:pt x="33638" y="19707"/>
                    </a:cubicBezTo>
                    <a:lnTo>
                      <a:pt x="32727" y="21223"/>
                    </a:lnTo>
                    <a:cubicBezTo>
                      <a:pt x="32702" y="21211"/>
                      <a:pt x="32677" y="21198"/>
                      <a:pt x="32653" y="21198"/>
                    </a:cubicBezTo>
                    <a:cubicBezTo>
                      <a:pt x="32332" y="21223"/>
                      <a:pt x="32332" y="21679"/>
                      <a:pt x="32640" y="21703"/>
                    </a:cubicBezTo>
                    <a:lnTo>
                      <a:pt x="32850" y="22997"/>
                    </a:lnTo>
                    <a:cubicBezTo>
                      <a:pt x="32751" y="23034"/>
                      <a:pt x="32690" y="23133"/>
                      <a:pt x="32690" y="23231"/>
                    </a:cubicBezTo>
                    <a:cubicBezTo>
                      <a:pt x="32690" y="23379"/>
                      <a:pt x="32800" y="23490"/>
                      <a:pt x="32948" y="23490"/>
                    </a:cubicBezTo>
                    <a:cubicBezTo>
                      <a:pt x="32961" y="23490"/>
                      <a:pt x="32985" y="23478"/>
                      <a:pt x="33010" y="23478"/>
                    </a:cubicBezTo>
                    <a:lnTo>
                      <a:pt x="33207" y="23872"/>
                    </a:lnTo>
                    <a:cubicBezTo>
                      <a:pt x="33145" y="23921"/>
                      <a:pt x="33121" y="23995"/>
                      <a:pt x="33121" y="24069"/>
                    </a:cubicBezTo>
                    <a:cubicBezTo>
                      <a:pt x="33133" y="24223"/>
                      <a:pt x="33253" y="24300"/>
                      <a:pt x="33372" y="24300"/>
                    </a:cubicBezTo>
                    <a:cubicBezTo>
                      <a:pt x="33490" y="24300"/>
                      <a:pt x="33608" y="24223"/>
                      <a:pt x="33614" y="24069"/>
                    </a:cubicBezTo>
                    <a:lnTo>
                      <a:pt x="33614" y="24057"/>
                    </a:lnTo>
                    <a:lnTo>
                      <a:pt x="35733" y="23515"/>
                    </a:lnTo>
                    <a:cubicBezTo>
                      <a:pt x="35819" y="23700"/>
                      <a:pt x="35992" y="23798"/>
                      <a:pt x="36189" y="23798"/>
                    </a:cubicBezTo>
                    <a:cubicBezTo>
                      <a:pt x="36374" y="23798"/>
                      <a:pt x="36546" y="23700"/>
                      <a:pt x="36632" y="23539"/>
                    </a:cubicBezTo>
                    <a:lnTo>
                      <a:pt x="38037" y="24057"/>
                    </a:lnTo>
                    <a:cubicBezTo>
                      <a:pt x="38037" y="24069"/>
                      <a:pt x="38037" y="24081"/>
                      <a:pt x="38037" y="24094"/>
                    </a:cubicBezTo>
                    <a:cubicBezTo>
                      <a:pt x="38037" y="24262"/>
                      <a:pt x="38169" y="24353"/>
                      <a:pt x="38299" y="24353"/>
                    </a:cubicBezTo>
                    <a:cubicBezTo>
                      <a:pt x="38407" y="24353"/>
                      <a:pt x="38514" y="24290"/>
                      <a:pt x="38542" y="24155"/>
                    </a:cubicBezTo>
                    <a:lnTo>
                      <a:pt x="42805" y="24155"/>
                    </a:lnTo>
                    <a:cubicBezTo>
                      <a:pt x="42842" y="24242"/>
                      <a:pt x="42941" y="24303"/>
                      <a:pt x="43040" y="24303"/>
                    </a:cubicBezTo>
                    <a:cubicBezTo>
                      <a:pt x="43089" y="24303"/>
                      <a:pt x="43138" y="24291"/>
                      <a:pt x="43175" y="24266"/>
                    </a:cubicBezTo>
                    <a:lnTo>
                      <a:pt x="43569" y="24587"/>
                    </a:lnTo>
                    <a:cubicBezTo>
                      <a:pt x="43520" y="24661"/>
                      <a:pt x="43495" y="24759"/>
                      <a:pt x="43495" y="24858"/>
                    </a:cubicBezTo>
                    <a:cubicBezTo>
                      <a:pt x="43495" y="25168"/>
                      <a:pt x="43747" y="25357"/>
                      <a:pt x="44003" y="25357"/>
                    </a:cubicBezTo>
                    <a:cubicBezTo>
                      <a:pt x="44164" y="25357"/>
                      <a:pt x="44327" y="25283"/>
                      <a:pt x="44432" y="25116"/>
                    </a:cubicBezTo>
                    <a:lnTo>
                      <a:pt x="45541" y="25609"/>
                    </a:lnTo>
                    <a:cubicBezTo>
                      <a:pt x="45528" y="25634"/>
                      <a:pt x="45528" y="25659"/>
                      <a:pt x="45528" y="25683"/>
                    </a:cubicBezTo>
                    <a:cubicBezTo>
                      <a:pt x="45528" y="25870"/>
                      <a:pt x="45676" y="25975"/>
                      <a:pt x="45822" y="25975"/>
                    </a:cubicBezTo>
                    <a:cubicBezTo>
                      <a:pt x="45937" y="25975"/>
                      <a:pt x="46052" y="25910"/>
                      <a:pt x="46095" y="25770"/>
                    </a:cubicBezTo>
                    <a:cubicBezTo>
                      <a:pt x="46161" y="25555"/>
                      <a:pt x="45989" y="25390"/>
                      <a:pt x="45813" y="25390"/>
                    </a:cubicBezTo>
                    <a:cubicBezTo>
                      <a:pt x="45726" y="25390"/>
                      <a:pt x="45639" y="25430"/>
                      <a:pt x="45578" y="25523"/>
                    </a:cubicBezTo>
                    <a:lnTo>
                      <a:pt x="44481" y="25018"/>
                    </a:lnTo>
                    <a:cubicBezTo>
                      <a:pt x="44493" y="24969"/>
                      <a:pt x="44506" y="24907"/>
                      <a:pt x="44506" y="24858"/>
                    </a:cubicBezTo>
                    <a:cubicBezTo>
                      <a:pt x="44506" y="24544"/>
                      <a:pt x="44257" y="24341"/>
                      <a:pt x="44000" y="24341"/>
                    </a:cubicBezTo>
                    <a:cubicBezTo>
                      <a:pt x="43874" y="24341"/>
                      <a:pt x="43745" y="24391"/>
                      <a:pt x="43643" y="24500"/>
                    </a:cubicBezTo>
                    <a:lnTo>
                      <a:pt x="43249" y="24192"/>
                    </a:lnTo>
                    <a:cubicBezTo>
                      <a:pt x="43360" y="24032"/>
                      <a:pt x="43237" y="23810"/>
                      <a:pt x="43040" y="23810"/>
                    </a:cubicBezTo>
                    <a:cubicBezTo>
                      <a:pt x="42941" y="23810"/>
                      <a:pt x="42855" y="23860"/>
                      <a:pt x="42818" y="23946"/>
                    </a:cubicBezTo>
                    <a:lnTo>
                      <a:pt x="37298" y="22406"/>
                    </a:lnTo>
                    <a:cubicBezTo>
                      <a:pt x="37261" y="22289"/>
                      <a:pt x="37155" y="22224"/>
                      <a:pt x="37049" y="22224"/>
                    </a:cubicBezTo>
                    <a:cubicBezTo>
                      <a:pt x="36977" y="22224"/>
                      <a:pt x="36904" y="22254"/>
                      <a:pt x="36854" y="22320"/>
                    </a:cubicBezTo>
                    <a:lnTo>
                      <a:pt x="36522" y="22283"/>
                    </a:lnTo>
                    <a:cubicBezTo>
                      <a:pt x="36517" y="22162"/>
                      <a:pt x="36420" y="22111"/>
                      <a:pt x="36314" y="22111"/>
                    </a:cubicBezTo>
                    <a:cubicBezTo>
                      <a:pt x="36158" y="22111"/>
                      <a:pt x="35982" y="22220"/>
                      <a:pt x="36041" y="22381"/>
                    </a:cubicBezTo>
                    <a:lnTo>
                      <a:pt x="33564" y="23884"/>
                    </a:lnTo>
                    <a:cubicBezTo>
                      <a:pt x="33515" y="23835"/>
                      <a:pt x="33441" y="23810"/>
                      <a:pt x="33380" y="23810"/>
                    </a:cubicBezTo>
                    <a:lnTo>
                      <a:pt x="33306" y="23810"/>
                    </a:lnTo>
                    <a:lnTo>
                      <a:pt x="33109" y="23416"/>
                    </a:lnTo>
                    <a:cubicBezTo>
                      <a:pt x="33293" y="23268"/>
                      <a:pt x="33195" y="22973"/>
                      <a:pt x="32948" y="22973"/>
                    </a:cubicBezTo>
                    <a:lnTo>
                      <a:pt x="32739" y="21679"/>
                    </a:lnTo>
                    <a:cubicBezTo>
                      <a:pt x="32911" y="21617"/>
                      <a:pt x="32961" y="21383"/>
                      <a:pt x="32813" y="21260"/>
                    </a:cubicBezTo>
                    <a:lnTo>
                      <a:pt x="33725" y="19744"/>
                    </a:lnTo>
                    <a:cubicBezTo>
                      <a:pt x="33799" y="19781"/>
                      <a:pt x="33860" y="19794"/>
                      <a:pt x="33934" y="19794"/>
                    </a:cubicBezTo>
                    <a:cubicBezTo>
                      <a:pt x="33946" y="19794"/>
                      <a:pt x="33958" y="19795"/>
                      <a:pt x="33969" y="19795"/>
                    </a:cubicBezTo>
                    <a:cubicBezTo>
                      <a:pt x="34637" y="19795"/>
                      <a:pt x="34637" y="18782"/>
                      <a:pt x="33969" y="18782"/>
                    </a:cubicBezTo>
                    <a:cubicBezTo>
                      <a:pt x="33958" y="18782"/>
                      <a:pt x="33946" y="18783"/>
                      <a:pt x="33934" y="18783"/>
                    </a:cubicBezTo>
                    <a:cubicBezTo>
                      <a:pt x="33885" y="18783"/>
                      <a:pt x="33848" y="18796"/>
                      <a:pt x="33799" y="18808"/>
                    </a:cubicBezTo>
                    <a:lnTo>
                      <a:pt x="33355" y="17736"/>
                    </a:lnTo>
                    <a:cubicBezTo>
                      <a:pt x="33429" y="17687"/>
                      <a:pt x="33466" y="17613"/>
                      <a:pt x="33466" y="17526"/>
                    </a:cubicBezTo>
                    <a:cubicBezTo>
                      <a:pt x="33466" y="17477"/>
                      <a:pt x="33454" y="17440"/>
                      <a:pt x="33429" y="17403"/>
                    </a:cubicBezTo>
                    <a:lnTo>
                      <a:pt x="34254" y="16713"/>
                    </a:lnTo>
                    <a:cubicBezTo>
                      <a:pt x="34344" y="16803"/>
                      <a:pt x="34456" y="16844"/>
                      <a:pt x="34566" y="16844"/>
                    </a:cubicBezTo>
                    <a:cubicBezTo>
                      <a:pt x="34801" y="16844"/>
                      <a:pt x="35031" y="16658"/>
                      <a:pt x="35031" y="16381"/>
                    </a:cubicBezTo>
                    <a:cubicBezTo>
                      <a:pt x="35031" y="16220"/>
                      <a:pt x="34944" y="16073"/>
                      <a:pt x="34821" y="15986"/>
                    </a:cubicBezTo>
                    <a:lnTo>
                      <a:pt x="35265" y="15062"/>
                    </a:lnTo>
                    <a:cubicBezTo>
                      <a:pt x="35298" y="15069"/>
                      <a:pt x="35332" y="15073"/>
                      <a:pt x="35364" y="15073"/>
                    </a:cubicBezTo>
                    <a:cubicBezTo>
                      <a:pt x="35618" y="15073"/>
                      <a:pt x="35832" y="14868"/>
                      <a:pt x="35832" y="14606"/>
                    </a:cubicBezTo>
                    <a:lnTo>
                      <a:pt x="36780" y="14360"/>
                    </a:lnTo>
                    <a:cubicBezTo>
                      <a:pt x="36817" y="14446"/>
                      <a:pt x="36904" y="14495"/>
                      <a:pt x="37002" y="14495"/>
                    </a:cubicBezTo>
                    <a:cubicBezTo>
                      <a:pt x="37236" y="14495"/>
                      <a:pt x="37335" y="14200"/>
                      <a:pt x="37162" y="14052"/>
                    </a:cubicBezTo>
                    <a:lnTo>
                      <a:pt x="38037" y="12376"/>
                    </a:lnTo>
                    <a:lnTo>
                      <a:pt x="38074" y="12376"/>
                    </a:lnTo>
                    <a:cubicBezTo>
                      <a:pt x="38382" y="12352"/>
                      <a:pt x="38382" y="11896"/>
                      <a:pt x="38074" y="11871"/>
                    </a:cubicBezTo>
                    <a:cubicBezTo>
                      <a:pt x="38012" y="11871"/>
                      <a:pt x="37951" y="11883"/>
                      <a:pt x="37914" y="11933"/>
                    </a:cubicBezTo>
                    <a:lnTo>
                      <a:pt x="37680" y="11698"/>
                    </a:lnTo>
                    <a:cubicBezTo>
                      <a:pt x="37704" y="11662"/>
                      <a:pt x="37729" y="11612"/>
                      <a:pt x="37729" y="11563"/>
                    </a:cubicBezTo>
                    <a:cubicBezTo>
                      <a:pt x="37729" y="11415"/>
                      <a:pt x="37618" y="11304"/>
                      <a:pt x="37470" y="11304"/>
                    </a:cubicBezTo>
                    <a:lnTo>
                      <a:pt x="37396" y="10898"/>
                    </a:lnTo>
                    <a:cubicBezTo>
                      <a:pt x="37754" y="10848"/>
                      <a:pt x="37951" y="10442"/>
                      <a:pt x="37754" y="10134"/>
                    </a:cubicBezTo>
                    <a:lnTo>
                      <a:pt x="39540" y="8778"/>
                    </a:lnTo>
                    <a:cubicBezTo>
                      <a:pt x="39590" y="8815"/>
                      <a:pt x="39651" y="8840"/>
                      <a:pt x="39713" y="8840"/>
                    </a:cubicBezTo>
                    <a:cubicBezTo>
                      <a:pt x="39910" y="8840"/>
                      <a:pt x="40033" y="8618"/>
                      <a:pt x="39910" y="8446"/>
                    </a:cubicBezTo>
                    <a:cubicBezTo>
                      <a:pt x="39860" y="8374"/>
                      <a:pt x="39784" y="8339"/>
                      <a:pt x="39708" y="8339"/>
                    </a:cubicBezTo>
                    <a:cubicBezTo>
                      <a:pt x="39613" y="8339"/>
                      <a:pt x="39520" y="8393"/>
                      <a:pt x="39479" y="8495"/>
                    </a:cubicBezTo>
                    <a:lnTo>
                      <a:pt x="38456" y="8310"/>
                    </a:lnTo>
                    <a:cubicBezTo>
                      <a:pt x="38456" y="8298"/>
                      <a:pt x="38456" y="8285"/>
                      <a:pt x="38456" y="8273"/>
                    </a:cubicBezTo>
                    <a:cubicBezTo>
                      <a:pt x="38456" y="8150"/>
                      <a:pt x="38419" y="8051"/>
                      <a:pt x="38345" y="7965"/>
                    </a:cubicBezTo>
                    <a:lnTo>
                      <a:pt x="40341" y="6031"/>
                    </a:lnTo>
                    <a:cubicBezTo>
                      <a:pt x="40420" y="6083"/>
                      <a:pt x="40513" y="6109"/>
                      <a:pt x="40608" y="6109"/>
                    </a:cubicBezTo>
                    <a:cubicBezTo>
                      <a:pt x="40736" y="6109"/>
                      <a:pt x="40865" y="6061"/>
                      <a:pt x="40957" y="5969"/>
                    </a:cubicBezTo>
                    <a:lnTo>
                      <a:pt x="41573" y="6388"/>
                    </a:lnTo>
                    <a:cubicBezTo>
                      <a:pt x="41524" y="6450"/>
                      <a:pt x="41512" y="6536"/>
                      <a:pt x="41512" y="6622"/>
                    </a:cubicBezTo>
                    <a:cubicBezTo>
                      <a:pt x="41512" y="6920"/>
                      <a:pt x="41760" y="7130"/>
                      <a:pt x="42023" y="7130"/>
                    </a:cubicBezTo>
                    <a:cubicBezTo>
                      <a:pt x="42131" y="7130"/>
                      <a:pt x="42241" y="7095"/>
                      <a:pt x="42337" y="7016"/>
                    </a:cubicBezTo>
                    <a:cubicBezTo>
                      <a:pt x="42658" y="6745"/>
                      <a:pt x="42534" y="6203"/>
                      <a:pt x="42115" y="6129"/>
                    </a:cubicBezTo>
                    <a:lnTo>
                      <a:pt x="42263" y="4552"/>
                    </a:lnTo>
                    <a:cubicBezTo>
                      <a:pt x="42830" y="4404"/>
                      <a:pt x="42719" y="3566"/>
                      <a:pt x="42128" y="3566"/>
                    </a:cubicBezTo>
                    <a:cubicBezTo>
                      <a:pt x="42029" y="3566"/>
                      <a:pt x="41918" y="3603"/>
                      <a:pt x="41832" y="3665"/>
                    </a:cubicBezTo>
                    <a:lnTo>
                      <a:pt x="41438" y="3283"/>
                    </a:lnTo>
                    <a:cubicBezTo>
                      <a:pt x="41462" y="3234"/>
                      <a:pt x="41475" y="3197"/>
                      <a:pt x="41475" y="3147"/>
                    </a:cubicBezTo>
                    <a:cubicBezTo>
                      <a:pt x="41487" y="2963"/>
                      <a:pt x="41352" y="2870"/>
                      <a:pt x="41218" y="2870"/>
                    </a:cubicBezTo>
                    <a:cubicBezTo>
                      <a:pt x="41084" y="2870"/>
                      <a:pt x="40951" y="2963"/>
                      <a:pt x="40970" y="3147"/>
                    </a:cubicBezTo>
                    <a:lnTo>
                      <a:pt x="40970" y="3160"/>
                    </a:lnTo>
                    <a:lnTo>
                      <a:pt x="40267" y="3357"/>
                    </a:lnTo>
                    <a:cubicBezTo>
                      <a:pt x="40187" y="3144"/>
                      <a:pt x="39992" y="3032"/>
                      <a:pt x="39797" y="3032"/>
                    </a:cubicBezTo>
                    <a:cubicBezTo>
                      <a:pt x="39631" y="3032"/>
                      <a:pt x="39464" y="3113"/>
                      <a:pt x="39368" y="3283"/>
                    </a:cubicBezTo>
                    <a:lnTo>
                      <a:pt x="38493" y="3061"/>
                    </a:lnTo>
                    <a:cubicBezTo>
                      <a:pt x="38444" y="2787"/>
                      <a:pt x="38218" y="2637"/>
                      <a:pt x="37991" y="2637"/>
                    </a:cubicBezTo>
                    <a:cubicBezTo>
                      <a:pt x="37822" y="2637"/>
                      <a:pt x="37652" y="2721"/>
                      <a:pt x="37557" y="2901"/>
                    </a:cubicBezTo>
                    <a:lnTo>
                      <a:pt x="35413" y="2765"/>
                    </a:lnTo>
                    <a:cubicBezTo>
                      <a:pt x="35383" y="2647"/>
                      <a:pt x="35282" y="2588"/>
                      <a:pt x="35179" y="2588"/>
                    </a:cubicBezTo>
                    <a:cubicBezTo>
                      <a:pt x="35069" y="2588"/>
                      <a:pt x="34958" y="2656"/>
                      <a:pt x="34932" y="2790"/>
                    </a:cubicBezTo>
                    <a:lnTo>
                      <a:pt x="34365" y="2790"/>
                    </a:lnTo>
                    <a:cubicBezTo>
                      <a:pt x="34341" y="2562"/>
                      <a:pt x="34155" y="2466"/>
                      <a:pt x="33951" y="2466"/>
                    </a:cubicBezTo>
                    <a:cubicBezTo>
                      <a:pt x="33635" y="2466"/>
                      <a:pt x="33277" y="2695"/>
                      <a:pt x="33404" y="3024"/>
                    </a:cubicBezTo>
                    <a:lnTo>
                      <a:pt x="32308" y="3579"/>
                    </a:lnTo>
                    <a:cubicBezTo>
                      <a:pt x="32226" y="3371"/>
                      <a:pt x="32034" y="3266"/>
                      <a:pt x="31842" y="3266"/>
                    </a:cubicBezTo>
                    <a:cubicBezTo>
                      <a:pt x="31658" y="3266"/>
                      <a:pt x="31474" y="3361"/>
                      <a:pt x="31384" y="3554"/>
                    </a:cubicBezTo>
                    <a:lnTo>
                      <a:pt x="30459" y="3172"/>
                    </a:lnTo>
                    <a:cubicBezTo>
                      <a:pt x="30496" y="3110"/>
                      <a:pt x="30509" y="3037"/>
                      <a:pt x="30509" y="2963"/>
                    </a:cubicBezTo>
                    <a:cubicBezTo>
                      <a:pt x="30509" y="2628"/>
                      <a:pt x="30233" y="2412"/>
                      <a:pt x="29950" y="2412"/>
                    </a:cubicBezTo>
                    <a:cubicBezTo>
                      <a:pt x="29806" y="2412"/>
                      <a:pt x="29660" y="2468"/>
                      <a:pt x="29548" y="2593"/>
                    </a:cubicBezTo>
                    <a:lnTo>
                      <a:pt x="29116" y="2359"/>
                    </a:lnTo>
                    <a:cubicBezTo>
                      <a:pt x="29129" y="2334"/>
                      <a:pt x="29129" y="2310"/>
                      <a:pt x="29129" y="2285"/>
                    </a:cubicBezTo>
                    <a:cubicBezTo>
                      <a:pt x="29147" y="2100"/>
                      <a:pt x="29015" y="2008"/>
                      <a:pt x="28882" y="2008"/>
                    </a:cubicBezTo>
                    <a:cubicBezTo>
                      <a:pt x="28750" y="2008"/>
                      <a:pt x="28617" y="2100"/>
                      <a:pt x="28636" y="2285"/>
                    </a:cubicBezTo>
                    <a:cubicBezTo>
                      <a:pt x="28636" y="2334"/>
                      <a:pt x="28648" y="2371"/>
                      <a:pt x="28661" y="2408"/>
                    </a:cubicBezTo>
                    <a:lnTo>
                      <a:pt x="28402" y="2655"/>
                    </a:lnTo>
                    <a:cubicBezTo>
                      <a:pt x="28352" y="2642"/>
                      <a:pt x="28316" y="2642"/>
                      <a:pt x="28266" y="2642"/>
                    </a:cubicBezTo>
                    <a:cubicBezTo>
                      <a:pt x="28168" y="2642"/>
                      <a:pt x="28069" y="2667"/>
                      <a:pt x="27983" y="2728"/>
                    </a:cubicBezTo>
                    <a:lnTo>
                      <a:pt x="27773" y="2445"/>
                    </a:lnTo>
                    <a:cubicBezTo>
                      <a:pt x="27810" y="2408"/>
                      <a:pt x="27835" y="2347"/>
                      <a:pt x="27835" y="2285"/>
                    </a:cubicBezTo>
                    <a:cubicBezTo>
                      <a:pt x="27842" y="2120"/>
                      <a:pt x="27715" y="2028"/>
                      <a:pt x="27586" y="2028"/>
                    </a:cubicBezTo>
                    <a:cubicBezTo>
                      <a:pt x="27483" y="2028"/>
                      <a:pt x="27380" y="2086"/>
                      <a:pt x="27342" y="2211"/>
                    </a:cubicBezTo>
                    <a:lnTo>
                      <a:pt x="25531" y="2063"/>
                    </a:lnTo>
                    <a:cubicBezTo>
                      <a:pt x="25524" y="1736"/>
                      <a:pt x="25272" y="1561"/>
                      <a:pt x="25020" y="1561"/>
                    </a:cubicBezTo>
                    <a:cubicBezTo>
                      <a:pt x="24807" y="1561"/>
                      <a:pt x="24595" y="1687"/>
                      <a:pt x="24533" y="1952"/>
                    </a:cubicBezTo>
                    <a:lnTo>
                      <a:pt x="23522" y="1829"/>
                    </a:lnTo>
                    <a:cubicBezTo>
                      <a:pt x="23517" y="1669"/>
                      <a:pt x="23396" y="1592"/>
                      <a:pt x="23276" y="1592"/>
                    </a:cubicBezTo>
                    <a:cubicBezTo>
                      <a:pt x="23147" y="1592"/>
                      <a:pt x="23017" y="1681"/>
                      <a:pt x="23030" y="1854"/>
                    </a:cubicBezTo>
                    <a:cubicBezTo>
                      <a:pt x="23030" y="1866"/>
                      <a:pt x="23030" y="1878"/>
                      <a:pt x="23030" y="1891"/>
                    </a:cubicBezTo>
                    <a:lnTo>
                      <a:pt x="21218" y="2568"/>
                    </a:lnTo>
                    <a:cubicBezTo>
                      <a:pt x="21126" y="2367"/>
                      <a:pt x="20947" y="2276"/>
                      <a:pt x="20769" y="2276"/>
                    </a:cubicBezTo>
                    <a:cubicBezTo>
                      <a:pt x="20522" y="2276"/>
                      <a:pt x="20277" y="2452"/>
                      <a:pt x="20270" y="2753"/>
                    </a:cubicBezTo>
                    <a:lnTo>
                      <a:pt x="17855" y="2741"/>
                    </a:lnTo>
                    <a:cubicBezTo>
                      <a:pt x="17830" y="2593"/>
                      <a:pt x="17719" y="2494"/>
                      <a:pt x="17571" y="2494"/>
                    </a:cubicBezTo>
                    <a:cubicBezTo>
                      <a:pt x="17534" y="2494"/>
                      <a:pt x="17485" y="2507"/>
                      <a:pt x="17448" y="2519"/>
                    </a:cubicBezTo>
                    <a:lnTo>
                      <a:pt x="16659" y="1657"/>
                    </a:lnTo>
                    <a:cubicBezTo>
                      <a:pt x="16659" y="1657"/>
                      <a:pt x="16659" y="1644"/>
                      <a:pt x="16659" y="1632"/>
                    </a:cubicBezTo>
                    <a:cubicBezTo>
                      <a:pt x="16678" y="1453"/>
                      <a:pt x="16546" y="1364"/>
                      <a:pt x="16412" y="1364"/>
                    </a:cubicBezTo>
                    <a:cubicBezTo>
                      <a:pt x="16278" y="1364"/>
                      <a:pt x="16142" y="1453"/>
                      <a:pt x="16154" y="1632"/>
                    </a:cubicBezTo>
                    <a:cubicBezTo>
                      <a:pt x="16154" y="1706"/>
                      <a:pt x="16191" y="1780"/>
                      <a:pt x="16241" y="1829"/>
                    </a:cubicBezTo>
                    <a:lnTo>
                      <a:pt x="15008" y="3443"/>
                    </a:lnTo>
                    <a:cubicBezTo>
                      <a:pt x="14934" y="3382"/>
                      <a:pt x="14848" y="3357"/>
                      <a:pt x="14750" y="3357"/>
                    </a:cubicBezTo>
                    <a:cubicBezTo>
                      <a:pt x="14528" y="3357"/>
                      <a:pt x="14343" y="3505"/>
                      <a:pt x="14269" y="3714"/>
                    </a:cubicBezTo>
                    <a:lnTo>
                      <a:pt x="12630" y="3382"/>
                    </a:lnTo>
                    <a:lnTo>
                      <a:pt x="12630" y="3332"/>
                    </a:lnTo>
                    <a:cubicBezTo>
                      <a:pt x="12624" y="3007"/>
                      <a:pt x="12370" y="2836"/>
                      <a:pt x="12118" y="2836"/>
                    </a:cubicBezTo>
                    <a:cubicBezTo>
                      <a:pt x="11892" y="2836"/>
                      <a:pt x="11667" y="2973"/>
                      <a:pt x="11620" y="3258"/>
                    </a:cubicBezTo>
                    <a:lnTo>
                      <a:pt x="9858" y="3184"/>
                    </a:lnTo>
                    <a:cubicBezTo>
                      <a:pt x="9858" y="3160"/>
                      <a:pt x="9858" y="3147"/>
                      <a:pt x="9858" y="3135"/>
                    </a:cubicBezTo>
                    <a:cubicBezTo>
                      <a:pt x="9858" y="2889"/>
                      <a:pt x="9661" y="2679"/>
                      <a:pt x="9415" y="2642"/>
                    </a:cubicBezTo>
                    <a:lnTo>
                      <a:pt x="9451" y="1090"/>
                    </a:lnTo>
                    <a:cubicBezTo>
                      <a:pt x="9587" y="1065"/>
                      <a:pt x="9698" y="942"/>
                      <a:pt x="9698" y="806"/>
                    </a:cubicBezTo>
                    <a:cubicBezTo>
                      <a:pt x="9698" y="769"/>
                      <a:pt x="9686" y="732"/>
                      <a:pt x="9673" y="708"/>
                    </a:cubicBezTo>
                    <a:lnTo>
                      <a:pt x="9772" y="646"/>
                    </a:lnTo>
                    <a:cubicBezTo>
                      <a:pt x="9860" y="762"/>
                      <a:pt x="9977" y="811"/>
                      <a:pt x="10090" y="811"/>
                    </a:cubicBezTo>
                    <a:cubicBezTo>
                      <a:pt x="10340" y="811"/>
                      <a:pt x="10576" y="573"/>
                      <a:pt x="10474" y="277"/>
                    </a:cubicBezTo>
                    <a:cubicBezTo>
                      <a:pt x="10409" y="88"/>
                      <a:pt x="10250" y="0"/>
                      <a:pt x="1009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3" name="Google Shape;8223;p64"/>
              <p:cNvSpPr/>
              <p:nvPr/>
            </p:nvSpPr>
            <p:spPr>
              <a:xfrm>
                <a:off x="5724531" y="2992055"/>
                <a:ext cx="139509" cy="101347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7027" extrusionOk="0">
                    <a:moveTo>
                      <a:pt x="8416" y="198"/>
                    </a:moveTo>
                    <a:cubicBezTo>
                      <a:pt x="8473" y="198"/>
                      <a:pt x="8413" y="270"/>
                      <a:pt x="8388" y="270"/>
                    </a:cubicBezTo>
                    <a:cubicBezTo>
                      <a:pt x="8381" y="270"/>
                      <a:pt x="8376" y="264"/>
                      <a:pt x="8379" y="247"/>
                    </a:cubicBezTo>
                    <a:cubicBezTo>
                      <a:pt x="8379" y="222"/>
                      <a:pt x="8404" y="210"/>
                      <a:pt x="8428" y="210"/>
                    </a:cubicBezTo>
                    <a:lnTo>
                      <a:pt x="8416" y="198"/>
                    </a:lnTo>
                    <a:close/>
                    <a:moveTo>
                      <a:pt x="5582" y="407"/>
                    </a:moveTo>
                    <a:cubicBezTo>
                      <a:pt x="5639" y="407"/>
                      <a:pt x="5579" y="480"/>
                      <a:pt x="5549" y="480"/>
                    </a:cubicBezTo>
                    <a:cubicBezTo>
                      <a:pt x="5539" y="480"/>
                      <a:pt x="5533" y="473"/>
                      <a:pt x="5533" y="456"/>
                    </a:cubicBezTo>
                    <a:cubicBezTo>
                      <a:pt x="5533" y="432"/>
                      <a:pt x="5557" y="419"/>
                      <a:pt x="5582" y="419"/>
                    </a:cubicBezTo>
                    <a:lnTo>
                      <a:pt x="5582" y="407"/>
                    </a:lnTo>
                    <a:close/>
                    <a:moveTo>
                      <a:pt x="5385" y="617"/>
                    </a:moveTo>
                    <a:cubicBezTo>
                      <a:pt x="5422" y="678"/>
                      <a:pt x="5496" y="703"/>
                      <a:pt x="5582" y="703"/>
                    </a:cubicBezTo>
                    <a:cubicBezTo>
                      <a:pt x="5588" y="709"/>
                      <a:pt x="5598" y="712"/>
                      <a:pt x="5608" y="712"/>
                    </a:cubicBezTo>
                    <a:cubicBezTo>
                      <a:pt x="5619" y="712"/>
                      <a:pt x="5631" y="709"/>
                      <a:pt x="5644" y="703"/>
                    </a:cubicBezTo>
                    <a:lnTo>
                      <a:pt x="5915" y="1282"/>
                    </a:lnTo>
                    <a:cubicBezTo>
                      <a:pt x="5779" y="1368"/>
                      <a:pt x="5681" y="1516"/>
                      <a:pt x="5681" y="1676"/>
                    </a:cubicBezTo>
                    <a:lnTo>
                      <a:pt x="4079" y="1491"/>
                    </a:lnTo>
                    <a:lnTo>
                      <a:pt x="4079" y="1454"/>
                    </a:lnTo>
                    <a:cubicBezTo>
                      <a:pt x="4079" y="1393"/>
                      <a:pt x="4067" y="1343"/>
                      <a:pt x="4042" y="1282"/>
                    </a:cubicBezTo>
                    <a:lnTo>
                      <a:pt x="5385" y="617"/>
                    </a:lnTo>
                    <a:close/>
                    <a:moveTo>
                      <a:pt x="3577" y="1146"/>
                    </a:moveTo>
                    <a:cubicBezTo>
                      <a:pt x="3850" y="1146"/>
                      <a:pt x="3977" y="1470"/>
                      <a:pt x="3796" y="1664"/>
                    </a:cubicBezTo>
                    <a:cubicBezTo>
                      <a:pt x="3731" y="1729"/>
                      <a:pt x="3652" y="1757"/>
                      <a:pt x="3574" y="1757"/>
                    </a:cubicBezTo>
                    <a:cubicBezTo>
                      <a:pt x="3416" y="1757"/>
                      <a:pt x="3266" y="1636"/>
                      <a:pt x="3266" y="1454"/>
                    </a:cubicBezTo>
                    <a:cubicBezTo>
                      <a:pt x="3266" y="1282"/>
                      <a:pt x="3401" y="1159"/>
                      <a:pt x="3574" y="1159"/>
                    </a:cubicBezTo>
                    <a:lnTo>
                      <a:pt x="3561" y="1146"/>
                    </a:lnTo>
                    <a:cubicBezTo>
                      <a:pt x="3567" y="1146"/>
                      <a:pt x="3572" y="1146"/>
                      <a:pt x="3577" y="1146"/>
                    </a:cubicBezTo>
                    <a:close/>
                    <a:moveTo>
                      <a:pt x="6174" y="1405"/>
                    </a:moveTo>
                    <a:cubicBezTo>
                      <a:pt x="6445" y="1405"/>
                      <a:pt x="6580" y="1725"/>
                      <a:pt x="6395" y="1910"/>
                    </a:cubicBezTo>
                    <a:cubicBezTo>
                      <a:pt x="6331" y="1975"/>
                      <a:pt x="6253" y="2004"/>
                      <a:pt x="6177" y="2004"/>
                    </a:cubicBezTo>
                    <a:cubicBezTo>
                      <a:pt x="6022" y="2004"/>
                      <a:pt x="5878" y="1883"/>
                      <a:pt x="5878" y="1701"/>
                    </a:cubicBezTo>
                    <a:cubicBezTo>
                      <a:pt x="5890" y="1541"/>
                      <a:pt x="6026" y="1417"/>
                      <a:pt x="6186" y="1417"/>
                    </a:cubicBezTo>
                    <a:lnTo>
                      <a:pt x="6174" y="1405"/>
                    </a:lnTo>
                    <a:close/>
                    <a:moveTo>
                      <a:pt x="7788" y="2403"/>
                    </a:moveTo>
                    <a:cubicBezTo>
                      <a:pt x="7842" y="2403"/>
                      <a:pt x="7789" y="2471"/>
                      <a:pt x="7758" y="2471"/>
                    </a:cubicBezTo>
                    <a:cubicBezTo>
                      <a:pt x="7747" y="2471"/>
                      <a:pt x="7738" y="2462"/>
                      <a:pt x="7738" y="2440"/>
                    </a:cubicBezTo>
                    <a:cubicBezTo>
                      <a:pt x="7751" y="2428"/>
                      <a:pt x="7763" y="2415"/>
                      <a:pt x="7788" y="2415"/>
                    </a:cubicBezTo>
                    <a:lnTo>
                      <a:pt x="7788" y="2403"/>
                    </a:lnTo>
                    <a:close/>
                    <a:moveTo>
                      <a:pt x="9131" y="2305"/>
                    </a:moveTo>
                    <a:cubicBezTo>
                      <a:pt x="9303" y="2305"/>
                      <a:pt x="9402" y="2526"/>
                      <a:pt x="9266" y="2650"/>
                    </a:cubicBezTo>
                    <a:cubicBezTo>
                      <a:pt x="9227" y="2693"/>
                      <a:pt x="9177" y="2713"/>
                      <a:pt x="9127" y="2713"/>
                    </a:cubicBezTo>
                    <a:cubicBezTo>
                      <a:pt x="9023" y="2713"/>
                      <a:pt x="8921" y="2627"/>
                      <a:pt x="8921" y="2502"/>
                    </a:cubicBezTo>
                    <a:cubicBezTo>
                      <a:pt x="8934" y="2403"/>
                      <a:pt x="9020" y="2317"/>
                      <a:pt x="9131" y="2317"/>
                    </a:cubicBezTo>
                    <a:lnTo>
                      <a:pt x="9131" y="2305"/>
                    </a:lnTo>
                    <a:close/>
                    <a:moveTo>
                      <a:pt x="235" y="3081"/>
                    </a:moveTo>
                    <a:cubicBezTo>
                      <a:pt x="296" y="3081"/>
                      <a:pt x="296" y="3167"/>
                      <a:pt x="235" y="3167"/>
                    </a:cubicBezTo>
                    <a:cubicBezTo>
                      <a:pt x="210" y="3167"/>
                      <a:pt x="198" y="3155"/>
                      <a:pt x="198" y="3142"/>
                    </a:cubicBezTo>
                    <a:lnTo>
                      <a:pt x="185" y="3130"/>
                    </a:lnTo>
                    <a:cubicBezTo>
                      <a:pt x="185" y="3093"/>
                      <a:pt x="210" y="3081"/>
                      <a:pt x="235" y="3081"/>
                    </a:cubicBezTo>
                    <a:close/>
                    <a:moveTo>
                      <a:pt x="4054" y="1578"/>
                    </a:moveTo>
                    <a:lnTo>
                      <a:pt x="5681" y="1775"/>
                    </a:lnTo>
                    <a:cubicBezTo>
                      <a:pt x="5693" y="1824"/>
                      <a:pt x="5705" y="1873"/>
                      <a:pt x="5730" y="1923"/>
                    </a:cubicBezTo>
                    <a:lnTo>
                      <a:pt x="3081" y="3623"/>
                    </a:lnTo>
                    <a:cubicBezTo>
                      <a:pt x="3032" y="3537"/>
                      <a:pt x="2958" y="3463"/>
                      <a:pt x="2871" y="3426"/>
                    </a:cubicBezTo>
                    <a:lnTo>
                      <a:pt x="3438" y="1923"/>
                    </a:lnTo>
                    <a:cubicBezTo>
                      <a:pt x="3487" y="1935"/>
                      <a:pt x="3524" y="1947"/>
                      <a:pt x="3574" y="1947"/>
                    </a:cubicBezTo>
                    <a:cubicBezTo>
                      <a:pt x="3796" y="1947"/>
                      <a:pt x="3993" y="1799"/>
                      <a:pt x="4054" y="1590"/>
                    </a:cubicBezTo>
                    <a:lnTo>
                      <a:pt x="4054" y="1578"/>
                    </a:lnTo>
                    <a:close/>
                    <a:moveTo>
                      <a:pt x="3167" y="1750"/>
                    </a:moveTo>
                    <a:cubicBezTo>
                      <a:pt x="3216" y="1812"/>
                      <a:pt x="3266" y="1861"/>
                      <a:pt x="3340" y="1886"/>
                    </a:cubicBezTo>
                    <a:lnTo>
                      <a:pt x="2773" y="3389"/>
                    </a:lnTo>
                    <a:cubicBezTo>
                      <a:pt x="2724" y="3376"/>
                      <a:pt x="2687" y="3364"/>
                      <a:pt x="2637" y="3364"/>
                    </a:cubicBezTo>
                    <a:cubicBezTo>
                      <a:pt x="2440" y="3364"/>
                      <a:pt x="2255" y="3487"/>
                      <a:pt x="2181" y="3672"/>
                    </a:cubicBezTo>
                    <a:lnTo>
                      <a:pt x="481" y="3142"/>
                    </a:lnTo>
                    <a:lnTo>
                      <a:pt x="481" y="3130"/>
                    </a:lnTo>
                    <a:cubicBezTo>
                      <a:pt x="481" y="3105"/>
                      <a:pt x="481" y="3093"/>
                      <a:pt x="481" y="3068"/>
                    </a:cubicBezTo>
                    <a:lnTo>
                      <a:pt x="3167" y="1750"/>
                    </a:lnTo>
                    <a:close/>
                    <a:moveTo>
                      <a:pt x="8453" y="493"/>
                    </a:moveTo>
                    <a:lnTo>
                      <a:pt x="8958" y="2144"/>
                    </a:lnTo>
                    <a:cubicBezTo>
                      <a:pt x="8638" y="2292"/>
                      <a:pt x="8650" y="2760"/>
                      <a:pt x="8995" y="2884"/>
                    </a:cubicBezTo>
                    <a:lnTo>
                      <a:pt x="8773" y="3808"/>
                    </a:lnTo>
                    <a:cubicBezTo>
                      <a:pt x="8736" y="3795"/>
                      <a:pt x="8699" y="3795"/>
                      <a:pt x="8650" y="3795"/>
                    </a:cubicBezTo>
                    <a:cubicBezTo>
                      <a:pt x="8564" y="3795"/>
                      <a:pt x="8465" y="3820"/>
                      <a:pt x="8379" y="3882"/>
                    </a:cubicBezTo>
                    <a:lnTo>
                      <a:pt x="6568" y="2021"/>
                    </a:lnTo>
                    <a:cubicBezTo>
                      <a:pt x="6580" y="2009"/>
                      <a:pt x="6592" y="1984"/>
                      <a:pt x="6617" y="1972"/>
                    </a:cubicBezTo>
                    <a:lnTo>
                      <a:pt x="6605" y="1960"/>
                    </a:lnTo>
                    <a:lnTo>
                      <a:pt x="7541" y="2391"/>
                    </a:lnTo>
                    <a:cubicBezTo>
                      <a:pt x="7541" y="2403"/>
                      <a:pt x="7541" y="2428"/>
                      <a:pt x="7541" y="2440"/>
                    </a:cubicBezTo>
                    <a:cubicBezTo>
                      <a:pt x="7529" y="2625"/>
                      <a:pt x="7661" y="2717"/>
                      <a:pt x="7794" y="2717"/>
                    </a:cubicBezTo>
                    <a:cubicBezTo>
                      <a:pt x="7926" y="2717"/>
                      <a:pt x="8059" y="2625"/>
                      <a:pt x="8046" y="2440"/>
                    </a:cubicBezTo>
                    <a:cubicBezTo>
                      <a:pt x="8046" y="2354"/>
                      <a:pt x="7997" y="2268"/>
                      <a:pt x="7911" y="2218"/>
                    </a:cubicBezTo>
                    <a:lnTo>
                      <a:pt x="8404" y="493"/>
                    </a:lnTo>
                    <a:close/>
                    <a:moveTo>
                      <a:pt x="5989" y="2169"/>
                    </a:moveTo>
                    <a:cubicBezTo>
                      <a:pt x="6039" y="2189"/>
                      <a:pt x="6089" y="2209"/>
                      <a:pt x="6146" y="2209"/>
                    </a:cubicBezTo>
                    <a:cubicBezTo>
                      <a:pt x="6159" y="2209"/>
                      <a:pt x="6172" y="2208"/>
                      <a:pt x="6186" y="2206"/>
                    </a:cubicBezTo>
                    <a:lnTo>
                      <a:pt x="6211" y="2206"/>
                    </a:lnTo>
                    <a:lnTo>
                      <a:pt x="6506" y="4054"/>
                    </a:lnTo>
                    <a:lnTo>
                      <a:pt x="6506" y="4054"/>
                    </a:lnTo>
                    <a:lnTo>
                      <a:pt x="5373" y="3956"/>
                    </a:lnTo>
                    <a:cubicBezTo>
                      <a:pt x="5373" y="3832"/>
                      <a:pt x="5311" y="3721"/>
                      <a:pt x="5200" y="3648"/>
                    </a:cubicBezTo>
                    <a:lnTo>
                      <a:pt x="5200" y="3635"/>
                    </a:lnTo>
                    <a:lnTo>
                      <a:pt x="5989" y="2169"/>
                    </a:lnTo>
                    <a:close/>
                    <a:moveTo>
                      <a:pt x="4966" y="3758"/>
                    </a:moveTo>
                    <a:cubicBezTo>
                      <a:pt x="5077" y="3758"/>
                      <a:pt x="5176" y="3857"/>
                      <a:pt x="5176" y="3980"/>
                    </a:cubicBezTo>
                    <a:lnTo>
                      <a:pt x="5163" y="3956"/>
                    </a:lnTo>
                    <a:cubicBezTo>
                      <a:pt x="5163" y="4081"/>
                      <a:pt x="5061" y="4161"/>
                      <a:pt x="4957" y="4161"/>
                    </a:cubicBezTo>
                    <a:cubicBezTo>
                      <a:pt x="4908" y="4161"/>
                      <a:pt x="4858" y="4143"/>
                      <a:pt x="4818" y="4103"/>
                    </a:cubicBezTo>
                    <a:cubicBezTo>
                      <a:pt x="4695" y="3980"/>
                      <a:pt x="4781" y="3758"/>
                      <a:pt x="4966" y="3758"/>
                    </a:cubicBezTo>
                    <a:close/>
                    <a:moveTo>
                      <a:pt x="2637" y="3561"/>
                    </a:moveTo>
                    <a:cubicBezTo>
                      <a:pt x="2810" y="3561"/>
                      <a:pt x="2958" y="3709"/>
                      <a:pt x="2945" y="3882"/>
                    </a:cubicBezTo>
                    <a:lnTo>
                      <a:pt x="2945" y="3869"/>
                    </a:lnTo>
                    <a:cubicBezTo>
                      <a:pt x="2945" y="4045"/>
                      <a:pt x="2797" y="4164"/>
                      <a:pt x="2644" y="4164"/>
                    </a:cubicBezTo>
                    <a:cubicBezTo>
                      <a:pt x="2572" y="4164"/>
                      <a:pt x="2499" y="4138"/>
                      <a:pt x="2440" y="4079"/>
                    </a:cubicBezTo>
                    <a:cubicBezTo>
                      <a:pt x="2243" y="3882"/>
                      <a:pt x="2379" y="3574"/>
                      <a:pt x="2637" y="3561"/>
                    </a:cubicBezTo>
                    <a:close/>
                    <a:moveTo>
                      <a:pt x="6494" y="2095"/>
                    </a:moveTo>
                    <a:lnTo>
                      <a:pt x="8293" y="3943"/>
                    </a:lnTo>
                    <a:cubicBezTo>
                      <a:pt x="8231" y="4017"/>
                      <a:pt x="8182" y="4091"/>
                      <a:pt x="8157" y="4190"/>
                    </a:cubicBezTo>
                    <a:lnTo>
                      <a:pt x="6605" y="4054"/>
                    </a:lnTo>
                    <a:lnTo>
                      <a:pt x="6309" y="2181"/>
                    </a:lnTo>
                    <a:cubicBezTo>
                      <a:pt x="6371" y="2169"/>
                      <a:pt x="6432" y="2132"/>
                      <a:pt x="6494" y="2095"/>
                    </a:cubicBezTo>
                    <a:close/>
                    <a:moveTo>
                      <a:pt x="8650" y="4005"/>
                    </a:moveTo>
                    <a:cubicBezTo>
                      <a:pt x="8823" y="4005"/>
                      <a:pt x="8958" y="4153"/>
                      <a:pt x="8946" y="4313"/>
                    </a:cubicBezTo>
                    <a:cubicBezTo>
                      <a:pt x="8946" y="4489"/>
                      <a:pt x="8798" y="4608"/>
                      <a:pt x="8645" y="4608"/>
                    </a:cubicBezTo>
                    <a:cubicBezTo>
                      <a:pt x="8573" y="4608"/>
                      <a:pt x="8500" y="4582"/>
                      <a:pt x="8441" y="4522"/>
                    </a:cubicBezTo>
                    <a:cubicBezTo>
                      <a:pt x="8244" y="4338"/>
                      <a:pt x="8379" y="4005"/>
                      <a:pt x="8650" y="4005"/>
                    </a:cubicBezTo>
                    <a:close/>
                    <a:moveTo>
                      <a:pt x="5792" y="2033"/>
                    </a:moveTo>
                    <a:cubicBezTo>
                      <a:pt x="5816" y="2070"/>
                      <a:pt x="5853" y="2107"/>
                      <a:pt x="5902" y="2144"/>
                    </a:cubicBezTo>
                    <a:lnTo>
                      <a:pt x="5114" y="3598"/>
                    </a:lnTo>
                    <a:cubicBezTo>
                      <a:pt x="5065" y="3586"/>
                      <a:pt x="5015" y="3574"/>
                      <a:pt x="4966" y="3574"/>
                    </a:cubicBezTo>
                    <a:cubicBezTo>
                      <a:pt x="4633" y="3574"/>
                      <a:pt x="4449" y="3980"/>
                      <a:pt x="4658" y="4239"/>
                    </a:cubicBezTo>
                    <a:lnTo>
                      <a:pt x="4005" y="4818"/>
                    </a:lnTo>
                    <a:lnTo>
                      <a:pt x="3081" y="4140"/>
                    </a:lnTo>
                    <a:cubicBezTo>
                      <a:pt x="3130" y="4066"/>
                      <a:pt x="3155" y="3980"/>
                      <a:pt x="3155" y="3894"/>
                    </a:cubicBezTo>
                    <a:cubicBezTo>
                      <a:pt x="3155" y="3832"/>
                      <a:pt x="3142" y="3783"/>
                      <a:pt x="3130" y="3734"/>
                    </a:cubicBezTo>
                    <a:lnTo>
                      <a:pt x="5792" y="2033"/>
                    </a:lnTo>
                    <a:close/>
                    <a:moveTo>
                      <a:pt x="6629" y="4165"/>
                    </a:moveTo>
                    <a:lnTo>
                      <a:pt x="8145" y="4301"/>
                    </a:lnTo>
                    <a:lnTo>
                      <a:pt x="8145" y="4313"/>
                    </a:lnTo>
                    <a:cubicBezTo>
                      <a:pt x="8145" y="4387"/>
                      <a:pt x="8157" y="4461"/>
                      <a:pt x="8194" y="4522"/>
                    </a:cubicBezTo>
                    <a:lnTo>
                      <a:pt x="6802" y="5274"/>
                    </a:lnTo>
                    <a:lnTo>
                      <a:pt x="6629" y="4165"/>
                    </a:lnTo>
                    <a:close/>
                    <a:moveTo>
                      <a:pt x="456" y="3253"/>
                    </a:moveTo>
                    <a:lnTo>
                      <a:pt x="2144" y="3771"/>
                    </a:lnTo>
                    <a:cubicBezTo>
                      <a:pt x="2144" y="3808"/>
                      <a:pt x="2132" y="3845"/>
                      <a:pt x="2144" y="3869"/>
                    </a:cubicBezTo>
                    <a:cubicBezTo>
                      <a:pt x="2144" y="3993"/>
                      <a:pt x="2181" y="4091"/>
                      <a:pt x="2255" y="4177"/>
                    </a:cubicBezTo>
                    <a:lnTo>
                      <a:pt x="530" y="5459"/>
                    </a:lnTo>
                    <a:cubicBezTo>
                      <a:pt x="493" y="5422"/>
                      <a:pt x="432" y="5397"/>
                      <a:pt x="383" y="5385"/>
                    </a:cubicBezTo>
                    <a:lnTo>
                      <a:pt x="247" y="3376"/>
                    </a:lnTo>
                    <a:cubicBezTo>
                      <a:pt x="333" y="3376"/>
                      <a:pt x="419" y="3327"/>
                      <a:pt x="456" y="3253"/>
                    </a:cubicBezTo>
                    <a:close/>
                    <a:moveTo>
                      <a:pt x="5373" y="4054"/>
                    </a:moveTo>
                    <a:lnTo>
                      <a:pt x="6519" y="4153"/>
                    </a:lnTo>
                    <a:lnTo>
                      <a:pt x="6716" y="5323"/>
                    </a:lnTo>
                    <a:lnTo>
                      <a:pt x="6087" y="5681"/>
                    </a:lnTo>
                    <a:cubicBezTo>
                      <a:pt x="6038" y="5619"/>
                      <a:pt x="5964" y="5594"/>
                      <a:pt x="5902" y="5582"/>
                    </a:cubicBezTo>
                    <a:lnTo>
                      <a:pt x="5829" y="5582"/>
                    </a:lnTo>
                    <a:lnTo>
                      <a:pt x="5188" y="4301"/>
                    </a:lnTo>
                    <a:cubicBezTo>
                      <a:pt x="5286" y="4251"/>
                      <a:pt x="5348" y="4153"/>
                      <a:pt x="5373" y="4054"/>
                    </a:cubicBezTo>
                    <a:close/>
                    <a:moveTo>
                      <a:pt x="379" y="5608"/>
                    </a:moveTo>
                    <a:cubicBezTo>
                      <a:pt x="388" y="5608"/>
                      <a:pt x="395" y="5614"/>
                      <a:pt x="395" y="5631"/>
                    </a:cubicBezTo>
                    <a:cubicBezTo>
                      <a:pt x="407" y="5668"/>
                      <a:pt x="383" y="5693"/>
                      <a:pt x="358" y="5693"/>
                    </a:cubicBezTo>
                    <a:lnTo>
                      <a:pt x="346" y="5681"/>
                    </a:lnTo>
                    <a:cubicBezTo>
                      <a:pt x="289" y="5681"/>
                      <a:pt x="348" y="5608"/>
                      <a:pt x="379" y="5608"/>
                    </a:cubicBezTo>
                    <a:close/>
                    <a:moveTo>
                      <a:pt x="3019" y="4214"/>
                    </a:moveTo>
                    <a:lnTo>
                      <a:pt x="3943" y="4892"/>
                    </a:lnTo>
                    <a:lnTo>
                      <a:pt x="3241" y="5545"/>
                    </a:lnTo>
                    <a:cubicBezTo>
                      <a:pt x="3196" y="5511"/>
                      <a:pt x="3144" y="5495"/>
                      <a:pt x="3094" y="5495"/>
                    </a:cubicBezTo>
                    <a:cubicBezTo>
                      <a:pt x="2981" y="5495"/>
                      <a:pt x="2872" y="5574"/>
                      <a:pt x="2847" y="5693"/>
                    </a:cubicBezTo>
                    <a:lnTo>
                      <a:pt x="604" y="5631"/>
                    </a:lnTo>
                    <a:cubicBezTo>
                      <a:pt x="604" y="5607"/>
                      <a:pt x="592" y="5582"/>
                      <a:pt x="580" y="5545"/>
                    </a:cubicBezTo>
                    <a:lnTo>
                      <a:pt x="2329" y="4264"/>
                    </a:lnTo>
                    <a:cubicBezTo>
                      <a:pt x="2418" y="4341"/>
                      <a:pt x="2529" y="4379"/>
                      <a:pt x="2642" y="4379"/>
                    </a:cubicBezTo>
                    <a:cubicBezTo>
                      <a:pt x="2779" y="4379"/>
                      <a:pt x="2918" y="4323"/>
                      <a:pt x="3019" y="4214"/>
                    </a:cubicBezTo>
                    <a:close/>
                    <a:moveTo>
                      <a:pt x="4720" y="4288"/>
                    </a:moveTo>
                    <a:cubicBezTo>
                      <a:pt x="4794" y="4338"/>
                      <a:pt x="4880" y="4362"/>
                      <a:pt x="4966" y="4362"/>
                    </a:cubicBezTo>
                    <a:cubicBezTo>
                      <a:pt x="5003" y="4362"/>
                      <a:pt x="5052" y="4362"/>
                      <a:pt x="5089" y="4338"/>
                    </a:cubicBezTo>
                    <a:lnTo>
                      <a:pt x="5730" y="5631"/>
                    </a:lnTo>
                    <a:cubicBezTo>
                      <a:pt x="5693" y="5656"/>
                      <a:pt x="5668" y="5693"/>
                      <a:pt x="5656" y="5730"/>
                    </a:cubicBezTo>
                    <a:lnTo>
                      <a:pt x="5360" y="5668"/>
                    </a:lnTo>
                    <a:cubicBezTo>
                      <a:pt x="5360" y="5520"/>
                      <a:pt x="5237" y="5397"/>
                      <a:pt x="5077" y="5397"/>
                    </a:cubicBezTo>
                    <a:lnTo>
                      <a:pt x="5077" y="5385"/>
                    </a:lnTo>
                    <a:cubicBezTo>
                      <a:pt x="5003" y="5385"/>
                      <a:pt x="4929" y="5410"/>
                      <a:pt x="4880" y="5459"/>
                    </a:cubicBezTo>
                    <a:lnTo>
                      <a:pt x="4091" y="4880"/>
                    </a:lnTo>
                    <a:lnTo>
                      <a:pt x="4720" y="4288"/>
                    </a:lnTo>
                    <a:close/>
                    <a:moveTo>
                      <a:pt x="5089" y="5607"/>
                    </a:moveTo>
                    <a:cubicBezTo>
                      <a:pt x="5129" y="5607"/>
                      <a:pt x="5169" y="5631"/>
                      <a:pt x="5176" y="5681"/>
                    </a:cubicBezTo>
                    <a:cubicBezTo>
                      <a:pt x="5176" y="5725"/>
                      <a:pt x="5146" y="5769"/>
                      <a:pt x="5096" y="5769"/>
                    </a:cubicBezTo>
                    <a:cubicBezTo>
                      <a:pt x="5090" y="5769"/>
                      <a:pt x="5083" y="5768"/>
                      <a:pt x="5077" y="5767"/>
                    </a:cubicBezTo>
                    <a:lnTo>
                      <a:pt x="5077" y="5755"/>
                    </a:lnTo>
                    <a:cubicBezTo>
                      <a:pt x="5040" y="5755"/>
                      <a:pt x="5003" y="5718"/>
                      <a:pt x="5003" y="5681"/>
                    </a:cubicBezTo>
                    <a:cubicBezTo>
                      <a:pt x="5009" y="5631"/>
                      <a:pt x="5049" y="5607"/>
                      <a:pt x="5089" y="5607"/>
                    </a:cubicBezTo>
                    <a:close/>
                    <a:moveTo>
                      <a:pt x="3127" y="5719"/>
                    </a:moveTo>
                    <a:cubicBezTo>
                      <a:pt x="3136" y="5719"/>
                      <a:pt x="3142" y="5725"/>
                      <a:pt x="3142" y="5742"/>
                    </a:cubicBezTo>
                    <a:cubicBezTo>
                      <a:pt x="3142" y="5779"/>
                      <a:pt x="3130" y="5804"/>
                      <a:pt x="3093" y="5804"/>
                    </a:cubicBezTo>
                    <a:lnTo>
                      <a:pt x="3093" y="5791"/>
                    </a:lnTo>
                    <a:cubicBezTo>
                      <a:pt x="3036" y="5791"/>
                      <a:pt x="3096" y="5719"/>
                      <a:pt x="3127" y="5719"/>
                    </a:cubicBezTo>
                    <a:close/>
                    <a:moveTo>
                      <a:pt x="5924" y="5817"/>
                    </a:moveTo>
                    <a:cubicBezTo>
                      <a:pt x="5933" y="5817"/>
                      <a:pt x="5939" y="5824"/>
                      <a:pt x="5939" y="5841"/>
                    </a:cubicBezTo>
                    <a:cubicBezTo>
                      <a:pt x="5939" y="5865"/>
                      <a:pt x="5927" y="5890"/>
                      <a:pt x="5902" y="5890"/>
                    </a:cubicBezTo>
                    <a:cubicBezTo>
                      <a:pt x="5836" y="5890"/>
                      <a:pt x="5894" y="5817"/>
                      <a:pt x="5924" y="5817"/>
                    </a:cubicBezTo>
                    <a:close/>
                    <a:moveTo>
                      <a:pt x="8244" y="4609"/>
                    </a:moveTo>
                    <a:cubicBezTo>
                      <a:pt x="8268" y="4658"/>
                      <a:pt x="8305" y="4695"/>
                      <a:pt x="8354" y="4720"/>
                    </a:cubicBezTo>
                    <a:lnTo>
                      <a:pt x="7110" y="6543"/>
                    </a:lnTo>
                    <a:cubicBezTo>
                      <a:pt x="7073" y="6518"/>
                      <a:pt x="7036" y="6506"/>
                      <a:pt x="6999" y="6506"/>
                    </a:cubicBezTo>
                    <a:lnTo>
                      <a:pt x="6814" y="5385"/>
                    </a:lnTo>
                    <a:lnTo>
                      <a:pt x="8244" y="4609"/>
                    </a:lnTo>
                    <a:close/>
                    <a:moveTo>
                      <a:pt x="6728" y="5434"/>
                    </a:moveTo>
                    <a:lnTo>
                      <a:pt x="6901" y="6518"/>
                    </a:lnTo>
                    <a:cubicBezTo>
                      <a:pt x="6876" y="6531"/>
                      <a:pt x="6851" y="6543"/>
                      <a:pt x="6839" y="6568"/>
                    </a:cubicBezTo>
                    <a:lnTo>
                      <a:pt x="6839" y="6555"/>
                    </a:lnTo>
                    <a:lnTo>
                      <a:pt x="6112" y="5952"/>
                    </a:lnTo>
                    <a:cubicBezTo>
                      <a:pt x="6137" y="5915"/>
                      <a:pt x="6149" y="5878"/>
                      <a:pt x="6149" y="5828"/>
                    </a:cubicBezTo>
                    <a:cubicBezTo>
                      <a:pt x="6149" y="5804"/>
                      <a:pt x="6149" y="5779"/>
                      <a:pt x="6137" y="5755"/>
                    </a:cubicBezTo>
                    <a:lnTo>
                      <a:pt x="6728" y="5434"/>
                    </a:lnTo>
                    <a:close/>
                    <a:moveTo>
                      <a:pt x="8601" y="5976"/>
                    </a:moveTo>
                    <a:cubicBezTo>
                      <a:pt x="8771" y="5976"/>
                      <a:pt x="8906" y="6109"/>
                      <a:pt x="8909" y="6278"/>
                    </a:cubicBezTo>
                    <a:lnTo>
                      <a:pt x="8909" y="6278"/>
                    </a:lnTo>
                    <a:cubicBezTo>
                      <a:pt x="8905" y="6457"/>
                      <a:pt x="8757" y="6575"/>
                      <a:pt x="8604" y="6575"/>
                    </a:cubicBezTo>
                    <a:cubicBezTo>
                      <a:pt x="8529" y="6575"/>
                      <a:pt x="8452" y="6546"/>
                      <a:pt x="8391" y="6481"/>
                    </a:cubicBezTo>
                    <a:cubicBezTo>
                      <a:pt x="8207" y="6297"/>
                      <a:pt x="8342" y="5976"/>
                      <a:pt x="8601" y="5976"/>
                    </a:cubicBezTo>
                    <a:close/>
                    <a:moveTo>
                      <a:pt x="8441" y="4769"/>
                    </a:moveTo>
                    <a:cubicBezTo>
                      <a:pt x="8502" y="4793"/>
                      <a:pt x="8576" y="4818"/>
                      <a:pt x="8638" y="4818"/>
                    </a:cubicBezTo>
                    <a:lnTo>
                      <a:pt x="8613" y="5767"/>
                    </a:lnTo>
                    <a:lnTo>
                      <a:pt x="8601" y="5767"/>
                    </a:lnTo>
                    <a:cubicBezTo>
                      <a:pt x="8317" y="5767"/>
                      <a:pt x="8096" y="6001"/>
                      <a:pt x="8108" y="6284"/>
                    </a:cubicBezTo>
                    <a:lnTo>
                      <a:pt x="8096" y="6272"/>
                    </a:lnTo>
                    <a:lnTo>
                      <a:pt x="8096" y="6272"/>
                    </a:lnTo>
                    <a:cubicBezTo>
                      <a:pt x="8096" y="6309"/>
                      <a:pt x="8108" y="6334"/>
                      <a:pt x="8108" y="6371"/>
                    </a:cubicBezTo>
                    <a:lnTo>
                      <a:pt x="7209" y="6642"/>
                    </a:lnTo>
                    <a:cubicBezTo>
                      <a:pt x="7209" y="6629"/>
                      <a:pt x="7196" y="6617"/>
                      <a:pt x="7184" y="6605"/>
                    </a:cubicBezTo>
                    <a:lnTo>
                      <a:pt x="8441" y="4769"/>
                    </a:lnTo>
                    <a:close/>
                    <a:moveTo>
                      <a:pt x="7020" y="6729"/>
                    </a:moveTo>
                    <a:cubicBezTo>
                      <a:pt x="7029" y="6729"/>
                      <a:pt x="7036" y="6735"/>
                      <a:pt x="7036" y="6753"/>
                    </a:cubicBezTo>
                    <a:cubicBezTo>
                      <a:pt x="7048" y="6790"/>
                      <a:pt x="7024" y="6814"/>
                      <a:pt x="6987" y="6814"/>
                    </a:cubicBezTo>
                    <a:lnTo>
                      <a:pt x="6987" y="6802"/>
                    </a:lnTo>
                    <a:cubicBezTo>
                      <a:pt x="6930" y="6802"/>
                      <a:pt x="6990" y="6729"/>
                      <a:pt x="7020" y="6729"/>
                    </a:cubicBezTo>
                    <a:close/>
                    <a:moveTo>
                      <a:pt x="8428" y="0"/>
                    </a:moveTo>
                    <a:cubicBezTo>
                      <a:pt x="8170" y="0"/>
                      <a:pt x="8071" y="358"/>
                      <a:pt x="8305" y="481"/>
                    </a:cubicBezTo>
                    <a:lnTo>
                      <a:pt x="7812" y="2206"/>
                    </a:lnTo>
                    <a:lnTo>
                      <a:pt x="7788" y="2206"/>
                    </a:lnTo>
                    <a:cubicBezTo>
                      <a:pt x="7714" y="2206"/>
                      <a:pt x="7640" y="2243"/>
                      <a:pt x="7591" y="2317"/>
                    </a:cubicBezTo>
                    <a:lnTo>
                      <a:pt x="6666" y="1886"/>
                    </a:lnTo>
                    <a:cubicBezTo>
                      <a:pt x="6679" y="1824"/>
                      <a:pt x="6691" y="1775"/>
                      <a:pt x="6691" y="1713"/>
                    </a:cubicBezTo>
                    <a:cubicBezTo>
                      <a:pt x="6691" y="1442"/>
                      <a:pt x="6469" y="1208"/>
                      <a:pt x="6186" y="1208"/>
                    </a:cubicBezTo>
                    <a:cubicBezTo>
                      <a:pt x="6137" y="1208"/>
                      <a:pt x="6075" y="1220"/>
                      <a:pt x="6013" y="1245"/>
                    </a:cubicBezTo>
                    <a:lnTo>
                      <a:pt x="5742" y="666"/>
                    </a:lnTo>
                    <a:cubicBezTo>
                      <a:pt x="5890" y="555"/>
                      <a:pt x="5866" y="333"/>
                      <a:pt x="5693" y="247"/>
                    </a:cubicBezTo>
                    <a:cubicBezTo>
                      <a:pt x="5657" y="228"/>
                      <a:pt x="5620" y="219"/>
                      <a:pt x="5583" y="219"/>
                    </a:cubicBezTo>
                    <a:cubicBezTo>
                      <a:pt x="5455" y="219"/>
                      <a:pt x="5336" y="325"/>
                      <a:pt x="5336" y="469"/>
                    </a:cubicBezTo>
                    <a:cubicBezTo>
                      <a:pt x="5336" y="493"/>
                      <a:pt x="5336" y="518"/>
                      <a:pt x="5348" y="530"/>
                    </a:cubicBezTo>
                    <a:lnTo>
                      <a:pt x="4005" y="1196"/>
                    </a:lnTo>
                    <a:cubicBezTo>
                      <a:pt x="3901" y="1035"/>
                      <a:pt x="3743" y="963"/>
                      <a:pt x="3587" y="963"/>
                    </a:cubicBezTo>
                    <a:cubicBezTo>
                      <a:pt x="3335" y="963"/>
                      <a:pt x="3088" y="1150"/>
                      <a:pt x="3081" y="1454"/>
                    </a:cubicBezTo>
                    <a:cubicBezTo>
                      <a:pt x="3081" y="1528"/>
                      <a:pt x="3106" y="1602"/>
                      <a:pt x="3130" y="1676"/>
                    </a:cubicBezTo>
                    <a:lnTo>
                      <a:pt x="456" y="2982"/>
                    </a:lnTo>
                    <a:cubicBezTo>
                      <a:pt x="407" y="2921"/>
                      <a:pt x="333" y="2884"/>
                      <a:pt x="259" y="2884"/>
                    </a:cubicBezTo>
                    <a:cubicBezTo>
                      <a:pt x="111" y="2884"/>
                      <a:pt x="1" y="2995"/>
                      <a:pt x="1" y="3142"/>
                    </a:cubicBezTo>
                    <a:cubicBezTo>
                      <a:pt x="1" y="3241"/>
                      <a:pt x="62" y="3340"/>
                      <a:pt x="161" y="3376"/>
                    </a:cubicBezTo>
                    <a:lnTo>
                      <a:pt x="309" y="5410"/>
                    </a:lnTo>
                    <a:cubicBezTo>
                      <a:pt x="124" y="5459"/>
                      <a:pt x="62" y="5681"/>
                      <a:pt x="185" y="5816"/>
                    </a:cubicBezTo>
                    <a:cubicBezTo>
                      <a:pt x="236" y="5872"/>
                      <a:pt x="303" y="5898"/>
                      <a:pt x="370" y="5898"/>
                    </a:cubicBezTo>
                    <a:cubicBezTo>
                      <a:pt x="466" y="5898"/>
                      <a:pt x="561" y="5844"/>
                      <a:pt x="604" y="5742"/>
                    </a:cubicBezTo>
                    <a:lnTo>
                      <a:pt x="2871" y="5804"/>
                    </a:lnTo>
                    <a:cubicBezTo>
                      <a:pt x="2894" y="5947"/>
                      <a:pt x="3006" y="6016"/>
                      <a:pt x="3117" y="6016"/>
                    </a:cubicBezTo>
                    <a:cubicBezTo>
                      <a:pt x="3244" y="6016"/>
                      <a:pt x="3371" y="5926"/>
                      <a:pt x="3364" y="5755"/>
                    </a:cubicBezTo>
                    <a:cubicBezTo>
                      <a:pt x="3364" y="5718"/>
                      <a:pt x="3352" y="5668"/>
                      <a:pt x="3327" y="5631"/>
                    </a:cubicBezTo>
                    <a:lnTo>
                      <a:pt x="4042" y="4966"/>
                    </a:lnTo>
                    <a:lnTo>
                      <a:pt x="4843" y="5557"/>
                    </a:lnTo>
                    <a:cubicBezTo>
                      <a:pt x="4818" y="5594"/>
                      <a:pt x="4806" y="5644"/>
                      <a:pt x="4806" y="5681"/>
                    </a:cubicBezTo>
                    <a:cubicBezTo>
                      <a:pt x="4806" y="5866"/>
                      <a:pt x="4954" y="5973"/>
                      <a:pt x="5101" y="5973"/>
                    </a:cubicBezTo>
                    <a:cubicBezTo>
                      <a:pt x="5208" y="5973"/>
                      <a:pt x="5314" y="5916"/>
                      <a:pt x="5360" y="5791"/>
                    </a:cubicBezTo>
                    <a:lnTo>
                      <a:pt x="5656" y="5841"/>
                    </a:lnTo>
                    <a:cubicBezTo>
                      <a:pt x="5656" y="5976"/>
                      <a:pt x="5767" y="6087"/>
                      <a:pt x="5902" y="6087"/>
                    </a:cubicBezTo>
                    <a:cubicBezTo>
                      <a:pt x="5952" y="6087"/>
                      <a:pt x="6001" y="6075"/>
                      <a:pt x="6050" y="6038"/>
                    </a:cubicBezTo>
                    <a:lnTo>
                      <a:pt x="6765" y="6654"/>
                    </a:lnTo>
                    <a:cubicBezTo>
                      <a:pt x="6753" y="6691"/>
                      <a:pt x="6740" y="6728"/>
                      <a:pt x="6740" y="6777"/>
                    </a:cubicBezTo>
                    <a:cubicBezTo>
                      <a:pt x="6740" y="6944"/>
                      <a:pt x="6867" y="7027"/>
                      <a:pt x="6993" y="7027"/>
                    </a:cubicBezTo>
                    <a:cubicBezTo>
                      <a:pt x="7119" y="7027"/>
                      <a:pt x="7246" y="6944"/>
                      <a:pt x="7246" y="6777"/>
                    </a:cubicBezTo>
                    <a:cubicBezTo>
                      <a:pt x="7246" y="6765"/>
                      <a:pt x="7246" y="6753"/>
                      <a:pt x="7246" y="6753"/>
                    </a:cubicBezTo>
                    <a:lnTo>
                      <a:pt x="8145" y="6481"/>
                    </a:lnTo>
                    <a:cubicBezTo>
                      <a:pt x="8230" y="6680"/>
                      <a:pt x="8418" y="6789"/>
                      <a:pt x="8608" y="6789"/>
                    </a:cubicBezTo>
                    <a:cubicBezTo>
                      <a:pt x="8749" y="6789"/>
                      <a:pt x="8891" y="6730"/>
                      <a:pt x="8995" y="6605"/>
                    </a:cubicBezTo>
                    <a:cubicBezTo>
                      <a:pt x="9242" y="6321"/>
                      <a:pt x="9081" y="5878"/>
                      <a:pt x="8712" y="5791"/>
                    </a:cubicBezTo>
                    <a:lnTo>
                      <a:pt x="8749" y="4818"/>
                    </a:lnTo>
                    <a:cubicBezTo>
                      <a:pt x="9229" y="4732"/>
                      <a:pt x="9303" y="4079"/>
                      <a:pt x="8860" y="3869"/>
                    </a:cubicBezTo>
                    <a:lnTo>
                      <a:pt x="9081" y="2933"/>
                    </a:lnTo>
                    <a:lnTo>
                      <a:pt x="9131" y="2933"/>
                    </a:lnTo>
                    <a:cubicBezTo>
                      <a:pt x="9673" y="2933"/>
                      <a:pt x="9673" y="2120"/>
                      <a:pt x="9131" y="2120"/>
                    </a:cubicBezTo>
                    <a:lnTo>
                      <a:pt x="9057" y="2120"/>
                    </a:lnTo>
                    <a:lnTo>
                      <a:pt x="8552" y="481"/>
                    </a:lnTo>
                    <a:cubicBezTo>
                      <a:pt x="8773" y="358"/>
                      <a:pt x="8687" y="0"/>
                      <a:pt x="84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4" name="Google Shape;8224;p64"/>
              <p:cNvSpPr/>
              <p:nvPr/>
            </p:nvSpPr>
            <p:spPr>
              <a:xfrm>
                <a:off x="5084085" y="2591412"/>
                <a:ext cx="141643" cy="74492"/>
              </a:xfrm>
              <a:custGeom>
                <a:avLst/>
                <a:gdLst/>
                <a:ahLst/>
                <a:cxnLst/>
                <a:rect l="l" t="t" r="r" b="b"/>
                <a:pathLst>
                  <a:path w="9821" h="5165" extrusionOk="0">
                    <a:moveTo>
                      <a:pt x="6481" y="623"/>
                    </a:moveTo>
                    <a:cubicBezTo>
                      <a:pt x="6538" y="623"/>
                      <a:pt x="6478" y="696"/>
                      <a:pt x="6448" y="696"/>
                    </a:cubicBezTo>
                    <a:cubicBezTo>
                      <a:pt x="6439" y="696"/>
                      <a:pt x="6432" y="689"/>
                      <a:pt x="6432" y="672"/>
                    </a:cubicBezTo>
                    <a:cubicBezTo>
                      <a:pt x="6432" y="635"/>
                      <a:pt x="6457" y="623"/>
                      <a:pt x="6481" y="623"/>
                    </a:cubicBezTo>
                    <a:close/>
                    <a:moveTo>
                      <a:pt x="293" y="723"/>
                    </a:moveTo>
                    <a:cubicBezTo>
                      <a:pt x="302" y="723"/>
                      <a:pt x="308" y="729"/>
                      <a:pt x="308" y="746"/>
                    </a:cubicBezTo>
                    <a:cubicBezTo>
                      <a:pt x="308" y="771"/>
                      <a:pt x="284" y="796"/>
                      <a:pt x="259" y="796"/>
                    </a:cubicBezTo>
                    <a:cubicBezTo>
                      <a:pt x="202" y="796"/>
                      <a:pt x="262" y="723"/>
                      <a:pt x="293" y="723"/>
                    </a:cubicBezTo>
                    <a:close/>
                    <a:moveTo>
                      <a:pt x="2523" y="723"/>
                    </a:moveTo>
                    <a:cubicBezTo>
                      <a:pt x="2532" y="723"/>
                      <a:pt x="2539" y="729"/>
                      <a:pt x="2539" y="746"/>
                    </a:cubicBezTo>
                    <a:cubicBezTo>
                      <a:pt x="2539" y="771"/>
                      <a:pt x="2514" y="796"/>
                      <a:pt x="2489" y="796"/>
                    </a:cubicBezTo>
                    <a:cubicBezTo>
                      <a:pt x="2432" y="796"/>
                      <a:pt x="2492" y="723"/>
                      <a:pt x="2523" y="723"/>
                    </a:cubicBezTo>
                    <a:close/>
                    <a:moveTo>
                      <a:pt x="7418" y="229"/>
                    </a:moveTo>
                    <a:cubicBezTo>
                      <a:pt x="7677" y="229"/>
                      <a:pt x="7812" y="549"/>
                      <a:pt x="7627" y="734"/>
                    </a:cubicBezTo>
                    <a:cubicBezTo>
                      <a:pt x="7565" y="801"/>
                      <a:pt x="7487" y="831"/>
                      <a:pt x="7411" y="831"/>
                    </a:cubicBezTo>
                    <a:cubicBezTo>
                      <a:pt x="7262" y="831"/>
                      <a:pt x="7122" y="716"/>
                      <a:pt x="7122" y="537"/>
                    </a:cubicBezTo>
                    <a:cubicBezTo>
                      <a:pt x="7110" y="377"/>
                      <a:pt x="7245" y="229"/>
                      <a:pt x="7418" y="229"/>
                    </a:cubicBezTo>
                    <a:close/>
                    <a:moveTo>
                      <a:pt x="3521" y="1117"/>
                    </a:moveTo>
                    <a:cubicBezTo>
                      <a:pt x="3530" y="1117"/>
                      <a:pt x="3537" y="1124"/>
                      <a:pt x="3537" y="1141"/>
                    </a:cubicBezTo>
                    <a:cubicBezTo>
                      <a:pt x="3537" y="1165"/>
                      <a:pt x="3512" y="1190"/>
                      <a:pt x="3487" y="1190"/>
                    </a:cubicBezTo>
                    <a:cubicBezTo>
                      <a:pt x="3430" y="1190"/>
                      <a:pt x="3490" y="1117"/>
                      <a:pt x="3521" y="1117"/>
                    </a:cubicBezTo>
                    <a:close/>
                    <a:moveTo>
                      <a:pt x="9180" y="734"/>
                    </a:moveTo>
                    <a:cubicBezTo>
                      <a:pt x="9451" y="734"/>
                      <a:pt x="9586" y="1067"/>
                      <a:pt x="9389" y="1251"/>
                    </a:cubicBezTo>
                    <a:cubicBezTo>
                      <a:pt x="9329" y="1316"/>
                      <a:pt x="9252" y="1345"/>
                      <a:pt x="9176" y="1345"/>
                    </a:cubicBezTo>
                    <a:cubicBezTo>
                      <a:pt x="9022" y="1345"/>
                      <a:pt x="8872" y="1224"/>
                      <a:pt x="8872" y="1042"/>
                    </a:cubicBezTo>
                    <a:cubicBezTo>
                      <a:pt x="8872" y="869"/>
                      <a:pt x="9007" y="734"/>
                      <a:pt x="9180" y="734"/>
                    </a:cubicBezTo>
                    <a:close/>
                    <a:moveTo>
                      <a:pt x="4559" y="1941"/>
                    </a:moveTo>
                    <a:cubicBezTo>
                      <a:pt x="4621" y="1941"/>
                      <a:pt x="4621" y="2040"/>
                      <a:pt x="4559" y="2040"/>
                    </a:cubicBezTo>
                    <a:cubicBezTo>
                      <a:pt x="4498" y="2040"/>
                      <a:pt x="4498" y="1941"/>
                      <a:pt x="4559" y="1941"/>
                    </a:cubicBezTo>
                    <a:close/>
                    <a:moveTo>
                      <a:pt x="6913" y="635"/>
                    </a:moveTo>
                    <a:cubicBezTo>
                      <a:pt x="6937" y="771"/>
                      <a:pt x="7024" y="882"/>
                      <a:pt x="7147" y="956"/>
                    </a:cubicBezTo>
                    <a:lnTo>
                      <a:pt x="6099" y="2015"/>
                    </a:lnTo>
                    <a:cubicBezTo>
                      <a:pt x="6013" y="1941"/>
                      <a:pt x="5902" y="1904"/>
                      <a:pt x="5791" y="1904"/>
                    </a:cubicBezTo>
                    <a:cubicBezTo>
                      <a:pt x="5582" y="1904"/>
                      <a:pt x="5409" y="2015"/>
                      <a:pt x="5323" y="2200"/>
                    </a:cubicBezTo>
                    <a:lnTo>
                      <a:pt x="4806" y="2028"/>
                    </a:lnTo>
                    <a:cubicBezTo>
                      <a:pt x="4806" y="2015"/>
                      <a:pt x="4806" y="2003"/>
                      <a:pt x="4806" y="1991"/>
                    </a:cubicBezTo>
                    <a:cubicBezTo>
                      <a:pt x="4806" y="1966"/>
                      <a:pt x="4806" y="1929"/>
                      <a:pt x="4781" y="1892"/>
                    </a:cubicBezTo>
                    <a:lnTo>
                      <a:pt x="6309" y="857"/>
                    </a:lnTo>
                    <a:cubicBezTo>
                      <a:pt x="6358" y="894"/>
                      <a:pt x="6407" y="919"/>
                      <a:pt x="6469" y="919"/>
                    </a:cubicBezTo>
                    <a:cubicBezTo>
                      <a:pt x="6605" y="919"/>
                      <a:pt x="6715" y="808"/>
                      <a:pt x="6715" y="672"/>
                    </a:cubicBezTo>
                    <a:lnTo>
                      <a:pt x="6913" y="635"/>
                    </a:lnTo>
                    <a:close/>
                    <a:moveTo>
                      <a:pt x="7898" y="685"/>
                    </a:moveTo>
                    <a:lnTo>
                      <a:pt x="8687" y="931"/>
                    </a:lnTo>
                    <a:cubicBezTo>
                      <a:pt x="8675" y="968"/>
                      <a:pt x="8675" y="993"/>
                      <a:pt x="8675" y="1030"/>
                    </a:cubicBezTo>
                    <a:cubicBezTo>
                      <a:pt x="8675" y="1178"/>
                      <a:pt x="8736" y="1313"/>
                      <a:pt x="8847" y="1412"/>
                    </a:cubicBezTo>
                    <a:lnTo>
                      <a:pt x="8280" y="2213"/>
                    </a:lnTo>
                    <a:cubicBezTo>
                      <a:pt x="8206" y="2163"/>
                      <a:pt x="8108" y="2139"/>
                      <a:pt x="8022" y="2126"/>
                    </a:cubicBezTo>
                    <a:cubicBezTo>
                      <a:pt x="7985" y="2139"/>
                      <a:pt x="7948" y="2139"/>
                      <a:pt x="7911" y="2151"/>
                    </a:cubicBezTo>
                    <a:lnTo>
                      <a:pt x="7553" y="1017"/>
                    </a:lnTo>
                    <a:cubicBezTo>
                      <a:pt x="7714" y="968"/>
                      <a:pt x="7837" y="845"/>
                      <a:pt x="7898" y="685"/>
                    </a:cubicBezTo>
                    <a:close/>
                    <a:moveTo>
                      <a:pt x="7258" y="1017"/>
                    </a:moveTo>
                    <a:cubicBezTo>
                      <a:pt x="7307" y="1030"/>
                      <a:pt x="7356" y="1042"/>
                      <a:pt x="7418" y="1042"/>
                    </a:cubicBezTo>
                    <a:lnTo>
                      <a:pt x="7442" y="1042"/>
                    </a:lnTo>
                    <a:lnTo>
                      <a:pt x="7812" y="2188"/>
                    </a:lnTo>
                    <a:cubicBezTo>
                      <a:pt x="7665" y="2262"/>
                      <a:pt x="7554" y="2397"/>
                      <a:pt x="7517" y="2556"/>
                    </a:cubicBezTo>
                    <a:lnTo>
                      <a:pt x="7517" y="2556"/>
                    </a:lnTo>
                    <a:lnTo>
                      <a:pt x="6297" y="2410"/>
                    </a:lnTo>
                    <a:cubicBezTo>
                      <a:pt x="6284" y="2299"/>
                      <a:pt x="6247" y="2188"/>
                      <a:pt x="6173" y="2102"/>
                    </a:cubicBezTo>
                    <a:lnTo>
                      <a:pt x="7258" y="1017"/>
                    </a:lnTo>
                    <a:close/>
                    <a:moveTo>
                      <a:pt x="5794" y="2106"/>
                    </a:moveTo>
                    <a:cubicBezTo>
                      <a:pt x="5945" y="2106"/>
                      <a:pt x="6091" y="2224"/>
                      <a:pt x="6099" y="2397"/>
                    </a:cubicBezTo>
                    <a:cubicBezTo>
                      <a:pt x="6099" y="2570"/>
                      <a:pt x="5952" y="2705"/>
                      <a:pt x="5791" y="2705"/>
                    </a:cubicBezTo>
                    <a:cubicBezTo>
                      <a:pt x="5520" y="2705"/>
                      <a:pt x="5397" y="2385"/>
                      <a:pt x="5582" y="2200"/>
                    </a:cubicBezTo>
                    <a:cubicBezTo>
                      <a:pt x="5643" y="2135"/>
                      <a:pt x="5719" y="2106"/>
                      <a:pt x="5794" y="2106"/>
                    </a:cubicBezTo>
                    <a:close/>
                    <a:moveTo>
                      <a:pt x="8022" y="2334"/>
                    </a:moveTo>
                    <a:cubicBezTo>
                      <a:pt x="8174" y="2334"/>
                      <a:pt x="8321" y="2449"/>
                      <a:pt x="8330" y="2631"/>
                    </a:cubicBezTo>
                    <a:cubicBezTo>
                      <a:pt x="8330" y="2804"/>
                      <a:pt x="8194" y="2939"/>
                      <a:pt x="8022" y="2939"/>
                    </a:cubicBezTo>
                    <a:cubicBezTo>
                      <a:pt x="7750" y="2927"/>
                      <a:pt x="7627" y="2607"/>
                      <a:pt x="7812" y="2422"/>
                    </a:cubicBezTo>
                    <a:cubicBezTo>
                      <a:pt x="7873" y="2361"/>
                      <a:pt x="7948" y="2334"/>
                      <a:pt x="8022" y="2334"/>
                    </a:cubicBezTo>
                    <a:close/>
                    <a:moveTo>
                      <a:pt x="4887" y="3863"/>
                    </a:moveTo>
                    <a:cubicBezTo>
                      <a:pt x="4897" y="3863"/>
                      <a:pt x="4904" y="3870"/>
                      <a:pt x="4904" y="3888"/>
                    </a:cubicBezTo>
                    <a:cubicBezTo>
                      <a:pt x="4904" y="3913"/>
                      <a:pt x="4892" y="3938"/>
                      <a:pt x="4855" y="3938"/>
                    </a:cubicBezTo>
                    <a:cubicBezTo>
                      <a:pt x="4799" y="3928"/>
                      <a:pt x="4855" y="3863"/>
                      <a:pt x="4887" y="3863"/>
                    </a:cubicBezTo>
                    <a:close/>
                    <a:moveTo>
                      <a:pt x="4781" y="2114"/>
                    </a:moveTo>
                    <a:lnTo>
                      <a:pt x="5299" y="2286"/>
                    </a:lnTo>
                    <a:cubicBezTo>
                      <a:pt x="5299" y="2323"/>
                      <a:pt x="5286" y="2360"/>
                      <a:pt x="5286" y="2410"/>
                    </a:cubicBezTo>
                    <a:cubicBezTo>
                      <a:pt x="5286" y="2558"/>
                      <a:pt x="5360" y="2705"/>
                      <a:pt x="5483" y="2804"/>
                    </a:cubicBezTo>
                    <a:lnTo>
                      <a:pt x="4954" y="3654"/>
                    </a:lnTo>
                    <a:cubicBezTo>
                      <a:pt x="4917" y="3642"/>
                      <a:pt x="4892" y="3629"/>
                      <a:pt x="4855" y="3629"/>
                    </a:cubicBezTo>
                    <a:cubicBezTo>
                      <a:pt x="4682" y="3629"/>
                      <a:pt x="4559" y="3814"/>
                      <a:pt x="4621" y="3974"/>
                    </a:cubicBezTo>
                    <a:lnTo>
                      <a:pt x="4128" y="4307"/>
                    </a:lnTo>
                    <a:cubicBezTo>
                      <a:pt x="4066" y="4221"/>
                      <a:pt x="3968" y="4172"/>
                      <a:pt x="3869" y="4147"/>
                    </a:cubicBezTo>
                    <a:lnTo>
                      <a:pt x="4535" y="2237"/>
                    </a:lnTo>
                    <a:lnTo>
                      <a:pt x="4572" y="2237"/>
                    </a:lnTo>
                    <a:cubicBezTo>
                      <a:pt x="4658" y="2237"/>
                      <a:pt x="4744" y="2200"/>
                      <a:pt x="4781" y="2114"/>
                    </a:cubicBezTo>
                    <a:close/>
                    <a:moveTo>
                      <a:pt x="3737" y="4324"/>
                    </a:moveTo>
                    <a:cubicBezTo>
                      <a:pt x="3893" y="4324"/>
                      <a:pt x="4046" y="4445"/>
                      <a:pt x="4054" y="4628"/>
                    </a:cubicBezTo>
                    <a:cubicBezTo>
                      <a:pt x="4054" y="4800"/>
                      <a:pt x="3919" y="4936"/>
                      <a:pt x="3746" y="4936"/>
                    </a:cubicBezTo>
                    <a:cubicBezTo>
                      <a:pt x="3741" y="4936"/>
                      <a:pt x="3736" y="4936"/>
                      <a:pt x="3731" y="4936"/>
                    </a:cubicBezTo>
                    <a:cubicBezTo>
                      <a:pt x="3470" y="4936"/>
                      <a:pt x="3331" y="4612"/>
                      <a:pt x="3524" y="4418"/>
                    </a:cubicBezTo>
                    <a:cubicBezTo>
                      <a:pt x="3585" y="4353"/>
                      <a:pt x="3661" y="4324"/>
                      <a:pt x="3737" y="4324"/>
                    </a:cubicBezTo>
                    <a:close/>
                    <a:moveTo>
                      <a:pt x="7412" y="1"/>
                    </a:moveTo>
                    <a:cubicBezTo>
                      <a:pt x="7150" y="1"/>
                      <a:pt x="6888" y="180"/>
                      <a:pt x="6913" y="537"/>
                    </a:cubicBezTo>
                    <a:lnTo>
                      <a:pt x="6703" y="574"/>
                    </a:lnTo>
                    <a:cubicBezTo>
                      <a:pt x="6662" y="465"/>
                      <a:pt x="6567" y="415"/>
                      <a:pt x="6473" y="415"/>
                    </a:cubicBezTo>
                    <a:cubicBezTo>
                      <a:pt x="6344" y="415"/>
                      <a:pt x="6215" y="509"/>
                      <a:pt x="6223" y="672"/>
                    </a:cubicBezTo>
                    <a:cubicBezTo>
                      <a:pt x="6223" y="709"/>
                      <a:pt x="6235" y="746"/>
                      <a:pt x="6247" y="783"/>
                    </a:cubicBezTo>
                    <a:lnTo>
                      <a:pt x="4744" y="1818"/>
                    </a:lnTo>
                    <a:cubicBezTo>
                      <a:pt x="4695" y="1769"/>
                      <a:pt x="4633" y="1744"/>
                      <a:pt x="4572" y="1744"/>
                    </a:cubicBezTo>
                    <a:cubicBezTo>
                      <a:pt x="4510" y="1744"/>
                      <a:pt x="4461" y="1769"/>
                      <a:pt x="4411" y="1794"/>
                    </a:cubicBezTo>
                    <a:lnTo>
                      <a:pt x="3734" y="1214"/>
                    </a:lnTo>
                    <a:cubicBezTo>
                      <a:pt x="3787" y="1038"/>
                      <a:pt x="3644" y="893"/>
                      <a:pt x="3490" y="893"/>
                    </a:cubicBezTo>
                    <a:cubicBezTo>
                      <a:pt x="3429" y="893"/>
                      <a:pt x="3367" y="916"/>
                      <a:pt x="3315" y="968"/>
                    </a:cubicBezTo>
                    <a:lnTo>
                      <a:pt x="2748" y="783"/>
                    </a:lnTo>
                    <a:lnTo>
                      <a:pt x="2748" y="746"/>
                    </a:lnTo>
                    <a:cubicBezTo>
                      <a:pt x="2748" y="581"/>
                      <a:pt x="2621" y="494"/>
                      <a:pt x="2493" y="494"/>
                    </a:cubicBezTo>
                    <a:cubicBezTo>
                      <a:pt x="2382" y="494"/>
                      <a:pt x="2271" y="560"/>
                      <a:pt x="2243" y="697"/>
                    </a:cubicBezTo>
                    <a:lnTo>
                      <a:pt x="505" y="697"/>
                    </a:lnTo>
                    <a:cubicBezTo>
                      <a:pt x="477" y="561"/>
                      <a:pt x="369" y="498"/>
                      <a:pt x="259" y="498"/>
                    </a:cubicBezTo>
                    <a:cubicBezTo>
                      <a:pt x="130" y="498"/>
                      <a:pt x="0" y="586"/>
                      <a:pt x="0" y="746"/>
                    </a:cubicBezTo>
                    <a:cubicBezTo>
                      <a:pt x="0" y="913"/>
                      <a:pt x="130" y="1003"/>
                      <a:pt x="258" y="1003"/>
                    </a:cubicBezTo>
                    <a:cubicBezTo>
                      <a:pt x="368" y="1003"/>
                      <a:pt x="477" y="937"/>
                      <a:pt x="505" y="796"/>
                    </a:cubicBezTo>
                    <a:lnTo>
                      <a:pt x="2243" y="796"/>
                    </a:lnTo>
                    <a:cubicBezTo>
                      <a:pt x="2267" y="919"/>
                      <a:pt x="2366" y="1005"/>
                      <a:pt x="2489" y="1005"/>
                    </a:cubicBezTo>
                    <a:cubicBezTo>
                      <a:pt x="2575" y="1005"/>
                      <a:pt x="2662" y="956"/>
                      <a:pt x="2711" y="869"/>
                    </a:cubicBezTo>
                    <a:lnTo>
                      <a:pt x="3253" y="1054"/>
                    </a:lnTo>
                    <a:cubicBezTo>
                      <a:pt x="3241" y="1079"/>
                      <a:pt x="3241" y="1116"/>
                      <a:pt x="3241" y="1141"/>
                    </a:cubicBezTo>
                    <a:cubicBezTo>
                      <a:pt x="3241" y="1288"/>
                      <a:pt x="3352" y="1399"/>
                      <a:pt x="3487" y="1399"/>
                    </a:cubicBezTo>
                    <a:cubicBezTo>
                      <a:pt x="3561" y="1399"/>
                      <a:pt x="3635" y="1362"/>
                      <a:pt x="3684" y="1313"/>
                    </a:cubicBezTo>
                    <a:lnTo>
                      <a:pt x="4350" y="1880"/>
                    </a:lnTo>
                    <a:cubicBezTo>
                      <a:pt x="4276" y="1991"/>
                      <a:pt x="4313" y="2151"/>
                      <a:pt x="4436" y="2213"/>
                    </a:cubicBezTo>
                    <a:lnTo>
                      <a:pt x="3771" y="4135"/>
                    </a:lnTo>
                    <a:lnTo>
                      <a:pt x="3746" y="4135"/>
                    </a:lnTo>
                    <a:cubicBezTo>
                      <a:pt x="3229" y="4135"/>
                      <a:pt x="3031" y="4825"/>
                      <a:pt x="3487" y="5096"/>
                    </a:cubicBezTo>
                    <a:cubicBezTo>
                      <a:pt x="3572" y="5144"/>
                      <a:pt x="3658" y="5165"/>
                      <a:pt x="3740" y="5165"/>
                    </a:cubicBezTo>
                    <a:cubicBezTo>
                      <a:pt x="4104" y="5165"/>
                      <a:pt x="4400" y="4753"/>
                      <a:pt x="4190" y="4381"/>
                    </a:cubicBezTo>
                    <a:lnTo>
                      <a:pt x="4682" y="4061"/>
                    </a:lnTo>
                    <a:cubicBezTo>
                      <a:pt x="4738" y="4126"/>
                      <a:pt x="4804" y="4152"/>
                      <a:pt x="4867" y="4152"/>
                    </a:cubicBezTo>
                    <a:cubicBezTo>
                      <a:pt x="5067" y="4152"/>
                      <a:pt x="5246" y="3882"/>
                      <a:pt x="5040" y="3703"/>
                    </a:cubicBezTo>
                    <a:lnTo>
                      <a:pt x="5570" y="2866"/>
                    </a:lnTo>
                    <a:cubicBezTo>
                      <a:pt x="5631" y="2903"/>
                      <a:pt x="5705" y="2915"/>
                      <a:pt x="5791" y="2915"/>
                    </a:cubicBezTo>
                    <a:cubicBezTo>
                      <a:pt x="6025" y="2915"/>
                      <a:pt x="6235" y="2755"/>
                      <a:pt x="6284" y="2521"/>
                    </a:cubicBezTo>
                    <a:lnTo>
                      <a:pt x="7516" y="2668"/>
                    </a:lnTo>
                    <a:cubicBezTo>
                      <a:pt x="7535" y="2978"/>
                      <a:pt x="7774" y="3132"/>
                      <a:pt x="8014" y="3132"/>
                    </a:cubicBezTo>
                    <a:cubicBezTo>
                      <a:pt x="8261" y="3132"/>
                      <a:pt x="8508" y="2969"/>
                      <a:pt x="8514" y="2644"/>
                    </a:cubicBezTo>
                    <a:cubicBezTo>
                      <a:pt x="8514" y="2508"/>
                      <a:pt x="8465" y="2373"/>
                      <a:pt x="8367" y="2274"/>
                    </a:cubicBezTo>
                    <a:lnTo>
                      <a:pt x="8933" y="1473"/>
                    </a:lnTo>
                    <a:cubicBezTo>
                      <a:pt x="9007" y="1523"/>
                      <a:pt x="9093" y="1535"/>
                      <a:pt x="9180" y="1535"/>
                    </a:cubicBezTo>
                    <a:cubicBezTo>
                      <a:pt x="9574" y="1535"/>
                      <a:pt x="9820" y="1091"/>
                      <a:pt x="9599" y="759"/>
                    </a:cubicBezTo>
                    <a:cubicBezTo>
                      <a:pt x="9497" y="605"/>
                      <a:pt x="9334" y="531"/>
                      <a:pt x="9173" y="531"/>
                    </a:cubicBezTo>
                    <a:cubicBezTo>
                      <a:pt x="8985" y="531"/>
                      <a:pt x="8798" y="633"/>
                      <a:pt x="8712" y="833"/>
                    </a:cubicBezTo>
                    <a:lnTo>
                      <a:pt x="7911" y="586"/>
                    </a:lnTo>
                    <a:cubicBezTo>
                      <a:pt x="7911" y="574"/>
                      <a:pt x="7911" y="549"/>
                      <a:pt x="7911" y="537"/>
                    </a:cubicBezTo>
                    <a:cubicBezTo>
                      <a:pt x="7935" y="180"/>
                      <a:pt x="7673" y="1"/>
                      <a:pt x="74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5" name="Google Shape;8225;p64"/>
              <p:cNvSpPr/>
              <p:nvPr/>
            </p:nvSpPr>
            <p:spPr>
              <a:xfrm>
                <a:off x="5027751" y="3159269"/>
                <a:ext cx="8495" cy="7154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96" extrusionOk="0">
                    <a:moveTo>
                      <a:pt x="253" y="201"/>
                    </a:moveTo>
                    <a:cubicBezTo>
                      <a:pt x="275" y="201"/>
                      <a:pt x="296" y="216"/>
                      <a:pt x="296" y="247"/>
                    </a:cubicBezTo>
                    <a:cubicBezTo>
                      <a:pt x="296" y="278"/>
                      <a:pt x="275" y="294"/>
                      <a:pt x="253" y="294"/>
                    </a:cubicBezTo>
                    <a:cubicBezTo>
                      <a:pt x="231" y="294"/>
                      <a:pt x="210" y="278"/>
                      <a:pt x="210" y="247"/>
                    </a:cubicBezTo>
                    <a:cubicBezTo>
                      <a:pt x="210" y="216"/>
                      <a:pt x="231" y="201"/>
                      <a:pt x="253" y="201"/>
                    </a:cubicBezTo>
                    <a:close/>
                    <a:moveTo>
                      <a:pt x="228" y="0"/>
                    </a:moveTo>
                    <a:cubicBezTo>
                      <a:pt x="101" y="0"/>
                      <a:pt x="0" y="118"/>
                      <a:pt x="0" y="247"/>
                    </a:cubicBezTo>
                    <a:cubicBezTo>
                      <a:pt x="0" y="397"/>
                      <a:pt x="123" y="496"/>
                      <a:pt x="252" y="496"/>
                    </a:cubicBezTo>
                    <a:cubicBezTo>
                      <a:pt x="315" y="496"/>
                      <a:pt x="379" y="472"/>
                      <a:pt x="432" y="420"/>
                    </a:cubicBezTo>
                    <a:cubicBezTo>
                      <a:pt x="588" y="263"/>
                      <a:pt x="486" y="0"/>
                      <a:pt x="262" y="0"/>
                    </a:cubicBezTo>
                    <a:cubicBezTo>
                      <a:pt x="257" y="0"/>
                      <a:pt x="252" y="1"/>
                      <a:pt x="247" y="1"/>
                    </a:cubicBezTo>
                    <a:cubicBezTo>
                      <a:pt x="241" y="0"/>
                      <a:pt x="234" y="0"/>
                      <a:pt x="2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6" name="Google Shape;8226;p64"/>
              <p:cNvSpPr/>
              <p:nvPr/>
            </p:nvSpPr>
            <p:spPr>
              <a:xfrm>
                <a:off x="4758945" y="2630324"/>
                <a:ext cx="363721" cy="520753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36107" extrusionOk="0">
                    <a:moveTo>
                      <a:pt x="3335" y="500"/>
                    </a:moveTo>
                    <a:cubicBezTo>
                      <a:pt x="3372" y="500"/>
                      <a:pt x="3397" y="537"/>
                      <a:pt x="3397" y="574"/>
                    </a:cubicBezTo>
                    <a:cubicBezTo>
                      <a:pt x="3397" y="617"/>
                      <a:pt x="3363" y="639"/>
                      <a:pt x="3329" y="639"/>
                    </a:cubicBezTo>
                    <a:cubicBezTo>
                      <a:pt x="3295" y="639"/>
                      <a:pt x="3261" y="617"/>
                      <a:pt x="3261" y="574"/>
                    </a:cubicBezTo>
                    <a:cubicBezTo>
                      <a:pt x="3261" y="537"/>
                      <a:pt x="3298" y="500"/>
                      <a:pt x="3335" y="500"/>
                    </a:cubicBezTo>
                    <a:close/>
                    <a:moveTo>
                      <a:pt x="14326" y="192"/>
                    </a:moveTo>
                    <a:lnTo>
                      <a:pt x="14326" y="205"/>
                    </a:lnTo>
                    <a:cubicBezTo>
                      <a:pt x="14597" y="205"/>
                      <a:pt x="14720" y="537"/>
                      <a:pt x="14523" y="722"/>
                    </a:cubicBezTo>
                    <a:cubicBezTo>
                      <a:pt x="14464" y="781"/>
                      <a:pt x="14392" y="807"/>
                      <a:pt x="14321" y="807"/>
                    </a:cubicBezTo>
                    <a:cubicBezTo>
                      <a:pt x="14167" y="807"/>
                      <a:pt x="14018" y="685"/>
                      <a:pt x="14018" y="500"/>
                    </a:cubicBezTo>
                    <a:cubicBezTo>
                      <a:pt x="14018" y="328"/>
                      <a:pt x="14153" y="192"/>
                      <a:pt x="14326" y="192"/>
                    </a:cubicBezTo>
                    <a:close/>
                    <a:moveTo>
                      <a:pt x="4272" y="439"/>
                    </a:moveTo>
                    <a:cubicBezTo>
                      <a:pt x="4481" y="439"/>
                      <a:pt x="4580" y="697"/>
                      <a:pt x="4432" y="845"/>
                    </a:cubicBezTo>
                    <a:cubicBezTo>
                      <a:pt x="4385" y="888"/>
                      <a:pt x="4329" y="907"/>
                      <a:pt x="4273" y="907"/>
                    </a:cubicBezTo>
                    <a:cubicBezTo>
                      <a:pt x="4153" y="907"/>
                      <a:pt x="4038" y="816"/>
                      <a:pt x="4038" y="673"/>
                    </a:cubicBezTo>
                    <a:cubicBezTo>
                      <a:pt x="4025" y="550"/>
                      <a:pt x="4136" y="439"/>
                      <a:pt x="4272" y="439"/>
                    </a:cubicBezTo>
                    <a:close/>
                    <a:moveTo>
                      <a:pt x="10630" y="870"/>
                    </a:moveTo>
                    <a:cubicBezTo>
                      <a:pt x="10686" y="870"/>
                      <a:pt x="10627" y="943"/>
                      <a:pt x="10596" y="943"/>
                    </a:cubicBezTo>
                    <a:cubicBezTo>
                      <a:pt x="10587" y="943"/>
                      <a:pt x="10580" y="936"/>
                      <a:pt x="10580" y="919"/>
                    </a:cubicBezTo>
                    <a:cubicBezTo>
                      <a:pt x="10580" y="895"/>
                      <a:pt x="10593" y="870"/>
                      <a:pt x="10617" y="870"/>
                    </a:cubicBezTo>
                    <a:close/>
                    <a:moveTo>
                      <a:pt x="8523" y="488"/>
                    </a:moveTo>
                    <a:cubicBezTo>
                      <a:pt x="8781" y="488"/>
                      <a:pt x="8917" y="808"/>
                      <a:pt x="8732" y="993"/>
                    </a:cubicBezTo>
                    <a:cubicBezTo>
                      <a:pt x="8671" y="1058"/>
                      <a:pt x="8595" y="1087"/>
                      <a:pt x="8519" y="1087"/>
                    </a:cubicBezTo>
                    <a:cubicBezTo>
                      <a:pt x="8365" y="1087"/>
                      <a:pt x="8215" y="966"/>
                      <a:pt x="8215" y="784"/>
                    </a:cubicBezTo>
                    <a:cubicBezTo>
                      <a:pt x="8215" y="623"/>
                      <a:pt x="8350" y="488"/>
                      <a:pt x="8510" y="488"/>
                    </a:cubicBezTo>
                    <a:close/>
                    <a:moveTo>
                      <a:pt x="17369" y="1030"/>
                    </a:moveTo>
                    <a:cubicBezTo>
                      <a:pt x="17424" y="1030"/>
                      <a:pt x="17371" y="1098"/>
                      <a:pt x="17339" y="1098"/>
                    </a:cubicBezTo>
                    <a:cubicBezTo>
                      <a:pt x="17328" y="1098"/>
                      <a:pt x="17320" y="1089"/>
                      <a:pt x="17320" y="1067"/>
                    </a:cubicBezTo>
                    <a:cubicBezTo>
                      <a:pt x="17320" y="1042"/>
                      <a:pt x="17332" y="1030"/>
                      <a:pt x="17369" y="1030"/>
                    </a:cubicBezTo>
                    <a:close/>
                    <a:moveTo>
                      <a:pt x="3582" y="685"/>
                    </a:moveTo>
                    <a:lnTo>
                      <a:pt x="3828" y="697"/>
                    </a:lnTo>
                    <a:cubicBezTo>
                      <a:pt x="3828" y="734"/>
                      <a:pt x="3828" y="759"/>
                      <a:pt x="3840" y="796"/>
                    </a:cubicBezTo>
                    <a:lnTo>
                      <a:pt x="2658" y="1252"/>
                    </a:lnTo>
                    <a:lnTo>
                      <a:pt x="3175" y="808"/>
                    </a:lnTo>
                    <a:cubicBezTo>
                      <a:pt x="3224" y="841"/>
                      <a:pt x="3278" y="856"/>
                      <a:pt x="3330" y="856"/>
                    </a:cubicBezTo>
                    <a:cubicBezTo>
                      <a:pt x="3438" y="856"/>
                      <a:pt x="3540" y="793"/>
                      <a:pt x="3582" y="685"/>
                    </a:cubicBezTo>
                    <a:close/>
                    <a:moveTo>
                      <a:pt x="6095" y="648"/>
                    </a:moveTo>
                    <a:cubicBezTo>
                      <a:pt x="6366" y="648"/>
                      <a:pt x="6502" y="981"/>
                      <a:pt x="6305" y="1178"/>
                    </a:cubicBezTo>
                    <a:cubicBezTo>
                      <a:pt x="6246" y="1241"/>
                      <a:pt x="6172" y="1268"/>
                      <a:pt x="6099" y="1268"/>
                    </a:cubicBezTo>
                    <a:cubicBezTo>
                      <a:pt x="5942" y="1268"/>
                      <a:pt x="5787" y="1141"/>
                      <a:pt x="5787" y="956"/>
                    </a:cubicBezTo>
                    <a:cubicBezTo>
                      <a:pt x="5787" y="784"/>
                      <a:pt x="5923" y="648"/>
                      <a:pt x="6095" y="648"/>
                    </a:cubicBezTo>
                    <a:close/>
                    <a:moveTo>
                      <a:pt x="11936" y="1289"/>
                    </a:moveTo>
                    <a:cubicBezTo>
                      <a:pt x="11973" y="1289"/>
                      <a:pt x="12010" y="1313"/>
                      <a:pt x="12010" y="1363"/>
                    </a:cubicBezTo>
                    <a:cubicBezTo>
                      <a:pt x="12003" y="1400"/>
                      <a:pt x="11973" y="1418"/>
                      <a:pt x="11942" y="1418"/>
                    </a:cubicBezTo>
                    <a:cubicBezTo>
                      <a:pt x="11911" y="1418"/>
                      <a:pt x="11880" y="1400"/>
                      <a:pt x="11874" y="1363"/>
                    </a:cubicBezTo>
                    <a:cubicBezTo>
                      <a:pt x="11874" y="1326"/>
                      <a:pt x="11899" y="1289"/>
                      <a:pt x="11936" y="1289"/>
                    </a:cubicBezTo>
                    <a:close/>
                    <a:moveTo>
                      <a:pt x="15407" y="1376"/>
                    </a:moveTo>
                    <a:cubicBezTo>
                      <a:pt x="15416" y="1376"/>
                      <a:pt x="15423" y="1383"/>
                      <a:pt x="15423" y="1400"/>
                    </a:cubicBezTo>
                    <a:cubicBezTo>
                      <a:pt x="15410" y="1424"/>
                      <a:pt x="15398" y="1437"/>
                      <a:pt x="15373" y="1437"/>
                    </a:cubicBezTo>
                    <a:lnTo>
                      <a:pt x="15373" y="1449"/>
                    </a:lnTo>
                    <a:cubicBezTo>
                      <a:pt x="15316" y="1449"/>
                      <a:pt x="15376" y="1376"/>
                      <a:pt x="15407" y="1376"/>
                    </a:cubicBezTo>
                    <a:close/>
                    <a:moveTo>
                      <a:pt x="16692" y="1289"/>
                    </a:moveTo>
                    <a:cubicBezTo>
                      <a:pt x="16803" y="1289"/>
                      <a:pt x="16889" y="1363"/>
                      <a:pt x="16889" y="1474"/>
                    </a:cubicBezTo>
                    <a:cubicBezTo>
                      <a:pt x="16901" y="1523"/>
                      <a:pt x="16876" y="1585"/>
                      <a:pt x="16840" y="1621"/>
                    </a:cubicBezTo>
                    <a:lnTo>
                      <a:pt x="16840" y="1634"/>
                    </a:lnTo>
                    <a:cubicBezTo>
                      <a:pt x="16803" y="1671"/>
                      <a:pt x="16753" y="1695"/>
                      <a:pt x="16704" y="1708"/>
                    </a:cubicBezTo>
                    <a:lnTo>
                      <a:pt x="16692" y="1708"/>
                    </a:lnTo>
                    <a:cubicBezTo>
                      <a:pt x="16581" y="1695"/>
                      <a:pt x="16495" y="1609"/>
                      <a:pt x="16495" y="1498"/>
                    </a:cubicBezTo>
                    <a:cubicBezTo>
                      <a:pt x="16482" y="1387"/>
                      <a:pt x="16568" y="1289"/>
                      <a:pt x="16679" y="1289"/>
                    </a:cubicBezTo>
                    <a:close/>
                    <a:moveTo>
                      <a:pt x="14831" y="562"/>
                    </a:moveTo>
                    <a:lnTo>
                      <a:pt x="14831" y="574"/>
                    </a:lnTo>
                    <a:lnTo>
                      <a:pt x="17111" y="1079"/>
                    </a:lnTo>
                    <a:cubicBezTo>
                      <a:pt x="17111" y="1104"/>
                      <a:pt x="17111" y="1129"/>
                      <a:pt x="17123" y="1153"/>
                    </a:cubicBezTo>
                    <a:lnTo>
                      <a:pt x="16987" y="1227"/>
                    </a:lnTo>
                    <a:cubicBezTo>
                      <a:pt x="16913" y="1141"/>
                      <a:pt x="16803" y="1092"/>
                      <a:pt x="16692" y="1092"/>
                    </a:cubicBezTo>
                    <a:lnTo>
                      <a:pt x="16667" y="1092"/>
                    </a:lnTo>
                    <a:cubicBezTo>
                      <a:pt x="16470" y="1104"/>
                      <a:pt x="16322" y="1240"/>
                      <a:pt x="16285" y="1424"/>
                    </a:cubicBezTo>
                    <a:lnTo>
                      <a:pt x="15620" y="1387"/>
                    </a:lnTo>
                    <a:cubicBezTo>
                      <a:pt x="15620" y="1274"/>
                      <a:pt x="15538" y="1229"/>
                      <a:pt x="15441" y="1229"/>
                    </a:cubicBezTo>
                    <a:cubicBezTo>
                      <a:pt x="15264" y="1229"/>
                      <a:pt x="15036" y="1380"/>
                      <a:pt x="15164" y="1548"/>
                    </a:cubicBezTo>
                    <a:lnTo>
                      <a:pt x="14843" y="1843"/>
                    </a:lnTo>
                    <a:cubicBezTo>
                      <a:pt x="14782" y="1782"/>
                      <a:pt x="14696" y="1745"/>
                      <a:pt x="14609" y="1720"/>
                    </a:cubicBezTo>
                    <a:lnTo>
                      <a:pt x="14425" y="993"/>
                    </a:lnTo>
                    <a:cubicBezTo>
                      <a:pt x="14634" y="944"/>
                      <a:pt x="14794" y="771"/>
                      <a:pt x="14831" y="562"/>
                    </a:cubicBezTo>
                    <a:close/>
                    <a:moveTo>
                      <a:pt x="12948" y="1313"/>
                    </a:moveTo>
                    <a:cubicBezTo>
                      <a:pt x="13197" y="1313"/>
                      <a:pt x="13312" y="1625"/>
                      <a:pt x="13143" y="1806"/>
                    </a:cubicBezTo>
                    <a:cubicBezTo>
                      <a:pt x="13084" y="1861"/>
                      <a:pt x="13013" y="1886"/>
                      <a:pt x="12942" y="1886"/>
                    </a:cubicBezTo>
                    <a:cubicBezTo>
                      <a:pt x="12793" y="1886"/>
                      <a:pt x="12650" y="1773"/>
                      <a:pt x="12650" y="1597"/>
                    </a:cubicBezTo>
                    <a:cubicBezTo>
                      <a:pt x="12638" y="1437"/>
                      <a:pt x="12773" y="1313"/>
                      <a:pt x="12934" y="1313"/>
                    </a:cubicBezTo>
                    <a:cubicBezTo>
                      <a:pt x="12939" y="1313"/>
                      <a:pt x="12943" y="1313"/>
                      <a:pt x="12948" y="1313"/>
                    </a:cubicBezTo>
                    <a:close/>
                    <a:moveTo>
                      <a:pt x="2002" y="1454"/>
                    </a:moveTo>
                    <a:cubicBezTo>
                      <a:pt x="2135" y="1454"/>
                      <a:pt x="2263" y="1559"/>
                      <a:pt x="2263" y="1708"/>
                    </a:cubicBezTo>
                    <a:cubicBezTo>
                      <a:pt x="2263" y="1856"/>
                      <a:pt x="2152" y="1966"/>
                      <a:pt x="2005" y="1966"/>
                    </a:cubicBezTo>
                    <a:cubicBezTo>
                      <a:pt x="1770" y="1966"/>
                      <a:pt x="1660" y="1695"/>
                      <a:pt x="1820" y="1535"/>
                    </a:cubicBezTo>
                    <a:cubicBezTo>
                      <a:pt x="1872" y="1479"/>
                      <a:pt x="1938" y="1454"/>
                      <a:pt x="2002" y="1454"/>
                    </a:cubicBezTo>
                    <a:close/>
                    <a:moveTo>
                      <a:pt x="4678" y="808"/>
                    </a:moveTo>
                    <a:lnTo>
                      <a:pt x="5590" y="968"/>
                    </a:lnTo>
                    <a:cubicBezTo>
                      <a:pt x="5590" y="1030"/>
                      <a:pt x="5602" y="1104"/>
                      <a:pt x="5639" y="1166"/>
                    </a:cubicBezTo>
                    <a:lnTo>
                      <a:pt x="4407" y="2065"/>
                    </a:lnTo>
                    <a:cubicBezTo>
                      <a:pt x="4370" y="2028"/>
                      <a:pt x="4333" y="2016"/>
                      <a:pt x="4296" y="2003"/>
                    </a:cubicBezTo>
                    <a:lnTo>
                      <a:pt x="4309" y="1116"/>
                    </a:lnTo>
                    <a:cubicBezTo>
                      <a:pt x="4481" y="1104"/>
                      <a:pt x="4629" y="981"/>
                      <a:pt x="4678" y="808"/>
                    </a:cubicBezTo>
                    <a:close/>
                    <a:moveTo>
                      <a:pt x="3877" y="882"/>
                    </a:moveTo>
                    <a:cubicBezTo>
                      <a:pt x="3939" y="1005"/>
                      <a:pt x="4062" y="1092"/>
                      <a:pt x="4198" y="1104"/>
                    </a:cubicBezTo>
                    <a:lnTo>
                      <a:pt x="4185" y="1991"/>
                    </a:lnTo>
                    <a:cubicBezTo>
                      <a:pt x="4112" y="2003"/>
                      <a:pt x="4050" y="2053"/>
                      <a:pt x="4013" y="2127"/>
                    </a:cubicBezTo>
                    <a:lnTo>
                      <a:pt x="2473" y="1708"/>
                    </a:lnTo>
                    <a:cubicBezTo>
                      <a:pt x="2473" y="1621"/>
                      <a:pt x="2448" y="1548"/>
                      <a:pt x="2399" y="1474"/>
                    </a:cubicBezTo>
                    <a:lnTo>
                      <a:pt x="2424" y="1461"/>
                    </a:lnTo>
                    <a:lnTo>
                      <a:pt x="3877" y="882"/>
                    </a:lnTo>
                    <a:close/>
                    <a:moveTo>
                      <a:pt x="9015" y="833"/>
                    </a:moveTo>
                    <a:lnTo>
                      <a:pt x="10371" y="956"/>
                    </a:lnTo>
                    <a:cubicBezTo>
                      <a:pt x="10383" y="993"/>
                      <a:pt x="10395" y="1030"/>
                      <a:pt x="10420" y="1055"/>
                    </a:cubicBezTo>
                    <a:lnTo>
                      <a:pt x="9213" y="2275"/>
                    </a:lnTo>
                    <a:cubicBezTo>
                      <a:pt x="9137" y="2210"/>
                      <a:pt x="9053" y="2174"/>
                      <a:pt x="8967" y="2174"/>
                    </a:cubicBezTo>
                    <a:cubicBezTo>
                      <a:pt x="8954" y="2174"/>
                      <a:pt x="8942" y="2174"/>
                      <a:pt x="8929" y="2176"/>
                    </a:cubicBezTo>
                    <a:cubicBezTo>
                      <a:pt x="8917" y="2170"/>
                      <a:pt x="8905" y="2167"/>
                      <a:pt x="8892" y="2167"/>
                    </a:cubicBezTo>
                    <a:cubicBezTo>
                      <a:pt x="8880" y="2167"/>
                      <a:pt x="8868" y="2170"/>
                      <a:pt x="8855" y="2176"/>
                    </a:cubicBezTo>
                    <a:lnTo>
                      <a:pt x="8621" y="1276"/>
                    </a:lnTo>
                    <a:cubicBezTo>
                      <a:pt x="8831" y="1227"/>
                      <a:pt x="8991" y="1055"/>
                      <a:pt x="9015" y="833"/>
                    </a:cubicBezTo>
                    <a:close/>
                    <a:moveTo>
                      <a:pt x="4268" y="2226"/>
                    </a:moveTo>
                    <a:cubicBezTo>
                      <a:pt x="4277" y="2226"/>
                      <a:pt x="4284" y="2233"/>
                      <a:pt x="4284" y="2250"/>
                    </a:cubicBezTo>
                    <a:cubicBezTo>
                      <a:pt x="4284" y="2262"/>
                      <a:pt x="4259" y="2287"/>
                      <a:pt x="4235" y="2287"/>
                    </a:cubicBezTo>
                    <a:lnTo>
                      <a:pt x="4235" y="2299"/>
                    </a:lnTo>
                    <a:cubicBezTo>
                      <a:pt x="4178" y="2299"/>
                      <a:pt x="4238" y="2226"/>
                      <a:pt x="4268" y="2226"/>
                    </a:cubicBezTo>
                    <a:close/>
                    <a:moveTo>
                      <a:pt x="8017" y="845"/>
                    </a:moveTo>
                    <a:cubicBezTo>
                      <a:pt x="8042" y="1104"/>
                      <a:pt x="8264" y="1289"/>
                      <a:pt x="8510" y="1289"/>
                    </a:cubicBezTo>
                    <a:lnTo>
                      <a:pt x="8757" y="2213"/>
                    </a:lnTo>
                    <a:cubicBezTo>
                      <a:pt x="8683" y="2250"/>
                      <a:pt x="8609" y="2299"/>
                      <a:pt x="8572" y="2361"/>
                    </a:cubicBezTo>
                    <a:lnTo>
                      <a:pt x="6551" y="1178"/>
                    </a:lnTo>
                    <a:cubicBezTo>
                      <a:pt x="6576" y="1104"/>
                      <a:pt x="6600" y="1030"/>
                      <a:pt x="6600" y="956"/>
                    </a:cubicBezTo>
                    <a:lnTo>
                      <a:pt x="7956" y="845"/>
                    </a:lnTo>
                    <a:close/>
                    <a:moveTo>
                      <a:pt x="14534" y="1923"/>
                    </a:moveTo>
                    <a:cubicBezTo>
                      <a:pt x="14655" y="1923"/>
                      <a:pt x="14770" y="2021"/>
                      <a:pt x="14770" y="2164"/>
                    </a:cubicBezTo>
                    <a:cubicBezTo>
                      <a:pt x="14770" y="2287"/>
                      <a:pt x="14671" y="2385"/>
                      <a:pt x="14548" y="2385"/>
                    </a:cubicBezTo>
                    <a:lnTo>
                      <a:pt x="14535" y="2398"/>
                    </a:lnTo>
                    <a:cubicBezTo>
                      <a:pt x="14326" y="2398"/>
                      <a:pt x="14227" y="2139"/>
                      <a:pt x="14375" y="1991"/>
                    </a:cubicBezTo>
                    <a:cubicBezTo>
                      <a:pt x="14422" y="1944"/>
                      <a:pt x="14479" y="1923"/>
                      <a:pt x="14534" y="1923"/>
                    </a:cubicBezTo>
                    <a:close/>
                    <a:moveTo>
                      <a:pt x="10839" y="1042"/>
                    </a:moveTo>
                    <a:lnTo>
                      <a:pt x="11615" y="1301"/>
                    </a:lnTo>
                    <a:cubicBezTo>
                      <a:pt x="11603" y="1326"/>
                      <a:pt x="11603" y="1338"/>
                      <a:pt x="11615" y="1363"/>
                    </a:cubicBezTo>
                    <a:cubicBezTo>
                      <a:pt x="11615" y="1449"/>
                      <a:pt x="11652" y="1548"/>
                      <a:pt x="11726" y="1609"/>
                    </a:cubicBezTo>
                    <a:lnTo>
                      <a:pt x="11061" y="2546"/>
                    </a:lnTo>
                    <a:cubicBezTo>
                      <a:pt x="11012" y="2521"/>
                      <a:pt x="10975" y="2509"/>
                      <a:pt x="10925" y="2509"/>
                    </a:cubicBezTo>
                    <a:cubicBezTo>
                      <a:pt x="10814" y="2509"/>
                      <a:pt x="10716" y="2583"/>
                      <a:pt x="10679" y="2693"/>
                    </a:cubicBezTo>
                    <a:lnTo>
                      <a:pt x="9385" y="2620"/>
                    </a:lnTo>
                    <a:cubicBezTo>
                      <a:pt x="9385" y="2509"/>
                      <a:pt x="9348" y="2422"/>
                      <a:pt x="9287" y="2348"/>
                    </a:cubicBezTo>
                    <a:lnTo>
                      <a:pt x="10482" y="1129"/>
                    </a:lnTo>
                    <a:cubicBezTo>
                      <a:pt x="10531" y="1153"/>
                      <a:pt x="10580" y="1178"/>
                      <a:pt x="10630" y="1178"/>
                    </a:cubicBezTo>
                    <a:cubicBezTo>
                      <a:pt x="10716" y="1166"/>
                      <a:pt x="10790" y="1129"/>
                      <a:pt x="10839" y="1042"/>
                    </a:cubicBezTo>
                    <a:close/>
                    <a:moveTo>
                      <a:pt x="1754" y="2687"/>
                    </a:moveTo>
                    <a:cubicBezTo>
                      <a:pt x="1771" y="2687"/>
                      <a:pt x="1783" y="2699"/>
                      <a:pt x="1783" y="2730"/>
                    </a:cubicBezTo>
                    <a:cubicBezTo>
                      <a:pt x="1783" y="2780"/>
                      <a:pt x="1746" y="2817"/>
                      <a:pt x="1697" y="2817"/>
                    </a:cubicBezTo>
                    <a:cubicBezTo>
                      <a:pt x="1593" y="2817"/>
                      <a:pt x="1699" y="2687"/>
                      <a:pt x="1754" y="2687"/>
                    </a:cubicBezTo>
                    <a:close/>
                    <a:moveTo>
                      <a:pt x="10959" y="2756"/>
                    </a:moveTo>
                    <a:cubicBezTo>
                      <a:pt x="10968" y="2756"/>
                      <a:pt x="10975" y="2763"/>
                      <a:pt x="10975" y="2780"/>
                    </a:cubicBezTo>
                    <a:cubicBezTo>
                      <a:pt x="10962" y="2792"/>
                      <a:pt x="10950" y="2817"/>
                      <a:pt x="10925" y="2817"/>
                    </a:cubicBezTo>
                    <a:lnTo>
                      <a:pt x="10925" y="2829"/>
                    </a:lnTo>
                    <a:cubicBezTo>
                      <a:pt x="10868" y="2829"/>
                      <a:pt x="10928" y="2756"/>
                      <a:pt x="10959" y="2756"/>
                    </a:cubicBezTo>
                    <a:close/>
                    <a:moveTo>
                      <a:pt x="5689" y="1252"/>
                    </a:moveTo>
                    <a:cubicBezTo>
                      <a:pt x="5763" y="1363"/>
                      <a:pt x="5898" y="1437"/>
                      <a:pt x="6034" y="1449"/>
                    </a:cubicBezTo>
                    <a:lnTo>
                      <a:pt x="5738" y="2792"/>
                    </a:lnTo>
                    <a:lnTo>
                      <a:pt x="5689" y="2792"/>
                    </a:lnTo>
                    <a:cubicBezTo>
                      <a:pt x="5627" y="2792"/>
                      <a:pt x="5578" y="2804"/>
                      <a:pt x="5529" y="2841"/>
                    </a:cubicBezTo>
                    <a:lnTo>
                      <a:pt x="4469" y="2299"/>
                    </a:lnTo>
                    <a:cubicBezTo>
                      <a:pt x="4481" y="2287"/>
                      <a:pt x="4481" y="2262"/>
                      <a:pt x="4481" y="2238"/>
                    </a:cubicBezTo>
                    <a:cubicBezTo>
                      <a:pt x="4481" y="2201"/>
                      <a:pt x="4469" y="2164"/>
                      <a:pt x="4457" y="2139"/>
                    </a:cubicBezTo>
                    <a:lnTo>
                      <a:pt x="5689" y="1252"/>
                    </a:lnTo>
                    <a:close/>
                    <a:moveTo>
                      <a:pt x="8924" y="2396"/>
                    </a:moveTo>
                    <a:cubicBezTo>
                      <a:pt x="9053" y="2396"/>
                      <a:pt x="9176" y="2495"/>
                      <a:pt x="9176" y="2644"/>
                    </a:cubicBezTo>
                    <a:cubicBezTo>
                      <a:pt x="9163" y="2780"/>
                      <a:pt x="9052" y="2878"/>
                      <a:pt x="8929" y="2878"/>
                    </a:cubicBezTo>
                    <a:lnTo>
                      <a:pt x="8929" y="2891"/>
                    </a:lnTo>
                    <a:cubicBezTo>
                      <a:pt x="8707" y="2891"/>
                      <a:pt x="8597" y="2620"/>
                      <a:pt x="8744" y="2472"/>
                    </a:cubicBezTo>
                    <a:cubicBezTo>
                      <a:pt x="8797" y="2419"/>
                      <a:pt x="8861" y="2396"/>
                      <a:pt x="8924" y="2396"/>
                    </a:cubicBezTo>
                    <a:close/>
                    <a:moveTo>
                      <a:pt x="6502" y="1252"/>
                    </a:moveTo>
                    <a:lnTo>
                      <a:pt x="8510" y="2435"/>
                    </a:lnTo>
                    <a:cubicBezTo>
                      <a:pt x="8486" y="2496"/>
                      <a:pt x="8473" y="2558"/>
                      <a:pt x="8473" y="2620"/>
                    </a:cubicBezTo>
                    <a:lnTo>
                      <a:pt x="8473" y="2632"/>
                    </a:lnTo>
                    <a:lnTo>
                      <a:pt x="5923" y="2965"/>
                    </a:lnTo>
                    <a:cubicBezTo>
                      <a:pt x="5910" y="2915"/>
                      <a:pt x="5874" y="2866"/>
                      <a:pt x="5837" y="2841"/>
                    </a:cubicBezTo>
                    <a:lnTo>
                      <a:pt x="6145" y="1449"/>
                    </a:lnTo>
                    <a:cubicBezTo>
                      <a:pt x="6280" y="1437"/>
                      <a:pt x="6416" y="1363"/>
                      <a:pt x="6502" y="1252"/>
                    </a:cubicBezTo>
                    <a:close/>
                    <a:moveTo>
                      <a:pt x="5710" y="3027"/>
                    </a:moveTo>
                    <a:cubicBezTo>
                      <a:pt x="5719" y="3027"/>
                      <a:pt x="5726" y="3034"/>
                      <a:pt x="5726" y="3051"/>
                    </a:cubicBezTo>
                    <a:cubicBezTo>
                      <a:pt x="5726" y="3075"/>
                      <a:pt x="5713" y="3088"/>
                      <a:pt x="5689" y="3088"/>
                    </a:cubicBezTo>
                    <a:lnTo>
                      <a:pt x="5689" y="3100"/>
                    </a:lnTo>
                    <a:cubicBezTo>
                      <a:pt x="5622" y="3100"/>
                      <a:pt x="5680" y="3027"/>
                      <a:pt x="5710" y="3027"/>
                    </a:cubicBezTo>
                    <a:close/>
                    <a:moveTo>
                      <a:pt x="13919" y="784"/>
                    </a:moveTo>
                    <a:cubicBezTo>
                      <a:pt x="13981" y="858"/>
                      <a:pt x="14055" y="919"/>
                      <a:pt x="14141" y="956"/>
                    </a:cubicBezTo>
                    <a:lnTo>
                      <a:pt x="13032" y="3186"/>
                    </a:lnTo>
                    <a:cubicBezTo>
                      <a:pt x="12983" y="3137"/>
                      <a:pt x="12921" y="3112"/>
                      <a:pt x="12860" y="3100"/>
                    </a:cubicBezTo>
                    <a:lnTo>
                      <a:pt x="12946" y="2090"/>
                    </a:lnTo>
                    <a:cubicBezTo>
                      <a:pt x="13217" y="2077"/>
                      <a:pt x="13427" y="1868"/>
                      <a:pt x="13427" y="1597"/>
                    </a:cubicBezTo>
                    <a:cubicBezTo>
                      <a:pt x="13427" y="1498"/>
                      <a:pt x="13390" y="1387"/>
                      <a:pt x="13328" y="1313"/>
                    </a:cubicBezTo>
                    <a:lnTo>
                      <a:pt x="13919" y="784"/>
                    </a:lnTo>
                    <a:close/>
                    <a:moveTo>
                      <a:pt x="584" y="2627"/>
                    </a:moveTo>
                    <a:cubicBezTo>
                      <a:pt x="763" y="2627"/>
                      <a:pt x="933" y="2768"/>
                      <a:pt x="933" y="2977"/>
                    </a:cubicBezTo>
                    <a:cubicBezTo>
                      <a:pt x="933" y="3162"/>
                      <a:pt x="785" y="3322"/>
                      <a:pt x="588" y="3322"/>
                    </a:cubicBezTo>
                    <a:cubicBezTo>
                      <a:pt x="280" y="3322"/>
                      <a:pt x="132" y="2952"/>
                      <a:pt x="341" y="2730"/>
                    </a:cubicBezTo>
                    <a:cubicBezTo>
                      <a:pt x="413" y="2659"/>
                      <a:pt x="499" y="2627"/>
                      <a:pt x="584" y="2627"/>
                    </a:cubicBezTo>
                    <a:close/>
                    <a:moveTo>
                      <a:pt x="12231" y="1498"/>
                    </a:moveTo>
                    <a:lnTo>
                      <a:pt x="12441" y="1548"/>
                    </a:lnTo>
                    <a:lnTo>
                      <a:pt x="12441" y="1597"/>
                    </a:lnTo>
                    <a:cubicBezTo>
                      <a:pt x="12441" y="1831"/>
                      <a:pt x="12613" y="2040"/>
                      <a:pt x="12847" y="2077"/>
                    </a:cubicBezTo>
                    <a:lnTo>
                      <a:pt x="12761" y="3088"/>
                    </a:lnTo>
                    <a:cubicBezTo>
                      <a:pt x="12601" y="3100"/>
                      <a:pt x="12453" y="3186"/>
                      <a:pt x="12379" y="3322"/>
                    </a:cubicBezTo>
                    <a:lnTo>
                      <a:pt x="11172" y="2817"/>
                    </a:lnTo>
                    <a:cubicBezTo>
                      <a:pt x="11172" y="2792"/>
                      <a:pt x="11172" y="2780"/>
                      <a:pt x="11172" y="2767"/>
                    </a:cubicBezTo>
                    <a:cubicBezTo>
                      <a:pt x="11172" y="2706"/>
                      <a:pt x="11159" y="2656"/>
                      <a:pt x="11122" y="2620"/>
                    </a:cubicBezTo>
                    <a:lnTo>
                      <a:pt x="11800" y="1658"/>
                    </a:lnTo>
                    <a:cubicBezTo>
                      <a:pt x="11849" y="1671"/>
                      <a:pt x="11886" y="1683"/>
                      <a:pt x="11936" y="1683"/>
                    </a:cubicBezTo>
                    <a:cubicBezTo>
                      <a:pt x="12059" y="1683"/>
                      <a:pt x="12182" y="1609"/>
                      <a:pt x="12231" y="1498"/>
                    </a:cubicBezTo>
                    <a:close/>
                    <a:moveTo>
                      <a:pt x="10103" y="3446"/>
                    </a:moveTo>
                    <a:cubicBezTo>
                      <a:pt x="10134" y="3446"/>
                      <a:pt x="10194" y="3519"/>
                      <a:pt x="10137" y="3519"/>
                    </a:cubicBezTo>
                    <a:cubicBezTo>
                      <a:pt x="10100" y="3519"/>
                      <a:pt x="10075" y="3494"/>
                      <a:pt x="10075" y="3470"/>
                    </a:cubicBezTo>
                    <a:lnTo>
                      <a:pt x="10087" y="3470"/>
                    </a:lnTo>
                    <a:cubicBezTo>
                      <a:pt x="10087" y="3453"/>
                      <a:pt x="10094" y="3446"/>
                      <a:pt x="10103" y="3446"/>
                    </a:cubicBezTo>
                    <a:close/>
                    <a:moveTo>
                      <a:pt x="21288" y="3630"/>
                    </a:moveTo>
                    <a:cubicBezTo>
                      <a:pt x="21344" y="3630"/>
                      <a:pt x="21285" y="3703"/>
                      <a:pt x="21254" y="3703"/>
                    </a:cubicBezTo>
                    <a:cubicBezTo>
                      <a:pt x="21245" y="3703"/>
                      <a:pt x="21238" y="3696"/>
                      <a:pt x="21238" y="3679"/>
                    </a:cubicBezTo>
                    <a:cubicBezTo>
                      <a:pt x="21238" y="3655"/>
                      <a:pt x="21251" y="3630"/>
                      <a:pt x="21288" y="3630"/>
                    </a:cubicBezTo>
                    <a:close/>
                    <a:moveTo>
                      <a:pt x="14350" y="3725"/>
                    </a:moveTo>
                    <a:cubicBezTo>
                      <a:pt x="14354" y="3725"/>
                      <a:pt x="14359" y="3726"/>
                      <a:pt x="14363" y="3728"/>
                    </a:cubicBezTo>
                    <a:cubicBezTo>
                      <a:pt x="14420" y="3728"/>
                      <a:pt x="14360" y="3801"/>
                      <a:pt x="14329" y="3801"/>
                    </a:cubicBezTo>
                    <a:cubicBezTo>
                      <a:pt x="14320" y="3801"/>
                      <a:pt x="14314" y="3795"/>
                      <a:pt x="14314" y="3778"/>
                    </a:cubicBezTo>
                    <a:cubicBezTo>
                      <a:pt x="14314" y="3747"/>
                      <a:pt x="14330" y="3725"/>
                      <a:pt x="14350" y="3725"/>
                    </a:cubicBezTo>
                    <a:close/>
                    <a:moveTo>
                      <a:pt x="12759" y="3308"/>
                    </a:moveTo>
                    <a:cubicBezTo>
                      <a:pt x="12885" y="3308"/>
                      <a:pt x="13008" y="3407"/>
                      <a:pt x="13008" y="3556"/>
                    </a:cubicBezTo>
                    <a:cubicBezTo>
                      <a:pt x="13008" y="3691"/>
                      <a:pt x="12897" y="3790"/>
                      <a:pt x="12761" y="3802"/>
                    </a:cubicBezTo>
                    <a:lnTo>
                      <a:pt x="12761" y="3815"/>
                    </a:lnTo>
                    <a:cubicBezTo>
                      <a:pt x="12539" y="3815"/>
                      <a:pt x="12428" y="3544"/>
                      <a:pt x="12589" y="3383"/>
                    </a:cubicBezTo>
                    <a:cubicBezTo>
                      <a:pt x="12637" y="3331"/>
                      <a:pt x="12699" y="3308"/>
                      <a:pt x="12759" y="3308"/>
                    </a:cubicBezTo>
                    <a:close/>
                    <a:moveTo>
                      <a:pt x="8486" y="2730"/>
                    </a:moveTo>
                    <a:cubicBezTo>
                      <a:pt x="8498" y="2767"/>
                      <a:pt x="8510" y="2804"/>
                      <a:pt x="8535" y="2841"/>
                    </a:cubicBezTo>
                    <a:lnTo>
                      <a:pt x="6280" y="4221"/>
                    </a:lnTo>
                    <a:cubicBezTo>
                      <a:pt x="6231" y="4160"/>
                      <a:pt x="6157" y="4123"/>
                      <a:pt x="6071" y="4123"/>
                    </a:cubicBezTo>
                    <a:lnTo>
                      <a:pt x="6058" y="4123"/>
                    </a:lnTo>
                    <a:lnTo>
                      <a:pt x="5800" y="3260"/>
                    </a:lnTo>
                    <a:cubicBezTo>
                      <a:pt x="5874" y="3223"/>
                      <a:pt x="5923" y="3149"/>
                      <a:pt x="5935" y="3063"/>
                    </a:cubicBezTo>
                    <a:lnTo>
                      <a:pt x="8486" y="2730"/>
                    </a:lnTo>
                    <a:close/>
                    <a:moveTo>
                      <a:pt x="6071" y="4320"/>
                    </a:moveTo>
                    <a:cubicBezTo>
                      <a:pt x="6095" y="4320"/>
                      <a:pt x="6120" y="4345"/>
                      <a:pt x="6120" y="4369"/>
                    </a:cubicBezTo>
                    <a:cubicBezTo>
                      <a:pt x="6120" y="4386"/>
                      <a:pt x="6113" y="4393"/>
                      <a:pt x="6104" y="4393"/>
                    </a:cubicBezTo>
                    <a:cubicBezTo>
                      <a:pt x="6074" y="4393"/>
                      <a:pt x="6014" y="4320"/>
                      <a:pt x="6071" y="4320"/>
                    </a:cubicBezTo>
                    <a:close/>
                    <a:moveTo>
                      <a:pt x="19777" y="3841"/>
                    </a:moveTo>
                    <a:cubicBezTo>
                      <a:pt x="19853" y="3841"/>
                      <a:pt x="19931" y="3871"/>
                      <a:pt x="19994" y="3938"/>
                    </a:cubicBezTo>
                    <a:cubicBezTo>
                      <a:pt x="20179" y="4123"/>
                      <a:pt x="20043" y="4443"/>
                      <a:pt x="19784" y="4443"/>
                    </a:cubicBezTo>
                    <a:cubicBezTo>
                      <a:pt x="19612" y="4431"/>
                      <a:pt x="19489" y="4295"/>
                      <a:pt x="19489" y="4135"/>
                    </a:cubicBezTo>
                    <a:lnTo>
                      <a:pt x="19476" y="4135"/>
                    </a:lnTo>
                    <a:cubicBezTo>
                      <a:pt x="19484" y="3956"/>
                      <a:pt x="19627" y="3841"/>
                      <a:pt x="19777" y="3841"/>
                    </a:cubicBezTo>
                    <a:close/>
                    <a:moveTo>
                      <a:pt x="9262" y="2940"/>
                    </a:moveTo>
                    <a:lnTo>
                      <a:pt x="9890" y="3383"/>
                    </a:lnTo>
                    <a:cubicBezTo>
                      <a:pt x="9878" y="3420"/>
                      <a:pt x="9878" y="3457"/>
                      <a:pt x="9878" y="3494"/>
                    </a:cubicBezTo>
                    <a:cubicBezTo>
                      <a:pt x="9878" y="3544"/>
                      <a:pt x="9890" y="3593"/>
                      <a:pt x="9915" y="3630"/>
                    </a:cubicBezTo>
                    <a:lnTo>
                      <a:pt x="9102" y="4468"/>
                    </a:lnTo>
                    <a:cubicBezTo>
                      <a:pt x="9065" y="4431"/>
                      <a:pt x="9015" y="4406"/>
                      <a:pt x="8966" y="4381"/>
                    </a:cubicBezTo>
                    <a:lnTo>
                      <a:pt x="9040" y="3075"/>
                    </a:lnTo>
                    <a:cubicBezTo>
                      <a:pt x="9126" y="3063"/>
                      <a:pt x="9200" y="3014"/>
                      <a:pt x="9262" y="2940"/>
                    </a:cubicBezTo>
                    <a:close/>
                    <a:moveTo>
                      <a:pt x="9373" y="2730"/>
                    </a:moveTo>
                    <a:lnTo>
                      <a:pt x="10667" y="2817"/>
                    </a:lnTo>
                    <a:cubicBezTo>
                      <a:pt x="10691" y="2915"/>
                      <a:pt x="10753" y="2989"/>
                      <a:pt x="10839" y="3014"/>
                    </a:cubicBezTo>
                    <a:lnTo>
                      <a:pt x="10864" y="4554"/>
                    </a:lnTo>
                    <a:cubicBezTo>
                      <a:pt x="10814" y="4554"/>
                      <a:pt x="10777" y="4566"/>
                      <a:pt x="10728" y="4579"/>
                    </a:cubicBezTo>
                    <a:lnTo>
                      <a:pt x="10728" y="4603"/>
                    </a:lnTo>
                    <a:lnTo>
                      <a:pt x="10285" y="3691"/>
                    </a:lnTo>
                    <a:cubicBezTo>
                      <a:pt x="10346" y="3642"/>
                      <a:pt x="10383" y="3568"/>
                      <a:pt x="10383" y="3494"/>
                    </a:cubicBezTo>
                    <a:cubicBezTo>
                      <a:pt x="10383" y="3346"/>
                      <a:pt x="10260" y="3236"/>
                      <a:pt x="10124" y="3236"/>
                    </a:cubicBezTo>
                    <a:cubicBezTo>
                      <a:pt x="10063" y="3236"/>
                      <a:pt x="10001" y="3260"/>
                      <a:pt x="9952" y="3310"/>
                    </a:cubicBezTo>
                    <a:lnTo>
                      <a:pt x="9323" y="2866"/>
                    </a:lnTo>
                    <a:cubicBezTo>
                      <a:pt x="9348" y="2817"/>
                      <a:pt x="9360" y="2780"/>
                      <a:pt x="9373" y="2730"/>
                    </a:cubicBezTo>
                    <a:close/>
                    <a:moveTo>
                      <a:pt x="21066" y="3802"/>
                    </a:moveTo>
                    <a:cubicBezTo>
                      <a:pt x="21078" y="3827"/>
                      <a:pt x="21090" y="3852"/>
                      <a:pt x="21115" y="3876"/>
                    </a:cubicBezTo>
                    <a:lnTo>
                      <a:pt x="20622" y="4739"/>
                    </a:lnTo>
                    <a:lnTo>
                      <a:pt x="20203" y="4406"/>
                    </a:lnTo>
                    <a:cubicBezTo>
                      <a:pt x="20253" y="4332"/>
                      <a:pt x="20290" y="4234"/>
                      <a:pt x="20290" y="4135"/>
                    </a:cubicBezTo>
                    <a:cubicBezTo>
                      <a:pt x="20277" y="4110"/>
                      <a:pt x="20277" y="4073"/>
                      <a:pt x="20277" y="4049"/>
                    </a:cubicBezTo>
                    <a:lnTo>
                      <a:pt x="21066" y="3802"/>
                    </a:lnTo>
                    <a:close/>
                    <a:moveTo>
                      <a:pt x="11122" y="2903"/>
                    </a:moveTo>
                    <a:lnTo>
                      <a:pt x="12330" y="3420"/>
                    </a:lnTo>
                    <a:cubicBezTo>
                      <a:pt x="12305" y="3457"/>
                      <a:pt x="12305" y="3507"/>
                      <a:pt x="12305" y="3544"/>
                    </a:cubicBezTo>
                    <a:cubicBezTo>
                      <a:pt x="12305" y="3605"/>
                      <a:pt x="12318" y="3667"/>
                      <a:pt x="12355" y="3728"/>
                    </a:cubicBezTo>
                    <a:lnTo>
                      <a:pt x="11332" y="4813"/>
                    </a:lnTo>
                    <a:cubicBezTo>
                      <a:pt x="11270" y="4665"/>
                      <a:pt x="11122" y="4554"/>
                      <a:pt x="10962" y="4542"/>
                    </a:cubicBezTo>
                    <a:lnTo>
                      <a:pt x="10938" y="3014"/>
                    </a:lnTo>
                    <a:cubicBezTo>
                      <a:pt x="11012" y="3014"/>
                      <a:pt x="11085" y="2965"/>
                      <a:pt x="11122" y="2903"/>
                    </a:cubicBezTo>
                    <a:close/>
                    <a:moveTo>
                      <a:pt x="9989" y="3679"/>
                    </a:moveTo>
                    <a:cubicBezTo>
                      <a:pt x="10026" y="3704"/>
                      <a:pt x="10075" y="3716"/>
                      <a:pt x="10124" y="3716"/>
                    </a:cubicBezTo>
                    <a:lnTo>
                      <a:pt x="10198" y="3716"/>
                    </a:lnTo>
                    <a:lnTo>
                      <a:pt x="10654" y="4640"/>
                    </a:lnTo>
                    <a:cubicBezTo>
                      <a:pt x="10568" y="4702"/>
                      <a:pt x="10506" y="4788"/>
                      <a:pt x="10482" y="4899"/>
                    </a:cubicBezTo>
                    <a:lnTo>
                      <a:pt x="9274" y="4788"/>
                    </a:lnTo>
                    <a:cubicBezTo>
                      <a:pt x="9262" y="4690"/>
                      <a:pt x="9237" y="4591"/>
                      <a:pt x="9176" y="4517"/>
                    </a:cubicBezTo>
                    <a:lnTo>
                      <a:pt x="9989" y="3679"/>
                    </a:lnTo>
                    <a:close/>
                    <a:moveTo>
                      <a:pt x="8818" y="4542"/>
                    </a:moveTo>
                    <a:cubicBezTo>
                      <a:pt x="9040" y="4542"/>
                      <a:pt x="9151" y="4800"/>
                      <a:pt x="8991" y="4961"/>
                    </a:cubicBezTo>
                    <a:cubicBezTo>
                      <a:pt x="8938" y="5013"/>
                      <a:pt x="8875" y="5036"/>
                      <a:pt x="8815" y="5036"/>
                    </a:cubicBezTo>
                    <a:cubicBezTo>
                      <a:pt x="8689" y="5036"/>
                      <a:pt x="8572" y="4937"/>
                      <a:pt x="8572" y="4788"/>
                    </a:cubicBezTo>
                    <a:cubicBezTo>
                      <a:pt x="8572" y="4653"/>
                      <a:pt x="8683" y="4542"/>
                      <a:pt x="8818" y="4542"/>
                    </a:cubicBezTo>
                    <a:close/>
                    <a:moveTo>
                      <a:pt x="18386" y="5031"/>
                    </a:moveTo>
                    <a:cubicBezTo>
                      <a:pt x="18392" y="5031"/>
                      <a:pt x="18398" y="5032"/>
                      <a:pt x="18404" y="5035"/>
                    </a:cubicBezTo>
                    <a:lnTo>
                      <a:pt x="18392" y="5035"/>
                    </a:lnTo>
                    <a:cubicBezTo>
                      <a:pt x="18449" y="5035"/>
                      <a:pt x="18389" y="5107"/>
                      <a:pt x="18358" y="5107"/>
                    </a:cubicBezTo>
                    <a:cubicBezTo>
                      <a:pt x="18349" y="5107"/>
                      <a:pt x="18343" y="5101"/>
                      <a:pt x="18343" y="5084"/>
                    </a:cubicBezTo>
                    <a:cubicBezTo>
                      <a:pt x="18343" y="5053"/>
                      <a:pt x="18359" y="5031"/>
                      <a:pt x="18386" y="5031"/>
                    </a:cubicBezTo>
                    <a:close/>
                    <a:moveTo>
                      <a:pt x="10925" y="4739"/>
                    </a:moveTo>
                    <a:lnTo>
                      <a:pt x="10925" y="4751"/>
                    </a:lnTo>
                    <a:cubicBezTo>
                      <a:pt x="11147" y="4751"/>
                      <a:pt x="11258" y="5022"/>
                      <a:pt x="11098" y="5182"/>
                    </a:cubicBezTo>
                    <a:cubicBezTo>
                      <a:pt x="11045" y="5235"/>
                      <a:pt x="10981" y="5258"/>
                      <a:pt x="10918" y="5258"/>
                    </a:cubicBezTo>
                    <a:cubicBezTo>
                      <a:pt x="10789" y="5258"/>
                      <a:pt x="10667" y="5159"/>
                      <a:pt x="10667" y="5010"/>
                    </a:cubicBezTo>
                    <a:cubicBezTo>
                      <a:pt x="10667" y="4862"/>
                      <a:pt x="10777" y="4739"/>
                      <a:pt x="10925" y="4739"/>
                    </a:cubicBezTo>
                    <a:close/>
                    <a:moveTo>
                      <a:pt x="15035" y="4690"/>
                    </a:moveTo>
                    <a:cubicBezTo>
                      <a:pt x="15314" y="4694"/>
                      <a:pt x="15446" y="5024"/>
                      <a:pt x="15250" y="5219"/>
                    </a:cubicBezTo>
                    <a:cubicBezTo>
                      <a:pt x="15191" y="5282"/>
                      <a:pt x="15116" y="5310"/>
                      <a:pt x="15042" y="5310"/>
                    </a:cubicBezTo>
                    <a:cubicBezTo>
                      <a:pt x="14882" y="5310"/>
                      <a:pt x="14724" y="5182"/>
                      <a:pt x="14733" y="4998"/>
                    </a:cubicBezTo>
                    <a:cubicBezTo>
                      <a:pt x="14733" y="4827"/>
                      <a:pt x="14865" y="4693"/>
                      <a:pt x="15035" y="4690"/>
                    </a:cubicBezTo>
                    <a:close/>
                    <a:moveTo>
                      <a:pt x="8597" y="2928"/>
                    </a:moveTo>
                    <a:cubicBezTo>
                      <a:pt x="8646" y="2989"/>
                      <a:pt x="8695" y="3026"/>
                      <a:pt x="8769" y="3051"/>
                    </a:cubicBezTo>
                    <a:lnTo>
                      <a:pt x="7364" y="5355"/>
                    </a:lnTo>
                    <a:cubicBezTo>
                      <a:pt x="7340" y="5343"/>
                      <a:pt x="7315" y="5343"/>
                      <a:pt x="7278" y="5343"/>
                    </a:cubicBezTo>
                    <a:cubicBezTo>
                      <a:pt x="7229" y="5343"/>
                      <a:pt x="7180" y="5355"/>
                      <a:pt x="7143" y="5380"/>
                    </a:cubicBezTo>
                    <a:lnTo>
                      <a:pt x="6280" y="4517"/>
                    </a:lnTo>
                    <a:cubicBezTo>
                      <a:pt x="6305" y="4480"/>
                      <a:pt x="6329" y="4431"/>
                      <a:pt x="6329" y="4381"/>
                    </a:cubicBezTo>
                    <a:cubicBezTo>
                      <a:pt x="6329" y="4357"/>
                      <a:pt x="6329" y="4345"/>
                      <a:pt x="6317" y="4320"/>
                    </a:cubicBezTo>
                    <a:lnTo>
                      <a:pt x="8597" y="2928"/>
                    </a:lnTo>
                    <a:close/>
                    <a:moveTo>
                      <a:pt x="8942" y="3063"/>
                    </a:moveTo>
                    <a:lnTo>
                      <a:pt x="8868" y="4332"/>
                    </a:lnTo>
                    <a:cubicBezTo>
                      <a:pt x="8847" y="4329"/>
                      <a:pt x="8826" y="4328"/>
                      <a:pt x="8805" y="4328"/>
                    </a:cubicBezTo>
                    <a:cubicBezTo>
                      <a:pt x="8560" y="4328"/>
                      <a:pt x="8351" y="4527"/>
                      <a:pt x="8362" y="4788"/>
                    </a:cubicBezTo>
                    <a:cubicBezTo>
                      <a:pt x="8362" y="4862"/>
                      <a:pt x="8387" y="4948"/>
                      <a:pt x="8424" y="5010"/>
                    </a:cubicBezTo>
                    <a:lnTo>
                      <a:pt x="7488" y="5429"/>
                    </a:lnTo>
                    <a:cubicBezTo>
                      <a:pt x="7475" y="5416"/>
                      <a:pt x="7463" y="5404"/>
                      <a:pt x="7451" y="5404"/>
                    </a:cubicBezTo>
                    <a:lnTo>
                      <a:pt x="8868" y="3063"/>
                    </a:lnTo>
                    <a:close/>
                    <a:moveTo>
                      <a:pt x="13340" y="5367"/>
                    </a:moveTo>
                    <a:cubicBezTo>
                      <a:pt x="13402" y="5367"/>
                      <a:pt x="13402" y="5466"/>
                      <a:pt x="13340" y="5466"/>
                    </a:cubicBezTo>
                    <a:cubicBezTo>
                      <a:pt x="13266" y="5466"/>
                      <a:pt x="13266" y="5367"/>
                      <a:pt x="13340" y="5367"/>
                    </a:cubicBezTo>
                    <a:close/>
                    <a:moveTo>
                      <a:pt x="21201" y="3926"/>
                    </a:moveTo>
                    <a:cubicBezTo>
                      <a:pt x="21226" y="3926"/>
                      <a:pt x="21251" y="3938"/>
                      <a:pt x="21288" y="3938"/>
                    </a:cubicBezTo>
                    <a:lnTo>
                      <a:pt x="21325" y="3938"/>
                    </a:lnTo>
                    <a:lnTo>
                      <a:pt x="21805" y="5232"/>
                    </a:lnTo>
                    <a:cubicBezTo>
                      <a:pt x="21682" y="5281"/>
                      <a:pt x="21596" y="5367"/>
                      <a:pt x="21534" y="5478"/>
                    </a:cubicBezTo>
                    <a:lnTo>
                      <a:pt x="20708" y="4813"/>
                    </a:lnTo>
                    <a:lnTo>
                      <a:pt x="21201" y="3926"/>
                    </a:lnTo>
                    <a:close/>
                    <a:moveTo>
                      <a:pt x="7278" y="5540"/>
                    </a:moveTo>
                    <a:cubicBezTo>
                      <a:pt x="7315" y="5540"/>
                      <a:pt x="7327" y="5564"/>
                      <a:pt x="7327" y="5589"/>
                    </a:cubicBezTo>
                    <a:cubicBezTo>
                      <a:pt x="7327" y="5606"/>
                      <a:pt x="7321" y="5613"/>
                      <a:pt x="7312" y="5613"/>
                    </a:cubicBezTo>
                    <a:cubicBezTo>
                      <a:pt x="7281" y="5613"/>
                      <a:pt x="7221" y="5540"/>
                      <a:pt x="7278" y="5540"/>
                    </a:cubicBezTo>
                    <a:close/>
                    <a:moveTo>
                      <a:pt x="19439" y="5540"/>
                    </a:moveTo>
                    <a:cubicBezTo>
                      <a:pt x="19496" y="5540"/>
                      <a:pt x="19436" y="5613"/>
                      <a:pt x="19406" y="5613"/>
                    </a:cubicBezTo>
                    <a:cubicBezTo>
                      <a:pt x="19397" y="5613"/>
                      <a:pt x="19390" y="5606"/>
                      <a:pt x="19390" y="5589"/>
                    </a:cubicBezTo>
                    <a:cubicBezTo>
                      <a:pt x="19390" y="5564"/>
                      <a:pt x="19415" y="5540"/>
                      <a:pt x="19439" y="5540"/>
                    </a:cubicBezTo>
                    <a:close/>
                    <a:moveTo>
                      <a:pt x="22016" y="5404"/>
                    </a:moveTo>
                    <a:cubicBezTo>
                      <a:pt x="22266" y="5404"/>
                      <a:pt x="22393" y="5728"/>
                      <a:pt x="22212" y="5909"/>
                    </a:cubicBezTo>
                    <a:cubicBezTo>
                      <a:pt x="22151" y="5974"/>
                      <a:pt x="22074" y="6003"/>
                      <a:pt x="21999" y="6003"/>
                    </a:cubicBezTo>
                    <a:cubicBezTo>
                      <a:pt x="21844" y="6003"/>
                      <a:pt x="21694" y="5882"/>
                      <a:pt x="21694" y="5700"/>
                    </a:cubicBezTo>
                    <a:cubicBezTo>
                      <a:pt x="21694" y="5540"/>
                      <a:pt x="21830" y="5404"/>
                      <a:pt x="21990" y="5404"/>
                    </a:cubicBezTo>
                    <a:lnTo>
                      <a:pt x="22002" y="5404"/>
                    </a:lnTo>
                    <a:cubicBezTo>
                      <a:pt x="22007" y="5404"/>
                      <a:pt x="22012" y="5404"/>
                      <a:pt x="22016" y="5404"/>
                    </a:cubicBezTo>
                    <a:close/>
                    <a:moveTo>
                      <a:pt x="9274" y="4887"/>
                    </a:moveTo>
                    <a:lnTo>
                      <a:pt x="10482" y="4998"/>
                    </a:lnTo>
                    <a:cubicBezTo>
                      <a:pt x="10469" y="5133"/>
                      <a:pt x="10531" y="5269"/>
                      <a:pt x="10642" y="5355"/>
                    </a:cubicBezTo>
                    <a:lnTo>
                      <a:pt x="9496" y="6082"/>
                    </a:lnTo>
                    <a:lnTo>
                      <a:pt x="9052" y="5182"/>
                    </a:lnTo>
                    <a:cubicBezTo>
                      <a:pt x="9163" y="5121"/>
                      <a:pt x="9237" y="5010"/>
                      <a:pt x="9274" y="4887"/>
                    </a:cubicBezTo>
                    <a:close/>
                    <a:moveTo>
                      <a:pt x="15484" y="6156"/>
                    </a:moveTo>
                    <a:cubicBezTo>
                      <a:pt x="15496" y="6156"/>
                      <a:pt x="15509" y="6168"/>
                      <a:pt x="15509" y="6180"/>
                    </a:cubicBezTo>
                    <a:cubicBezTo>
                      <a:pt x="15509" y="6199"/>
                      <a:pt x="15493" y="6208"/>
                      <a:pt x="15478" y="6208"/>
                    </a:cubicBezTo>
                    <a:cubicBezTo>
                      <a:pt x="15463" y="6208"/>
                      <a:pt x="15447" y="6199"/>
                      <a:pt x="15447" y="6180"/>
                    </a:cubicBezTo>
                    <a:cubicBezTo>
                      <a:pt x="15447" y="6168"/>
                      <a:pt x="15472" y="6156"/>
                      <a:pt x="15484" y="6156"/>
                    </a:cubicBezTo>
                    <a:close/>
                    <a:moveTo>
                      <a:pt x="6206" y="4591"/>
                    </a:moveTo>
                    <a:lnTo>
                      <a:pt x="7069" y="5453"/>
                    </a:lnTo>
                    <a:cubicBezTo>
                      <a:pt x="7044" y="5490"/>
                      <a:pt x="7032" y="5540"/>
                      <a:pt x="7032" y="5589"/>
                    </a:cubicBezTo>
                    <a:cubicBezTo>
                      <a:pt x="7032" y="5626"/>
                      <a:pt x="7044" y="5675"/>
                      <a:pt x="7069" y="5712"/>
                    </a:cubicBezTo>
                    <a:lnTo>
                      <a:pt x="6391" y="6279"/>
                    </a:lnTo>
                    <a:cubicBezTo>
                      <a:pt x="6317" y="6217"/>
                      <a:pt x="6219" y="6168"/>
                      <a:pt x="6132" y="6168"/>
                    </a:cubicBezTo>
                    <a:lnTo>
                      <a:pt x="6132" y="4628"/>
                    </a:lnTo>
                    <a:cubicBezTo>
                      <a:pt x="6157" y="4616"/>
                      <a:pt x="6182" y="4603"/>
                      <a:pt x="6206" y="4591"/>
                    </a:cubicBezTo>
                    <a:close/>
                    <a:moveTo>
                      <a:pt x="17178" y="6353"/>
                    </a:moveTo>
                    <a:cubicBezTo>
                      <a:pt x="17225" y="6358"/>
                      <a:pt x="17168" y="6426"/>
                      <a:pt x="17139" y="6426"/>
                    </a:cubicBezTo>
                    <a:cubicBezTo>
                      <a:pt x="17129" y="6426"/>
                      <a:pt x="17123" y="6419"/>
                      <a:pt x="17123" y="6402"/>
                    </a:cubicBezTo>
                    <a:cubicBezTo>
                      <a:pt x="17123" y="6379"/>
                      <a:pt x="17145" y="6356"/>
                      <a:pt x="17178" y="6353"/>
                    </a:cubicBezTo>
                    <a:close/>
                    <a:moveTo>
                      <a:pt x="12404" y="3827"/>
                    </a:moveTo>
                    <a:lnTo>
                      <a:pt x="12428" y="3852"/>
                    </a:lnTo>
                    <a:lnTo>
                      <a:pt x="11652" y="6587"/>
                    </a:lnTo>
                    <a:cubicBezTo>
                      <a:pt x="11646" y="6581"/>
                      <a:pt x="11640" y="6578"/>
                      <a:pt x="11634" y="6578"/>
                    </a:cubicBezTo>
                    <a:cubicBezTo>
                      <a:pt x="11628" y="6578"/>
                      <a:pt x="11621" y="6581"/>
                      <a:pt x="11615" y="6587"/>
                    </a:cubicBezTo>
                    <a:lnTo>
                      <a:pt x="11135" y="5392"/>
                    </a:lnTo>
                    <a:cubicBezTo>
                      <a:pt x="11283" y="5318"/>
                      <a:pt x="11369" y="5170"/>
                      <a:pt x="11381" y="4998"/>
                    </a:cubicBezTo>
                    <a:cubicBezTo>
                      <a:pt x="11369" y="4973"/>
                      <a:pt x="11369" y="4948"/>
                      <a:pt x="11369" y="4924"/>
                    </a:cubicBezTo>
                    <a:lnTo>
                      <a:pt x="12404" y="3827"/>
                    </a:lnTo>
                    <a:close/>
                    <a:moveTo>
                      <a:pt x="20659" y="4899"/>
                    </a:moveTo>
                    <a:lnTo>
                      <a:pt x="21509" y="5577"/>
                    </a:lnTo>
                    <a:cubicBezTo>
                      <a:pt x="21497" y="5614"/>
                      <a:pt x="21485" y="5651"/>
                      <a:pt x="21485" y="5700"/>
                    </a:cubicBezTo>
                    <a:cubicBezTo>
                      <a:pt x="21485" y="5811"/>
                      <a:pt x="21522" y="5922"/>
                      <a:pt x="21596" y="6008"/>
                    </a:cubicBezTo>
                    <a:lnTo>
                      <a:pt x="19846" y="6649"/>
                    </a:lnTo>
                    <a:cubicBezTo>
                      <a:pt x="19809" y="6599"/>
                      <a:pt x="19772" y="6562"/>
                      <a:pt x="19735" y="6538"/>
                    </a:cubicBezTo>
                    <a:lnTo>
                      <a:pt x="20659" y="4899"/>
                    </a:lnTo>
                    <a:close/>
                    <a:moveTo>
                      <a:pt x="6069" y="6364"/>
                    </a:moveTo>
                    <a:cubicBezTo>
                      <a:pt x="6133" y="6364"/>
                      <a:pt x="6200" y="6387"/>
                      <a:pt x="6255" y="6439"/>
                    </a:cubicBezTo>
                    <a:cubicBezTo>
                      <a:pt x="6416" y="6599"/>
                      <a:pt x="6305" y="6883"/>
                      <a:pt x="6071" y="6883"/>
                    </a:cubicBezTo>
                    <a:cubicBezTo>
                      <a:pt x="5923" y="6870"/>
                      <a:pt x="5812" y="6760"/>
                      <a:pt x="5812" y="6624"/>
                    </a:cubicBezTo>
                    <a:cubicBezTo>
                      <a:pt x="5812" y="6466"/>
                      <a:pt x="5936" y="6364"/>
                      <a:pt x="6069" y="6364"/>
                    </a:cubicBezTo>
                    <a:close/>
                    <a:moveTo>
                      <a:pt x="11698" y="6810"/>
                    </a:moveTo>
                    <a:cubicBezTo>
                      <a:pt x="11707" y="6810"/>
                      <a:pt x="11714" y="6816"/>
                      <a:pt x="11714" y="6833"/>
                    </a:cubicBezTo>
                    <a:cubicBezTo>
                      <a:pt x="11702" y="6858"/>
                      <a:pt x="11689" y="6870"/>
                      <a:pt x="11665" y="6870"/>
                    </a:cubicBezTo>
                    <a:lnTo>
                      <a:pt x="11665" y="6883"/>
                    </a:lnTo>
                    <a:cubicBezTo>
                      <a:pt x="11608" y="6883"/>
                      <a:pt x="11667" y="6810"/>
                      <a:pt x="11698" y="6810"/>
                    </a:cubicBezTo>
                    <a:close/>
                    <a:moveTo>
                      <a:pt x="10740" y="5392"/>
                    </a:moveTo>
                    <a:cubicBezTo>
                      <a:pt x="10802" y="5429"/>
                      <a:pt x="10864" y="5441"/>
                      <a:pt x="10925" y="5441"/>
                    </a:cubicBezTo>
                    <a:cubicBezTo>
                      <a:pt x="10975" y="5441"/>
                      <a:pt x="11012" y="5429"/>
                      <a:pt x="11048" y="5416"/>
                    </a:cubicBezTo>
                    <a:lnTo>
                      <a:pt x="11529" y="6599"/>
                    </a:lnTo>
                    <a:cubicBezTo>
                      <a:pt x="11467" y="6649"/>
                      <a:pt x="11430" y="6723"/>
                      <a:pt x="11430" y="6796"/>
                    </a:cubicBezTo>
                    <a:lnTo>
                      <a:pt x="10408" y="6907"/>
                    </a:lnTo>
                    <a:cubicBezTo>
                      <a:pt x="10360" y="6705"/>
                      <a:pt x="10187" y="6549"/>
                      <a:pt x="9987" y="6549"/>
                    </a:cubicBezTo>
                    <a:cubicBezTo>
                      <a:pt x="9979" y="6549"/>
                      <a:pt x="9972" y="6550"/>
                      <a:pt x="9964" y="6550"/>
                    </a:cubicBezTo>
                    <a:cubicBezTo>
                      <a:pt x="9890" y="6550"/>
                      <a:pt x="9829" y="6562"/>
                      <a:pt x="9767" y="6587"/>
                    </a:cubicBezTo>
                    <a:lnTo>
                      <a:pt x="9558" y="6168"/>
                    </a:lnTo>
                    <a:lnTo>
                      <a:pt x="10740" y="5392"/>
                    </a:lnTo>
                    <a:close/>
                    <a:moveTo>
                      <a:pt x="12515" y="3926"/>
                    </a:moveTo>
                    <a:cubicBezTo>
                      <a:pt x="12589" y="3975"/>
                      <a:pt x="12675" y="4000"/>
                      <a:pt x="12773" y="4000"/>
                    </a:cubicBezTo>
                    <a:cubicBezTo>
                      <a:pt x="12810" y="4000"/>
                      <a:pt x="12847" y="4000"/>
                      <a:pt x="12884" y="3987"/>
                    </a:cubicBezTo>
                    <a:lnTo>
                      <a:pt x="13229" y="5195"/>
                    </a:lnTo>
                    <a:cubicBezTo>
                      <a:pt x="12983" y="5318"/>
                      <a:pt x="13082" y="5675"/>
                      <a:pt x="13340" y="5675"/>
                    </a:cubicBezTo>
                    <a:cubicBezTo>
                      <a:pt x="13476" y="5675"/>
                      <a:pt x="13587" y="5552"/>
                      <a:pt x="13587" y="5416"/>
                    </a:cubicBezTo>
                    <a:cubicBezTo>
                      <a:pt x="13587" y="5355"/>
                      <a:pt x="13562" y="5281"/>
                      <a:pt x="13513" y="5232"/>
                    </a:cubicBezTo>
                    <a:lnTo>
                      <a:pt x="14289" y="4012"/>
                    </a:lnTo>
                    <a:cubicBezTo>
                      <a:pt x="14314" y="4024"/>
                      <a:pt x="14338" y="4036"/>
                      <a:pt x="14375" y="4036"/>
                    </a:cubicBezTo>
                    <a:cubicBezTo>
                      <a:pt x="14400" y="4024"/>
                      <a:pt x="14425" y="4024"/>
                      <a:pt x="14449" y="4024"/>
                    </a:cubicBezTo>
                    <a:lnTo>
                      <a:pt x="14757" y="4579"/>
                    </a:lnTo>
                    <a:cubicBezTo>
                      <a:pt x="14342" y="4859"/>
                      <a:pt x="14532" y="5503"/>
                      <a:pt x="15027" y="5503"/>
                    </a:cubicBezTo>
                    <a:cubicBezTo>
                      <a:pt x="15031" y="5503"/>
                      <a:pt x="15036" y="5503"/>
                      <a:pt x="15041" y="5503"/>
                    </a:cubicBezTo>
                    <a:cubicBezTo>
                      <a:pt x="15078" y="5503"/>
                      <a:pt x="15127" y="5503"/>
                      <a:pt x="15176" y="5490"/>
                    </a:cubicBezTo>
                    <a:lnTo>
                      <a:pt x="15361" y="5996"/>
                    </a:lnTo>
                    <a:cubicBezTo>
                      <a:pt x="15299" y="6045"/>
                      <a:pt x="15250" y="6119"/>
                      <a:pt x="15262" y="6193"/>
                    </a:cubicBezTo>
                    <a:cubicBezTo>
                      <a:pt x="15262" y="6341"/>
                      <a:pt x="15376" y="6425"/>
                      <a:pt x="15491" y="6425"/>
                    </a:cubicBezTo>
                    <a:cubicBezTo>
                      <a:pt x="15577" y="6425"/>
                      <a:pt x="15664" y="6379"/>
                      <a:pt x="15706" y="6279"/>
                    </a:cubicBezTo>
                    <a:lnTo>
                      <a:pt x="16889" y="6427"/>
                    </a:lnTo>
                    <a:lnTo>
                      <a:pt x="14659" y="6932"/>
                    </a:lnTo>
                    <a:cubicBezTo>
                      <a:pt x="14580" y="6816"/>
                      <a:pt x="14452" y="6758"/>
                      <a:pt x="14326" y="6758"/>
                    </a:cubicBezTo>
                    <a:cubicBezTo>
                      <a:pt x="14197" y="6758"/>
                      <a:pt x="14068" y="6820"/>
                      <a:pt x="13993" y="6944"/>
                    </a:cubicBezTo>
                    <a:lnTo>
                      <a:pt x="11911" y="6796"/>
                    </a:lnTo>
                    <a:cubicBezTo>
                      <a:pt x="11911" y="6698"/>
                      <a:pt x="11849" y="6624"/>
                      <a:pt x="11763" y="6587"/>
                    </a:cubicBezTo>
                    <a:lnTo>
                      <a:pt x="12515" y="3926"/>
                    </a:lnTo>
                    <a:close/>
                    <a:moveTo>
                      <a:pt x="8486" y="5096"/>
                    </a:moveTo>
                    <a:cubicBezTo>
                      <a:pt x="8572" y="5195"/>
                      <a:pt x="8695" y="5244"/>
                      <a:pt x="8831" y="5256"/>
                    </a:cubicBezTo>
                    <a:cubicBezTo>
                      <a:pt x="8880" y="5256"/>
                      <a:pt x="8929" y="5244"/>
                      <a:pt x="8978" y="5232"/>
                    </a:cubicBezTo>
                    <a:lnTo>
                      <a:pt x="9422" y="6131"/>
                    </a:lnTo>
                    <a:lnTo>
                      <a:pt x="8067" y="7006"/>
                    </a:lnTo>
                    <a:cubicBezTo>
                      <a:pt x="7976" y="6870"/>
                      <a:pt x="7833" y="6804"/>
                      <a:pt x="7691" y="6804"/>
                    </a:cubicBezTo>
                    <a:cubicBezTo>
                      <a:pt x="7524" y="6804"/>
                      <a:pt x="7358" y="6895"/>
                      <a:pt x="7278" y="7068"/>
                    </a:cubicBezTo>
                    <a:lnTo>
                      <a:pt x="6527" y="6760"/>
                    </a:lnTo>
                    <a:cubicBezTo>
                      <a:pt x="6539" y="6710"/>
                      <a:pt x="6539" y="6673"/>
                      <a:pt x="6551" y="6624"/>
                    </a:cubicBezTo>
                    <a:cubicBezTo>
                      <a:pt x="6539" y="6525"/>
                      <a:pt x="6514" y="6439"/>
                      <a:pt x="6453" y="6365"/>
                    </a:cubicBezTo>
                    <a:lnTo>
                      <a:pt x="7130" y="5786"/>
                    </a:lnTo>
                    <a:cubicBezTo>
                      <a:pt x="7167" y="5823"/>
                      <a:pt x="7229" y="5835"/>
                      <a:pt x="7278" y="5835"/>
                    </a:cubicBezTo>
                    <a:cubicBezTo>
                      <a:pt x="7426" y="5835"/>
                      <a:pt x="7537" y="5725"/>
                      <a:pt x="7537" y="5589"/>
                    </a:cubicBezTo>
                    <a:cubicBezTo>
                      <a:pt x="7537" y="5564"/>
                      <a:pt x="7537" y="5552"/>
                      <a:pt x="7537" y="5527"/>
                    </a:cubicBezTo>
                    <a:lnTo>
                      <a:pt x="8486" y="5096"/>
                    </a:lnTo>
                    <a:close/>
                    <a:moveTo>
                      <a:pt x="9459" y="6217"/>
                    </a:moveTo>
                    <a:lnTo>
                      <a:pt x="9668" y="6636"/>
                    </a:lnTo>
                    <a:cubicBezTo>
                      <a:pt x="9558" y="6723"/>
                      <a:pt x="9496" y="6858"/>
                      <a:pt x="9496" y="7006"/>
                    </a:cubicBezTo>
                    <a:cubicBezTo>
                      <a:pt x="9484" y="7031"/>
                      <a:pt x="9496" y="7068"/>
                      <a:pt x="9496" y="7092"/>
                    </a:cubicBezTo>
                    <a:lnTo>
                      <a:pt x="8128" y="7178"/>
                    </a:lnTo>
                    <a:cubicBezTo>
                      <a:pt x="8116" y="7141"/>
                      <a:pt x="8116" y="7117"/>
                      <a:pt x="8104" y="7092"/>
                    </a:cubicBezTo>
                    <a:lnTo>
                      <a:pt x="9459" y="6217"/>
                    </a:lnTo>
                    <a:close/>
                    <a:moveTo>
                      <a:pt x="19420" y="6625"/>
                    </a:moveTo>
                    <a:cubicBezTo>
                      <a:pt x="19574" y="6625"/>
                      <a:pt x="19723" y="6747"/>
                      <a:pt x="19723" y="6932"/>
                    </a:cubicBezTo>
                    <a:cubicBezTo>
                      <a:pt x="19723" y="7092"/>
                      <a:pt x="19587" y="7228"/>
                      <a:pt x="19427" y="7228"/>
                    </a:cubicBezTo>
                    <a:cubicBezTo>
                      <a:pt x="19156" y="7228"/>
                      <a:pt x="19020" y="6907"/>
                      <a:pt x="19218" y="6710"/>
                    </a:cubicBezTo>
                    <a:cubicBezTo>
                      <a:pt x="19276" y="6652"/>
                      <a:pt x="19349" y="6625"/>
                      <a:pt x="19420" y="6625"/>
                    </a:cubicBezTo>
                    <a:close/>
                    <a:moveTo>
                      <a:pt x="9960" y="6746"/>
                    </a:moveTo>
                    <a:cubicBezTo>
                      <a:pt x="10093" y="6746"/>
                      <a:pt x="10223" y="6848"/>
                      <a:pt x="10223" y="7006"/>
                    </a:cubicBezTo>
                    <a:cubicBezTo>
                      <a:pt x="10223" y="7152"/>
                      <a:pt x="10103" y="7262"/>
                      <a:pt x="9958" y="7265"/>
                    </a:cubicBezTo>
                    <a:lnTo>
                      <a:pt x="9958" y="7265"/>
                    </a:lnTo>
                    <a:cubicBezTo>
                      <a:pt x="9728" y="7260"/>
                      <a:pt x="9621" y="6980"/>
                      <a:pt x="9779" y="6821"/>
                    </a:cubicBezTo>
                    <a:cubicBezTo>
                      <a:pt x="9831" y="6769"/>
                      <a:pt x="9896" y="6746"/>
                      <a:pt x="9960" y="6746"/>
                    </a:cubicBezTo>
                    <a:close/>
                    <a:moveTo>
                      <a:pt x="14330" y="6961"/>
                    </a:moveTo>
                    <a:cubicBezTo>
                      <a:pt x="14379" y="6961"/>
                      <a:pt x="14430" y="6979"/>
                      <a:pt x="14474" y="7018"/>
                    </a:cubicBezTo>
                    <a:cubicBezTo>
                      <a:pt x="14597" y="7141"/>
                      <a:pt x="14511" y="7363"/>
                      <a:pt x="14326" y="7363"/>
                    </a:cubicBezTo>
                    <a:cubicBezTo>
                      <a:pt x="14215" y="7363"/>
                      <a:pt x="14129" y="7277"/>
                      <a:pt x="14129" y="7166"/>
                    </a:cubicBezTo>
                    <a:cubicBezTo>
                      <a:pt x="14129" y="7041"/>
                      <a:pt x="14225" y="6961"/>
                      <a:pt x="14330" y="6961"/>
                    </a:cubicBezTo>
                    <a:close/>
                    <a:moveTo>
                      <a:pt x="7685" y="7006"/>
                    </a:moveTo>
                    <a:cubicBezTo>
                      <a:pt x="7907" y="7006"/>
                      <a:pt x="8017" y="7277"/>
                      <a:pt x="7857" y="7437"/>
                    </a:cubicBezTo>
                    <a:cubicBezTo>
                      <a:pt x="7807" y="7484"/>
                      <a:pt x="7746" y="7505"/>
                      <a:pt x="7685" y="7505"/>
                    </a:cubicBezTo>
                    <a:cubicBezTo>
                      <a:pt x="7554" y="7505"/>
                      <a:pt x="7426" y="7405"/>
                      <a:pt x="7426" y="7252"/>
                    </a:cubicBezTo>
                    <a:cubicBezTo>
                      <a:pt x="7426" y="7117"/>
                      <a:pt x="7537" y="7006"/>
                      <a:pt x="7685" y="7006"/>
                    </a:cubicBezTo>
                    <a:close/>
                    <a:moveTo>
                      <a:pt x="11430" y="6895"/>
                    </a:moveTo>
                    <a:cubicBezTo>
                      <a:pt x="11430" y="6907"/>
                      <a:pt x="11443" y="6920"/>
                      <a:pt x="11455" y="6932"/>
                    </a:cubicBezTo>
                    <a:lnTo>
                      <a:pt x="10901" y="7733"/>
                    </a:lnTo>
                    <a:lnTo>
                      <a:pt x="10851" y="7733"/>
                    </a:lnTo>
                    <a:cubicBezTo>
                      <a:pt x="10814" y="7733"/>
                      <a:pt x="10765" y="7745"/>
                      <a:pt x="10728" y="7770"/>
                    </a:cubicBezTo>
                    <a:lnTo>
                      <a:pt x="10309" y="7314"/>
                    </a:lnTo>
                    <a:cubicBezTo>
                      <a:pt x="10383" y="7228"/>
                      <a:pt x="10420" y="7117"/>
                      <a:pt x="10420" y="7006"/>
                    </a:cubicBezTo>
                    <a:lnTo>
                      <a:pt x="11430" y="6895"/>
                    </a:lnTo>
                    <a:close/>
                    <a:moveTo>
                      <a:pt x="9607" y="7302"/>
                    </a:moveTo>
                    <a:cubicBezTo>
                      <a:pt x="9693" y="7400"/>
                      <a:pt x="9816" y="7462"/>
                      <a:pt x="9940" y="7474"/>
                    </a:cubicBezTo>
                    <a:lnTo>
                      <a:pt x="9829" y="7881"/>
                    </a:lnTo>
                    <a:lnTo>
                      <a:pt x="8892" y="7831"/>
                    </a:lnTo>
                    <a:cubicBezTo>
                      <a:pt x="8892" y="7819"/>
                      <a:pt x="8892" y="7795"/>
                      <a:pt x="8880" y="7782"/>
                    </a:cubicBezTo>
                    <a:lnTo>
                      <a:pt x="9607" y="7302"/>
                    </a:lnTo>
                    <a:close/>
                    <a:moveTo>
                      <a:pt x="8600" y="7845"/>
                    </a:moveTo>
                    <a:cubicBezTo>
                      <a:pt x="8631" y="7845"/>
                      <a:pt x="8690" y="7918"/>
                      <a:pt x="8633" y="7918"/>
                    </a:cubicBezTo>
                    <a:cubicBezTo>
                      <a:pt x="8609" y="7918"/>
                      <a:pt x="8597" y="7893"/>
                      <a:pt x="8597" y="7881"/>
                    </a:cubicBezTo>
                    <a:lnTo>
                      <a:pt x="8584" y="7868"/>
                    </a:lnTo>
                    <a:cubicBezTo>
                      <a:pt x="8584" y="7851"/>
                      <a:pt x="8591" y="7845"/>
                      <a:pt x="8600" y="7845"/>
                    </a:cubicBezTo>
                    <a:close/>
                    <a:moveTo>
                      <a:pt x="10235" y="7376"/>
                    </a:moveTo>
                    <a:lnTo>
                      <a:pt x="10654" y="7844"/>
                    </a:lnTo>
                    <a:cubicBezTo>
                      <a:pt x="10642" y="7868"/>
                      <a:pt x="10630" y="7893"/>
                      <a:pt x="10617" y="7918"/>
                    </a:cubicBezTo>
                    <a:lnTo>
                      <a:pt x="9940" y="7893"/>
                    </a:lnTo>
                    <a:lnTo>
                      <a:pt x="10050" y="7462"/>
                    </a:lnTo>
                    <a:cubicBezTo>
                      <a:pt x="10124" y="7450"/>
                      <a:pt x="10186" y="7425"/>
                      <a:pt x="10235" y="7376"/>
                    </a:cubicBezTo>
                    <a:close/>
                    <a:moveTo>
                      <a:pt x="10851" y="7942"/>
                    </a:moveTo>
                    <a:cubicBezTo>
                      <a:pt x="10925" y="7942"/>
                      <a:pt x="10925" y="8041"/>
                      <a:pt x="10851" y="8041"/>
                    </a:cubicBezTo>
                    <a:cubicBezTo>
                      <a:pt x="10827" y="8041"/>
                      <a:pt x="10802" y="8016"/>
                      <a:pt x="10814" y="7992"/>
                    </a:cubicBezTo>
                    <a:cubicBezTo>
                      <a:pt x="10814" y="7967"/>
                      <a:pt x="10827" y="7942"/>
                      <a:pt x="10851" y="7942"/>
                    </a:cubicBezTo>
                    <a:close/>
                    <a:moveTo>
                      <a:pt x="20142" y="4492"/>
                    </a:moveTo>
                    <a:lnTo>
                      <a:pt x="20585" y="4837"/>
                    </a:lnTo>
                    <a:lnTo>
                      <a:pt x="19649" y="6476"/>
                    </a:lnTo>
                    <a:cubicBezTo>
                      <a:pt x="19575" y="6439"/>
                      <a:pt x="19501" y="6427"/>
                      <a:pt x="19427" y="6427"/>
                    </a:cubicBezTo>
                    <a:cubicBezTo>
                      <a:pt x="19144" y="6427"/>
                      <a:pt x="18922" y="6649"/>
                      <a:pt x="18922" y="6932"/>
                    </a:cubicBezTo>
                    <a:cubicBezTo>
                      <a:pt x="18922" y="6994"/>
                      <a:pt x="18934" y="7055"/>
                      <a:pt x="18959" y="7105"/>
                    </a:cubicBezTo>
                    <a:lnTo>
                      <a:pt x="16593" y="8053"/>
                    </a:lnTo>
                    <a:cubicBezTo>
                      <a:pt x="16489" y="7910"/>
                      <a:pt x="16329" y="7835"/>
                      <a:pt x="16169" y="7835"/>
                    </a:cubicBezTo>
                    <a:cubicBezTo>
                      <a:pt x="16027" y="7835"/>
                      <a:pt x="15884" y="7894"/>
                      <a:pt x="15780" y="8016"/>
                    </a:cubicBezTo>
                    <a:lnTo>
                      <a:pt x="14733" y="7166"/>
                    </a:lnTo>
                    <a:cubicBezTo>
                      <a:pt x="14733" y="7117"/>
                      <a:pt x="14720" y="7068"/>
                      <a:pt x="14708" y="7031"/>
                    </a:cubicBezTo>
                    <a:lnTo>
                      <a:pt x="16950" y="6513"/>
                    </a:lnTo>
                    <a:cubicBezTo>
                      <a:pt x="16996" y="6613"/>
                      <a:pt x="17084" y="6659"/>
                      <a:pt x="17172" y="6659"/>
                    </a:cubicBezTo>
                    <a:cubicBezTo>
                      <a:pt x="17301" y="6659"/>
                      <a:pt x="17431" y="6563"/>
                      <a:pt x="17431" y="6402"/>
                    </a:cubicBezTo>
                    <a:cubicBezTo>
                      <a:pt x="17431" y="6353"/>
                      <a:pt x="17406" y="6304"/>
                      <a:pt x="17382" y="6267"/>
                    </a:cubicBezTo>
                    <a:lnTo>
                      <a:pt x="18281" y="5306"/>
                    </a:lnTo>
                    <a:cubicBezTo>
                      <a:pt x="18318" y="5318"/>
                      <a:pt x="18355" y="5330"/>
                      <a:pt x="18392" y="5330"/>
                    </a:cubicBezTo>
                    <a:cubicBezTo>
                      <a:pt x="18466" y="5330"/>
                      <a:pt x="18528" y="5306"/>
                      <a:pt x="18577" y="5256"/>
                    </a:cubicBezTo>
                    <a:lnTo>
                      <a:pt x="19193" y="5577"/>
                    </a:lnTo>
                    <a:lnTo>
                      <a:pt x="19193" y="5589"/>
                    </a:lnTo>
                    <a:cubicBezTo>
                      <a:pt x="19193" y="5741"/>
                      <a:pt x="19320" y="5847"/>
                      <a:pt x="19452" y="5847"/>
                    </a:cubicBezTo>
                    <a:cubicBezTo>
                      <a:pt x="19512" y="5847"/>
                      <a:pt x="19574" y="5824"/>
                      <a:pt x="19624" y="5774"/>
                    </a:cubicBezTo>
                    <a:cubicBezTo>
                      <a:pt x="19784" y="5614"/>
                      <a:pt x="19673" y="5343"/>
                      <a:pt x="19439" y="5343"/>
                    </a:cubicBezTo>
                    <a:lnTo>
                      <a:pt x="19612" y="4616"/>
                    </a:lnTo>
                    <a:cubicBezTo>
                      <a:pt x="19673" y="4628"/>
                      <a:pt x="19723" y="4640"/>
                      <a:pt x="19784" y="4640"/>
                    </a:cubicBezTo>
                    <a:cubicBezTo>
                      <a:pt x="19920" y="4640"/>
                      <a:pt x="20055" y="4591"/>
                      <a:pt x="20142" y="4492"/>
                    </a:cubicBezTo>
                    <a:close/>
                    <a:moveTo>
                      <a:pt x="9533" y="7191"/>
                    </a:moveTo>
                    <a:cubicBezTo>
                      <a:pt x="9533" y="7203"/>
                      <a:pt x="9533" y="7215"/>
                      <a:pt x="9545" y="7215"/>
                    </a:cubicBezTo>
                    <a:lnTo>
                      <a:pt x="8818" y="7696"/>
                    </a:lnTo>
                    <a:cubicBezTo>
                      <a:pt x="8769" y="7647"/>
                      <a:pt x="8707" y="7622"/>
                      <a:pt x="8633" y="7622"/>
                    </a:cubicBezTo>
                    <a:cubicBezTo>
                      <a:pt x="8498" y="7622"/>
                      <a:pt x="8387" y="7733"/>
                      <a:pt x="8387" y="7881"/>
                    </a:cubicBezTo>
                    <a:cubicBezTo>
                      <a:pt x="8387" y="7881"/>
                      <a:pt x="8387" y="7893"/>
                      <a:pt x="8387" y="7905"/>
                    </a:cubicBezTo>
                    <a:lnTo>
                      <a:pt x="7389" y="8250"/>
                    </a:lnTo>
                    <a:cubicBezTo>
                      <a:pt x="7377" y="8201"/>
                      <a:pt x="7352" y="8164"/>
                      <a:pt x="7315" y="8140"/>
                    </a:cubicBezTo>
                    <a:lnTo>
                      <a:pt x="7599" y="7708"/>
                    </a:lnTo>
                    <a:lnTo>
                      <a:pt x="7685" y="7708"/>
                    </a:lnTo>
                    <a:cubicBezTo>
                      <a:pt x="7919" y="7708"/>
                      <a:pt x="8116" y="7523"/>
                      <a:pt x="8128" y="7277"/>
                    </a:cubicBezTo>
                    <a:lnTo>
                      <a:pt x="9533" y="7191"/>
                    </a:lnTo>
                    <a:close/>
                    <a:moveTo>
                      <a:pt x="11517" y="7018"/>
                    </a:moveTo>
                    <a:cubicBezTo>
                      <a:pt x="11554" y="7055"/>
                      <a:pt x="11615" y="7068"/>
                      <a:pt x="11665" y="7068"/>
                    </a:cubicBezTo>
                    <a:lnTo>
                      <a:pt x="11702" y="7068"/>
                    </a:lnTo>
                    <a:lnTo>
                      <a:pt x="12256" y="7955"/>
                    </a:lnTo>
                    <a:cubicBezTo>
                      <a:pt x="12157" y="8029"/>
                      <a:pt x="12083" y="8140"/>
                      <a:pt x="12071" y="8263"/>
                    </a:cubicBezTo>
                    <a:lnTo>
                      <a:pt x="11098" y="8016"/>
                    </a:lnTo>
                    <a:lnTo>
                      <a:pt x="11098" y="7992"/>
                    </a:lnTo>
                    <a:cubicBezTo>
                      <a:pt x="11098" y="7918"/>
                      <a:pt x="11061" y="7844"/>
                      <a:pt x="10999" y="7795"/>
                    </a:cubicBezTo>
                    <a:lnTo>
                      <a:pt x="11517" y="7018"/>
                    </a:lnTo>
                    <a:close/>
                    <a:moveTo>
                      <a:pt x="6477" y="6846"/>
                    </a:moveTo>
                    <a:lnTo>
                      <a:pt x="7229" y="7154"/>
                    </a:lnTo>
                    <a:cubicBezTo>
                      <a:pt x="7217" y="7178"/>
                      <a:pt x="7217" y="7215"/>
                      <a:pt x="7217" y="7252"/>
                    </a:cubicBezTo>
                    <a:cubicBezTo>
                      <a:pt x="7217" y="7425"/>
                      <a:pt x="7327" y="7585"/>
                      <a:pt x="7488" y="7659"/>
                    </a:cubicBezTo>
                    <a:lnTo>
                      <a:pt x="7229" y="8078"/>
                    </a:lnTo>
                    <a:cubicBezTo>
                      <a:pt x="7204" y="8066"/>
                      <a:pt x="7167" y="8066"/>
                      <a:pt x="7143" y="8066"/>
                    </a:cubicBezTo>
                    <a:cubicBezTo>
                      <a:pt x="7007" y="8066"/>
                      <a:pt x="6896" y="8164"/>
                      <a:pt x="6896" y="8300"/>
                    </a:cubicBezTo>
                    <a:lnTo>
                      <a:pt x="5910" y="8312"/>
                    </a:lnTo>
                    <a:cubicBezTo>
                      <a:pt x="5898" y="8176"/>
                      <a:pt x="5824" y="8053"/>
                      <a:pt x="5713" y="7992"/>
                    </a:cubicBezTo>
                    <a:lnTo>
                      <a:pt x="5984" y="7080"/>
                    </a:lnTo>
                    <a:lnTo>
                      <a:pt x="6071" y="7080"/>
                    </a:lnTo>
                    <a:cubicBezTo>
                      <a:pt x="6243" y="7080"/>
                      <a:pt x="6391" y="6994"/>
                      <a:pt x="6477" y="6846"/>
                    </a:cubicBezTo>
                    <a:close/>
                    <a:moveTo>
                      <a:pt x="11911" y="6895"/>
                    </a:moveTo>
                    <a:lnTo>
                      <a:pt x="13944" y="7043"/>
                    </a:lnTo>
                    <a:cubicBezTo>
                      <a:pt x="13870" y="7277"/>
                      <a:pt x="14018" y="7511"/>
                      <a:pt x="14252" y="7560"/>
                    </a:cubicBezTo>
                    <a:lnTo>
                      <a:pt x="14375" y="8349"/>
                    </a:lnTo>
                    <a:lnTo>
                      <a:pt x="13045" y="8312"/>
                    </a:lnTo>
                    <a:cubicBezTo>
                      <a:pt x="13025" y="8034"/>
                      <a:pt x="12797" y="7845"/>
                      <a:pt x="12551" y="7845"/>
                    </a:cubicBezTo>
                    <a:cubicBezTo>
                      <a:pt x="12482" y="7845"/>
                      <a:pt x="12410" y="7860"/>
                      <a:pt x="12342" y="7893"/>
                    </a:cubicBezTo>
                    <a:lnTo>
                      <a:pt x="11800" y="7031"/>
                    </a:lnTo>
                    <a:cubicBezTo>
                      <a:pt x="11849" y="7006"/>
                      <a:pt x="11886" y="6944"/>
                      <a:pt x="11911" y="6895"/>
                    </a:cubicBezTo>
                    <a:close/>
                    <a:moveTo>
                      <a:pt x="7143" y="8275"/>
                    </a:moveTo>
                    <a:cubicBezTo>
                      <a:pt x="7217" y="8275"/>
                      <a:pt x="7217" y="8361"/>
                      <a:pt x="7143" y="8361"/>
                    </a:cubicBezTo>
                    <a:cubicBezTo>
                      <a:pt x="7081" y="8361"/>
                      <a:pt x="7081" y="8275"/>
                      <a:pt x="7143" y="8275"/>
                    </a:cubicBezTo>
                    <a:close/>
                    <a:moveTo>
                      <a:pt x="14708" y="7289"/>
                    </a:moveTo>
                    <a:lnTo>
                      <a:pt x="15718" y="8103"/>
                    </a:lnTo>
                    <a:cubicBezTo>
                      <a:pt x="15669" y="8176"/>
                      <a:pt x="15644" y="8263"/>
                      <a:pt x="15657" y="8361"/>
                    </a:cubicBezTo>
                    <a:lnTo>
                      <a:pt x="15657" y="8398"/>
                    </a:lnTo>
                    <a:lnTo>
                      <a:pt x="14474" y="8361"/>
                    </a:lnTo>
                    <a:lnTo>
                      <a:pt x="14351" y="7560"/>
                    </a:lnTo>
                    <a:cubicBezTo>
                      <a:pt x="14511" y="7548"/>
                      <a:pt x="14659" y="7437"/>
                      <a:pt x="14708" y="7289"/>
                    </a:cubicBezTo>
                    <a:close/>
                    <a:moveTo>
                      <a:pt x="5479" y="8127"/>
                    </a:moveTo>
                    <a:cubicBezTo>
                      <a:pt x="5701" y="8127"/>
                      <a:pt x="5812" y="8386"/>
                      <a:pt x="5652" y="8546"/>
                    </a:cubicBezTo>
                    <a:cubicBezTo>
                      <a:pt x="5599" y="8599"/>
                      <a:pt x="5535" y="8622"/>
                      <a:pt x="5472" y="8622"/>
                    </a:cubicBezTo>
                    <a:cubicBezTo>
                      <a:pt x="5343" y="8622"/>
                      <a:pt x="5220" y="8523"/>
                      <a:pt x="5220" y="8374"/>
                    </a:cubicBezTo>
                    <a:cubicBezTo>
                      <a:pt x="5220" y="8238"/>
                      <a:pt x="5331" y="8127"/>
                      <a:pt x="5479" y="8127"/>
                    </a:cubicBezTo>
                    <a:close/>
                    <a:moveTo>
                      <a:pt x="12557" y="8054"/>
                    </a:moveTo>
                    <a:cubicBezTo>
                      <a:pt x="12629" y="8054"/>
                      <a:pt x="12702" y="8080"/>
                      <a:pt x="12761" y="8140"/>
                    </a:cubicBezTo>
                    <a:cubicBezTo>
                      <a:pt x="12934" y="8324"/>
                      <a:pt x="12810" y="8632"/>
                      <a:pt x="12552" y="8632"/>
                    </a:cubicBezTo>
                    <a:cubicBezTo>
                      <a:pt x="12393" y="8632"/>
                      <a:pt x="12258" y="8511"/>
                      <a:pt x="12268" y="8341"/>
                    </a:cubicBezTo>
                    <a:lnTo>
                      <a:pt x="12268" y="8341"/>
                    </a:lnTo>
                    <a:cubicBezTo>
                      <a:pt x="12268" y="8344"/>
                      <a:pt x="12268" y="8346"/>
                      <a:pt x="12268" y="8349"/>
                    </a:cubicBezTo>
                    <a:lnTo>
                      <a:pt x="12268" y="8337"/>
                    </a:lnTo>
                    <a:lnTo>
                      <a:pt x="12268" y="8337"/>
                    </a:lnTo>
                    <a:cubicBezTo>
                      <a:pt x="12268" y="8338"/>
                      <a:pt x="12268" y="8340"/>
                      <a:pt x="12268" y="8341"/>
                    </a:cubicBezTo>
                    <a:lnTo>
                      <a:pt x="12268" y="8341"/>
                    </a:lnTo>
                    <a:cubicBezTo>
                      <a:pt x="12264" y="8169"/>
                      <a:pt x="12408" y="8054"/>
                      <a:pt x="12557" y="8054"/>
                    </a:cubicBezTo>
                    <a:close/>
                    <a:moveTo>
                      <a:pt x="16161" y="8037"/>
                    </a:moveTo>
                    <a:cubicBezTo>
                      <a:pt x="16327" y="8037"/>
                      <a:pt x="16482" y="8167"/>
                      <a:pt x="16482" y="8361"/>
                    </a:cubicBezTo>
                    <a:cubicBezTo>
                      <a:pt x="16482" y="8534"/>
                      <a:pt x="16347" y="8669"/>
                      <a:pt x="16174" y="8669"/>
                    </a:cubicBezTo>
                    <a:cubicBezTo>
                      <a:pt x="15891" y="8669"/>
                      <a:pt x="15743" y="8337"/>
                      <a:pt x="15940" y="8127"/>
                    </a:cubicBezTo>
                    <a:cubicBezTo>
                      <a:pt x="16006" y="8065"/>
                      <a:pt x="16085" y="8037"/>
                      <a:pt x="16161" y="8037"/>
                    </a:cubicBezTo>
                    <a:close/>
                    <a:moveTo>
                      <a:pt x="14498" y="8460"/>
                    </a:moveTo>
                    <a:lnTo>
                      <a:pt x="15669" y="8497"/>
                    </a:lnTo>
                    <a:cubicBezTo>
                      <a:pt x="15681" y="8521"/>
                      <a:pt x="15681" y="8546"/>
                      <a:pt x="15694" y="8558"/>
                    </a:cubicBezTo>
                    <a:lnTo>
                      <a:pt x="14942" y="8879"/>
                    </a:lnTo>
                    <a:cubicBezTo>
                      <a:pt x="14843" y="8756"/>
                      <a:pt x="14696" y="8682"/>
                      <a:pt x="14548" y="8682"/>
                    </a:cubicBezTo>
                    <a:lnTo>
                      <a:pt x="14523" y="8682"/>
                    </a:lnTo>
                    <a:lnTo>
                      <a:pt x="14498" y="8460"/>
                    </a:lnTo>
                    <a:close/>
                    <a:moveTo>
                      <a:pt x="13032" y="8423"/>
                    </a:moveTo>
                    <a:lnTo>
                      <a:pt x="14388" y="8460"/>
                    </a:lnTo>
                    <a:lnTo>
                      <a:pt x="14425" y="8706"/>
                    </a:lnTo>
                    <a:cubicBezTo>
                      <a:pt x="14264" y="8743"/>
                      <a:pt x="14129" y="8854"/>
                      <a:pt x="14067" y="9014"/>
                    </a:cubicBezTo>
                    <a:lnTo>
                      <a:pt x="13020" y="8509"/>
                    </a:lnTo>
                    <a:cubicBezTo>
                      <a:pt x="13020" y="8485"/>
                      <a:pt x="13032" y="8448"/>
                      <a:pt x="13032" y="8423"/>
                    </a:cubicBezTo>
                    <a:close/>
                    <a:moveTo>
                      <a:pt x="8424" y="8004"/>
                    </a:moveTo>
                    <a:cubicBezTo>
                      <a:pt x="8424" y="8016"/>
                      <a:pt x="8436" y="8029"/>
                      <a:pt x="8449" y="8041"/>
                    </a:cubicBezTo>
                    <a:lnTo>
                      <a:pt x="7549" y="9175"/>
                    </a:lnTo>
                    <a:cubicBezTo>
                      <a:pt x="7463" y="9125"/>
                      <a:pt x="7377" y="9101"/>
                      <a:pt x="7278" y="9101"/>
                    </a:cubicBezTo>
                    <a:lnTo>
                      <a:pt x="7217" y="8558"/>
                    </a:lnTo>
                    <a:cubicBezTo>
                      <a:pt x="7303" y="8534"/>
                      <a:pt x="7377" y="8460"/>
                      <a:pt x="7401" y="8361"/>
                    </a:cubicBezTo>
                    <a:lnTo>
                      <a:pt x="8424" y="8004"/>
                    </a:lnTo>
                    <a:close/>
                    <a:moveTo>
                      <a:pt x="6909" y="8398"/>
                    </a:moveTo>
                    <a:cubicBezTo>
                      <a:pt x="6945" y="8485"/>
                      <a:pt x="7019" y="8558"/>
                      <a:pt x="7118" y="8571"/>
                    </a:cubicBezTo>
                    <a:lnTo>
                      <a:pt x="7106" y="8571"/>
                    </a:lnTo>
                    <a:lnTo>
                      <a:pt x="7180" y="9113"/>
                    </a:lnTo>
                    <a:cubicBezTo>
                      <a:pt x="7069" y="9138"/>
                      <a:pt x="6970" y="9199"/>
                      <a:pt x="6896" y="9285"/>
                    </a:cubicBezTo>
                    <a:lnTo>
                      <a:pt x="5861" y="8620"/>
                    </a:lnTo>
                    <a:cubicBezTo>
                      <a:pt x="5898" y="8558"/>
                      <a:pt x="5923" y="8485"/>
                      <a:pt x="5923" y="8411"/>
                    </a:cubicBezTo>
                    <a:lnTo>
                      <a:pt x="6909" y="8398"/>
                    </a:lnTo>
                    <a:close/>
                    <a:moveTo>
                      <a:pt x="11073" y="8103"/>
                    </a:moveTo>
                    <a:lnTo>
                      <a:pt x="12059" y="8361"/>
                    </a:lnTo>
                    <a:cubicBezTo>
                      <a:pt x="12081" y="8653"/>
                      <a:pt x="12318" y="8827"/>
                      <a:pt x="12558" y="8827"/>
                    </a:cubicBezTo>
                    <a:cubicBezTo>
                      <a:pt x="12713" y="8827"/>
                      <a:pt x="12869" y="8755"/>
                      <a:pt x="12971" y="8595"/>
                    </a:cubicBezTo>
                    <a:lnTo>
                      <a:pt x="14043" y="9113"/>
                    </a:lnTo>
                    <a:cubicBezTo>
                      <a:pt x="14043" y="9138"/>
                      <a:pt x="14030" y="9162"/>
                      <a:pt x="14030" y="9187"/>
                    </a:cubicBezTo>
                    <a:cubicBezTo>
                      <a:pt x="14043" y="9199"/>
                      <a:pt x="14043" y="9211"/>
                      <a:pt x="14043" y="9236"/>
                    </a:cubicBezTo>
                    <a:lnTo>
                      <a:pt x="12872" y="9433"/>
                    </a:lnTo>
                    <a:cubicBezTo>
                      <a:pt x="12827" y="9327"/>
                      <a:pt x="12734" y="9276"/>
                      <a:pt x="12641" y="9276"/>
                    </a:cubicBezTo>
                    <a:cubicBezTo>
                      <a:pt x="12529" y="9276"/>
                      <a:pt x="12418" y="9348"/>
                      <a:pt x="12392" y="9483"/>
                    </a:cubicBezTo>
                    <a:lnTo>
                      <a:pt x="11172" y="9483"/>
                    </a:lnTo>
                    <a:cubicBezTo>
                      <a:pt x="11159" y="9409"/>
                      <a:pt x="11110" y="9359"/>
                      <a:pt x="11061" y="9322"/>
                    </a:cubicBezTo>
                    <a:lnTo>
                      <a:pt x="10938" y="8238"/>
                    </a:lnTo>
                    <a:cubicBezTo>
                      <a:pt x="10999" y="8213"/>
                      <a:pt x="11048" y="8164"/>
                      <a:pt x="11073" y="8103"/>
                    </a:cubicBezTo>
                    <a:close/>
                    <a:moveTo>
                      <a:pt x="14530" y="8866"/>
                    </a:moveTo>
                    <a:cubicBezTo>
                      <a:pt x="14688" y="8866"/>
                      <a:pt x="14843" y="8992"/>
                      <a:pt x="14843" y="9175"/>
                    </a:cubicBezTo>
                    <a:cubicBezTo>
                      <a:pt x="14843" y="9347"/>
                      <a:pt x="14708" y="9483"/>
                      <a:pt x="14548" y="9483"/>
                    </a:cubicBezTo>
                    <a:cubicBezTo>
                      <a:pt x="14543" y="9483"/>
                      <a:pt x="14538" y="9483"/>
                      <a:pt x="14533" y="9483"/>
                    </a:cubicBezTo>
                    <a:cubicBezTo>
                      <a:pt x="14259" y="9483"/>
                      <a:pt x="14120" y="9159"/>
                      <a:pt x="14314" y="8965"/>
                    </a:cubicBezTo>
                    <a:cubicBezTo>
                      <a:pt x="14374" y="8896"/>
                      <a:pt x="14452" y="8866"/>
                      <a:pt x="14530" y="8866"/>
                    </a:cubicBezTo>
                    <a:close/>
                    <a:moveTo>
                      <a:pt x="10931" y="9486"/>
                    </a:moveTo>
                    <a:cubicBezTo>
                      <a:pt x="10953" y="9486"/>
                      <a:pt x="10975" y="9501"/>
                      <a:pt x="10975" y="9532"/>
                    </a:cubicBezTo>
                    <a:cubicBezTo>
                      <a:pt x="10975" y="9563"/>
                      <a:pt x="10953" y="9578"/>
                      <a:pt x="10931" y="9578"/>
                    </a:cubicBezTo>
                    <a:cubicBezTo>
                      <a:pt x="10910" y="9578"/>
                      <a:pt x="10888" y="9563"/>
                      <a:pt x="10888" y="9532"/>
                    </a:cubicBezTo>
                    <a:cubicBezTo>
                      <a:pt x="10888" y="9501"/>
                      <a:pt x="10910" y="9486"/>
                      <a:pt x="10931" y="9486"/>
                    </a:cubicBezTo>
                    <a:close/>
                    <a:moveTo>
                      <a:pt x="12638" y="9486"/>
                    </a:moveTo>
                    <a:cubicBezTo>
                      <a:pt x="12663" y="9486"/>
                      <a:pt x="12687" y="9501"/>
                      <a:pt x="12687" y="9532"/>
                    </a:cubicBezTo>
                    <a:cubicBezTo>
                      <a:pt x="12675" y="9556"/>
                      <a:pt x="12663" y="9581"/>
                      <a:pt x="12638" y="9581"/>
                    </a:cubicBezTo>
                    <a:cubicBezTo>
                      <a:pt x="12601" y="9581"/>
                      <a:pt x="12589" y="9556"/>
                      <a:pt x="12589" y="9532"/>
                    </a:cubicBezTo>
                    <a:cubicBezTo>
                      <a:pt x="12589" y="9501"/>
                      <a:pt x="12613" y="9486"/>
                      <a:pt x="12638" y="9486"/>
                    </a:cubicBezTo>
                    <a:close/>
                    <a:moveTo>
                      <a:pt x="4634" y="9296"/>
                    </a:moveTo>
                    <a:cubicBezTo>
                      <a:pt x="4738" y="9296"/>
                      <a:pt x="4839" y="9379"/>
                      <a:pt x="4839" y="9495"/>
                    </a:cubicBezTo>
                    <a:cubicBezTo>
                      <a:pt x="4826" y="9606"/>
                      <a:pt x="4740" y="9692"/>
                      <a:pt x="4629" y="9692"/>
                    </a:cubicBezTo>
                    <a:lnTo>
                      <a:pt x="4629" y="9704"/>
                    </a:lnTo>
                    <a:cubicBezTo>
                      <a:pt x="4457" y="9704"/>
                      <a:pt x="4358" y="9483"/>
                      <a:pt x="4494" y="9359"/>
                    </a:cubicBezTo>
                    <a:cubicBezTo>
                      <a:pt x="4534" y="9315"/>
                      <a:pt x="4584" y="9296"/>
                      <a:pt x="4634" y="9296"/>
                    </a:cubicBezTo>
                    <a:close/>
                    <a:moveTo>
                      <a:pt x="9915" y="7992"/>
                    </a:moveTo>
                    <a:lnTo>
                      <a:pt x="10617" y="8029"/>
                    </a:lnTo>
                    <a:cubicBezTo>
                      <a:pt x="10617" y="8066"/>
                      <a:pt x="10630" y="8103"/>
                      <a:pt x="10654" y="8127"/>
                    </a:cubicBezTo>
                    <a:lnTo>
                      <a:pt x="9545" y="9766"/>
                    </a:lnTo>
                    <a:cubicBezTo>
                      <a:pt x="9521" y="9741"/>
                      <a:pt x="9484" y="9717"/>
                      <a:pt x="9447" y="9704"/>
                    </a:cubicBezTo>
                    <a:lnTo>
                      <a:pt x="9915" y="7992"/>
                    </a:lnTo>
                    <a:close/>
                    <a:moveTo>
                      <a:pt x="10716" y="8213"/>
                    </a:moveTo>
                    <a:cubicBezTo>
                      <a:pt x="10753" y="8226"/>
                      <a:pt x="10790" y="8238"/>
                      <a:pt x="10827" y="8250"/>
                    </a:cubicBezTo>
                    <a:lnTo>
                      <a:pt x="10950" y="9285"/>
                    </a:lnTo>
                    <a:lnTo>
                      <a:pt x="10925" y="9273"/>
                    </a:lnTo>
                    <a:cubicBezTo>
                      <a:pt x="10790" y="9273"/>
                      <a:pt x="10679" y="9396"/>
                      <a:pt x="10679" y="9532"/>
                    </a:cubicBezTo>
                    <a:lnTo>
                      <a:pt x="10679" y="9544"/>
                    </a:lnTo>
                    <a:lnTo>
                      <a:pt x="9632" y="9815"/>
                    </a:lnTo>
                    <a:lnTo>
                      <a:pt x="10716" y="8213"/>
                    </a:lnTo>
                    <a:close/>
                    <a:moveTo>
                      <a:pt x="8880" y="7930"/>
                    </a:moveTo>
                    <a:lnTo>
                      <a:pt x="9792" y="7979"/>
                    </a:lnTo>
                    <a:lnTo>
                      <a:pt x="9336" y="9680"/>
                    </a:lnTo>
                    <a:cubicBezTo>
                      <a:pt x="9326" y="9679"/>
                      <a:pt x="9317" y="9678"/>
                      <a:pt x="9308" y="9678"/>
                    </a:cubicBezTo>
                    <a:cubicBezTo>
                      <a:pt x="9211" y="9678"/>
                      <a:pt x="9136" y="9737"/>
                      <a:pt x="9102" y="9828"/>
                    </a:cubicBezTo>
                    <a:lnTo>
                      <a:pt x="7759" y="9606"/>
                    </a:lnTo>
                    <a:lnTo>
                      <a:pt x="7759" y="9581"/>
                    </a:lnTo>
                    <a:cubicBezTo>
                      <a:pt x="7759" y="9446"/>
                      <a:pt x="7709" y="9310"/>
                      <a:pt x="7611" y="9224"/>
                    </a:cubicBezTo>
                    <a:lnTo>
                      <a:pt x="8510" y="8078"/>
                    </a:lnTo>
                    <a:cubicBezTo>
                      <a:pt x="8547" y="8103"/>
                      <a:pt x="8597" y="8115"/>
                      <a:pt x="8633" y="8127"/>
                    </a:cubicBezTo>
                    <a:cubicBezTo>
                      <a:pt x="8757" y="8115"/>
                      <a:pt x="8855" y="8041"/>
                      <a:pt x="8880" y="7930"/>
                    </a:cubicBezTo>
                    <a:close/>
                    <a:moveTo>
                      <a:pt x="7278" y="9298"/>
                    </a:moveTo>
                    <a:cubicBezTo>
                      <a:pt x="7537" y="9298"/>
                      <a:pt x="7660" y="9618"/>
                      <a:pt x="7488" y="9791"/>
                    </a:cubicBezTo>
                    <a:cubicBezTo>
                      <a:pt x="7427" y="9852"/>
                      <a:pt x="7352" y="9879"/>
                      <a:pt x="7279" y="9879"/>
                    </a:cubicBezTo>
                    <a:cubicBezTo>
                      <a:pt x="7133" y="9879"/>
                      <a:pt x="6995" y="9767"/>
                      <a:pt x="6995" y="9593"/>
                    </a:cubicBezTo>
                    <a:cubicBezTo>
                      <a:pt x="6982" y="9433"/>
                      <a:pt x="7118" y="9298"/>
                      <a:pt x="7278" y="9298"/>
                    </a:cubicBezTo>
                    <a:close/>
                    <a:moveTo>
                      <a:pt x="9348" y="9883"/>
                    </a:moveTo>
                    <a:cubicBezTo>
                      <a:pt x="9373" y="9883"/>
                      <a:pt x="9397" y="9901"/>
                      <a:pt x="9397" y="9938"/>
                    </a:cubicBezTo>
                    <a:cubicBezTo>
                      <a:pt x="9397" y="9969"/>
                      <a:pt x="9373" y="9985"/>
                      <a:pt x="9348" y="9985"/>
                    </a:cubicBezTo>
                    <a:cubicBezTo>
                      <a:pt x="9323" y="9985"/>
                      <a:pt x="9299" y="9969"/>
                      <a:pt x="9299" y="9938"/>
                    </a:cubicBezTo>
                    <a:cubicBezTo>
                      <a:pt x="9299" y="9901"/>
                      <a:pt x="9323" y="9883"/>
                      <a:pt x="9348" y="9883"/>
                    </a:cubicBezTo>
                    <a:close/>
                    <a:moveTo>
                      <a:pt x="5787" y="8694"/>
                    </a:moveTo>
                    <a:lnTo>
                      <a:pt x="6835" y="9372"/>
                    </a:lnTo>
                    <a:cubicBezTo>
                      <a:pt x="6798" y="9433"/>
                      <a:pt x="6785" y="9520"/>
                      <a:pt x="6785" y="9593"/>
                    </a:cubicBezTo>
                    <a:cubicBezTo>
                      <a:pt x="6785" y="9643"/>
                      <a:pt x="6798" y="9692"/>
                      <a:pt x="6810" y="9729"/>
                    </a:cubicBezTo>
                    <a:lnTo>
                      <a:pt x="6071" y="9988"/>
                    </a:lnTo>
                    <a:cubicBezTo>
                      <a:pt x="6021" y="9908"/>
                      <a:pt x="5941" y="9868"/>
                      <a:pt x="5861" y="9868"/>
                    </a:cubicBezTo>
                    <a:cubicBezTo>
                      <a:pt x="5781" y="9868"/>
                      <a:pt x="5701" y="9908"/>
                      <a:pt x="5652" y="9988"/>
                    </a:cubicBezTo>
                    <a:lnTo>
                      <a:pt x="5011" y="9643"/>
                    </a:lnTo>
                    <a:cubicBezTo>
                      <a:pt x="5060" y="9495"/>
                      <a:pt x="5036" y="9335"/>
                      <a:pt x="4925" y="9224"/>
                    </a:cubicBezTo>
                    <a:lnTo>
                      <a:pt x="5270" y="8780"/>
                    </a:lnTo>
                    <a:cubicBezTo>
                      <a:pt x="5331" y="8805"/>
                      <a:pt x="5405" y="8830"/>
                      <a:pt x="5479" y="8830"/>
                    </a:cubicBezTo>
                    <a:cubicBezTo>
                      <a:pt x="5590" y="8830"/>
                      <a:pt x="5713" y="8780"/>
                      <a:pt x="5787" y="8694"/>
                    </a:cubicBezTo>
                    <a:close/>
                    <a:moveTo>
                      <a:pt x="5861" y="10074"/>
                    </a:moveTo>
                    <a:cubicBezTo>
                      <a:pt x="5886" y="10074"/>
                      <a:pt x="5910" y="10099"/>
                      <a:pt x="5910" y="10123"/>
                    </a:cubicBezTo>
                    <a:cubicBezTo>
                      <a:pt x="5910" y="10140"/>
                      <a:pt x="5904" y="10147"/>
                      <a:pt x="5895" y="10147"/>
                    </a:cubicBezTo>
                    <a:cubicBezTo>
                      <a:pt x="5864" y="10147"/>
                      <a:pt x="5804" y="10074"/>
                      <a:pt x="5861" y="10074"/>
                    </a:cubicBezTo>
                    <a:close/>
                    <a:moveTo>
                      <a:pt x="10703" y="9643"/>
                    </a:moveTo>
                    <a:cubicBezTo>
                      <a:pt x="10728" y="9680"/>
                      <a:pt x="10753" y="9704"/>
                      <a:pt x="10790" y="9729"/>
                    </a:cubicBezTo>
                    <a:lnTo>
                      <a:pt x="10272" y="10875"/>
                    </a:lnTo>
                    <a:cubicBezTo>
                      <a:pt x="10223" y="10850"/>
                      <a:pt x="10161" y="10838"/>
                      <a:pt x="10100" y="10838"/>
                    </a:cubicBezTo>
                    <a:cubicBezTo>
                      <a:pt x="10038" y="10838"/>
                      <a:pt x="9989" y="10850"/>
                      <a:pt x="9927" y="10863"/>
                    </a:cubicBezTo>
                    <a:lnTo>
                      <a:pt x="9533" y="10111"/>
                    </a:lnTo>
                    <a:cubicBezTo>
                      <a:pt x="9570" y="10062"/>
                      <a:pt x="9595" y="10000"/>
                      <a:pt x="9595" y="9938"/>
                    </a:cubicBezTo>
                    <a:lnTo>
                      <a:pt x="9607" y="9938"/>
                    </a:lnTo>
                    <a:lnTo>
                      <a:pt x="9607" y="9926"/>
                    </a:lnTo>
                    <a:lnTo>
                      <a:pt x="10703" y="9643"/>
                    </a:lnTo>
                    <a:close/>
                    <a:moveTo>
                      <a:pt x="12392" y="9581"/>
                    </a:moveTo>
                    <a:cubicBezTo>
                      <a:pt x="12392" y="9593"/>
                      <a:pt x="12392" y="9618"/>
                      <a:pt x="12404" y="9630"/>
                    </a:cubicBezTo>
                    <a:lnTo>
                      <a:pt x="10506" y="11047"/>
                    </a:lnTo>
                    <a:cubicBezTo>
                      <a:pt x="10469" y="10998"/>
                      <a:pt x="10408" y="10949"/>
                      <a:pt x="10358" y="10912"/>
                    </a:cubicBezTo>
                    <a:lnTo>
                      <a:pt x="10864" y="9778"/>
                    </a:lnTo>
                    <a:lnTo>
                      <a:pt x="10925" y="9778"/>
                    </a:lnTo>
                    <a:cubicBezTo>
                      <a:pt x="11036" y="9778"/>
                      <a:pt x="11147" y="9692"/>
                      <a:pt x="11172" y="9581"/>
                    </a:cubicBezTo>
                    <a:close/>
                    <a:moveTo>
                      <a:pt x="4962" y="9729"/>
                    </a:moveTo>
                    <a:lnTo>
                      <a:pt x="5615" y="10086"/>
                    </a:lnTo>
                    <a:cubicBezTo>
                      <a:pt x="5615" y="10099"/>
                      <a:pt x="5615" y="10111"/>
                      <a:pt x="5615" y="10123"/>
                    </a:cubicBezTo>
                    <a:cubicBezTo>
                      <a:pt x="5615" y="10210"/>
                      <a:pt x="5652" y="10283"/>
                      <a:pt x="5726" y="10333"/>
                    </a:cubicBezTo>
                    <a:lnTo>
                      <a:pt x="5356" y="11146"/>
                    </a:lnTo>
                    <a:cubicBezTo>
                      <a:pt x="5307" y="11134"/>
                      <a:pt x="5257" y="11121"/>
                      <a:pt x="5208" y="11121"/>
                    </a:cubicBezTo>
                    <a:lnTo>
                      <a:pt x="5122" y="11121"/>
                    </a:lnTo>
                    <a:lnTo>
                      <a:pt x="4789" y="9877"/>
                    </a:lnTo>
                    <a:cubicBezTo>
                      <a:pt x="4863" y="9840"/>
                      <a:pt x="4925" y="9791"/>
                      <a:pt x="4962" y="9729"/>
                    </a:cubicBezTo>
                    <a:close/>
                    <a:moveTo>
                      <a:pt x="7759" y="9729"/>
                    </a:moveTo>
                    <a:lnTo>
                      <a:pt x="9089" y="9951"/>
                    </a:lnTo>
                    <a:cubicBezTo>
                      <a:pt x="9102" y="10012"/>
                      <a:pt x="9126" y="10086"/>
                      <a:pt x="9188" y="10136"/>
                    </a:cubicBezTo>
                    <a:lnTo>
                      <a:pt x="8104" y="11195"/>
                    </a:lnTo>
                    <a:lnTo>
                      <a:pt x="7537" y="10012"/>
                    </a:lnTo>
                    <a:cubicBezTo>
                      <a:pt x="7648" y="9951"/>
                      <a:pt x="7722" y="9840"/>
                      <a:pt x="7759" y="9729"/>
                    </a:cubicBezTo>
                    <a:close/>
                    <a:moveTo>
                      <a:pt x="14055" y="9335"/>
                    </a:moveTo>
                    <a:cubicBezTo>
                      <a:pt x="14092" y="9458"/>
                      <a:pt x="14178" y="9556"/>
                      <a:pt x="14289" y="9618"/>
                    </a:cubicBezTo>
                    <a:lnTo>
                      <a:pt x="13254" y="11306"/>
                    </a:lnTo>
                    <a:cubicBezTo>
                      <a:pt x="13180" y="11257"/>
                      <a:pt x="13094" y="11232"/>
                      <a:pt x="12995" y="11232"/>
                    </a:cubicBezTo>
                    <a:lnTo>
                      <a:pt x="12724" y="9766"/>
                    </a:lnTo>
                    <a:cubicBezTo>
                      <a:pt x="12823" y="9729"/>
                      <a:pt x="12884" y="9643"/>
                      <a:pt x="12884" y="9544"/>
                    </a:cubicBezTo>
                    <a:lnTo>
                      <a:pt x="14055" y="9335"/>
                    </a:lnTo>
                    <a:close/>
                    <a:moveTo>
                      <a:pt x="6847" y="9828"/>
                    </a:moveTo>
                    <a:cubicBezTo>
                      <a:pt x="6933" y="9988"/>
                      <a:pt x="7093" y="10086"/>
                      <a:pt x="7278" y="10086"/>
                    </a:cubicBezTo>
                    <a:cubicBezTo>
                      <a:pt x="7340" y="10086"/>
                      <a:pt x="7389" y="10074"/>
                      <a:pt x="7438" y="10062"/>
                    </a:cubicBezTo>
                    <a:lnTo>
                      <a:pt x="8017" y="11269"/>
                    </a:lnTo>
                    <a:lnTo>
                      <a:pt x="7759" y="11528"/>
                    </a:lnTo>
                    <a:cubicBezTo>
                      <a:pt x="7660" y="11442"/>
                      <a:pt x="7525" y="11392"/>
                      <a:pt x="7401" y="11392"/>
                    </a:cubicBezTo>
                    <a:cubicBezTo>
                      <a:pt x="7290" y="11392"/>
                      <a:pt x="7180" y="11429"/>
                      <a:pt x="7093" y="11491"/>
                    </a:cubicBezTo>
                    <a:lnTo>
                      <a:pt x="6058" y="10283"/>
                    </a:lnTo>
                    <a:cubicBezTo>
                      <a:pt x="6095" y="10234"/>
                      <a:pt x="6120" y="10185"/>
                      <a:pt x="6120" y="10123"/>
                    </a:cubicBezTo>
                    <a:cubicBezTo>
                      <a:pt x="6120" y="10111"/>
                      <a:pt x="6108" y="10099"/>
                      <a:pt x="6108" y="10086"/>
                    </a:cubicBezTo>
                    <a:lnTo>
                      <a:pt x="6847" y="9828"/>
                    </a:lnTo>
                    <a:close/>
                    <a:moveTo>
                      <a:pt x="12478" y="9717"/>
                    </a:moveTo>
                    <a:cubicBezTo>
                      <a:pt x="12515" y="9754"/>
                      <a:pt x="12564" y="9778"/>
                      <a:pt x="12626" y="9778"/>
                    </a:cubicBezTo>
                    <a:lnTo>
                      <a:pt x="12897" y="11232"/>
                    </a:lnTo>
                    <a:cubicBezTo>
                      <a:pt x="12687" y="11269"/>
                      <a:pt x="12527" y="11417"/>
                      <a:pt x="12490" y="11614"/>
                    </a:cubicBezTo>
                    <a:lnTo>
                      <a:pt x="10642" y="11405"/>
                    </a:lnTo>
                    <a:lnTo>
                      <a:pt x="10642" y="11392"/>
                    </a:lnTo>
                    <a:cubicBezTo>
                      <a:pt x="10642" y="11294"/>
                      <a:pt x="10617" y="11208"/>
                      <a:pt x="10568" y="11134"/>
                    </a:cubicBezTo>
                    <a:lnTo>
                      <a:pt x="12478" y="9717"/>
                    </a:lnTo>
                    <a:close/>
                    <a:moveTo>
                      <a:pt x="9434" y="10173"/>
                    </a:moveTo>
                    <a:lnTo>
                      <a:pt x="9816" y="10912"/>
                    </a:lnTo>
                    <a:cubicBezTo>
                      <a:pt x="9644" y="11010"/>
                      <a:pt x="9533" y="11183"/>
                      <a:pt x="9533" y="11392"/>
                    </a:cubicBezTo>
                    <a:cubicBezTo>
                      <a:pt x="9533" y="11405"/>
                      <a:pt x="9533" y="11417"/>
                      <a:pt x="9533" y="11429"/>
                    </a:cubicBezTo>
                    <a:lnTo>
                      <a:pt x="8301" y="11651"/>
                    </a:lnTo>
                    <a:lnTo>
                      <a:pt x="8141" y="11294"/>
                    </a:lnTo>
                    <a:lnTo>
                      <a:pt x="9274" y="10185"/>
                    </a:lnTo>
                    <a:cubicBezTo>
                      <a:pt x="9289" y="10188"/>
                      <a:pt x="9304" y="10190"/>
                      <a:pt x="9320" y="10190"/>
                    </a:cubicBezTo>
                    <a:cubicBezTo>
                      <a:pt x="9359" y="10190"/>
                      <a:pt x="9400" y="10181"/>
                      <a:pt x="9434" y="10173"/>
                    </a:cubicBezTo>
                    <a:close/>
                    <a:moveTo>
                      <a:pt x="8054" y="11368"/>
                    </a:moveTo>
                    <a:lnTo>
                      <a:pt x="8202" y="11663"/>
                    </a:lnTo>
                    <a:lnTo>
                      <a:pt x="7894" y="11713"/>
                    </a:lnTo>
                    <a:cubicBezTo>
                      <a:pt x="7882" y="11676"/>
                      <a:pt x="7857" y="11626"/>
                      <a:pt x="7820" y="11602"/>
                    </a:cubicBezTo>
                    <a:lnTo>
                      <a:pt x="8054" y="11368"/>
                    </a:lnTo>
                    <a:close/>
                    <a:moveTo>
                      <a:pt x="10087" y="11047"/>
                    </a:moveTo>
                    <a:cubicBezTo>
                      <a:pt x="10395" y="11047"/>
                      <a:pt x="10543" y="11417"/>
                      <a:pt x="10334" y="11639"/>
                    </a:cubicBezTo>
                    <a:cubicBezTo>
                      <a:pt x="10263" y="11706"/>
                      <a:pt x="10176" y="11737"/>
                      <a:pt x="10091" y="11737"/>
                    </a:cubicBezTo>
                    <a:cubicBezTo>
                      <a:pt x="9913" y="11737"/>
                      <a:pt x="9742" y="11601"/>
                      <a:pt x="9742" y="11392"/>
                    </a:cubicBezTo>
                    <a:cubicBezTo>
                      <a:pt x="9742" y="11195"/>
                      <a:pt x="9890" y="11047"/>
                      <a:pt x="10087" y="11047"/>
                    </a:cubicBezTo>
                    <a:close/>
                    <a:moveTo>
                      <a:pt x="5984" y="10333"/>
                    </a:moveTo>
                    <a:lnTo>
                      <a:pt x="7007" y="11553"/>
                    </a:lnTo>
                    <a:cubicBezTo>
                      <a:pt x="6945" y="11626"/>
                      <a:pt x="6896" y="11713"/>
                      <a:pt x="6872" y="11811"/>
                    </a:cubicBezTo>
                    <a:lnTo>
                      <a:pt x="5701" y="11639"/>
                    </a:lnTo>
                    <a:lnTo>
                      <a:pt x="5701" y="11614"/>
                    </a:lnTo>
                    <a:cubicBezTo>
                      <a:pt x="5689" y="11442"/>
                      <a:pt x="5602" y="11269"/>
                      <a:pt x="5442" y="11183"/>
                    </a:cubicBezTo>
                    <a:lnTo>
                      <a:pt x="5812" y="10370"/>
                    </a:lnTo>
                    <a:lnTo>
                      <a:pt x="5861" y="10370"/>
                    </a:lnTo>
                    <a:cubicBezTo>
                      <a:pt x="5910" y="10370"/>
                      <a:pt x="5947" y="10357"/>
                      <a:pt x="5984" y="10333"/>
                    </a:cubicBezTo>
                    <a:close/>
                    <a:moveTo>
                      <a:pt x="5196" y="11323"/>
                    </a:moveTo>
                    <a:cubicBezTo>
                      <a:pt x="5347" y="11323"/>
                      <a:pt x="5492" y="11444"/>
                      <a:pt x="5492" y="11626"/>
                    </a:cubicBezTo>
                    <a:cubicBezTo>
                      <a:pt x="5492" y="11787"/>
                      <a:pt x="5356" y="11922"/>
                      <a:pt x="5196" y="11922"/>
                    </a:cubicBezTo>
                    <a:cubicBezTo>
                      <a:pt x="4925" y="11922"/>
                      <a:pt x="4789" y="11602"/>
                      <a:pt x="4986" y="11417"/>
                    </a:cubicBezTo>
                    <a:cubicBezTo>
                      <a:pt x="5047" y="11352"/>
                      <a:pt x="5122" y="11323"/>
                      <a:pt x="5196" y="11323"/>
                    </a:cubicBezTo>
                    <a:close/>
                    <a:moveTo>
                      <a:pt x="12997" y="11429"/>
                    </a:moveTo>
                    <a:cubicBezTo>
                      <a:pt x="13259" y="11429"/>
                      <a:pt x="13398" y="11765"/>
                      <a:pt x="13205" y="11959"/>
                    </a:cubicBezTo>
                    <a:cubicBezTo>
                      <a:pt x="13142" y="12021"/>
                      <a:pt x="13067" y="12049"/>
                      <a:pt x="12992" y="12049"/>
                    </a:cubicBezTo>
                    <a:cubicBezTo>
                      <a:pt x="12831" y="12049"/>
                      <a:pt x="12675" y="11919"/>
                      <a:pt x="12675" y="11725"/>
                    </a:cubicBezTo>
                    <a:cubicBezTo>
                      <a:pt x="12675" y="11565"/>
                      <a:pt x="12810" y="11429"/>
                      <a:pt x="12971" y="11429"/>
                    </a:cubicBezTo>
                    <a:lnTo>
                      <a:pt x="12983" y="11429"/>
                    </a:lnTo>
                    <a:cubicBezTo>
                      <a:pt x="12988" y="11429"/>
                      <a:pt x="12992" y="11429"/>
                      <a:pt x="12997" y="11429"/>
                    </a:cubicBezTo>
                    <a:close/>
                    <a:moveTo>
                      <a:pt x="7401" y="11590"/>
                    </a:moveTo>
                    <a:cubicBezTo>
                      <a:pt x="7709" y="11590"/>
                      <a:pt x="7857" y="11959"/>
                      <a:pt x="7648" y="12181"/>
                    </a:cubicBezTo>
                    <a:cubicBezTo>
                      <a:pt x="7576" y="12252"/>
                      <a:pt x="7490" y="12284"/>
                      <a:pt x="7405" y="12284"/>
                    </a:cubicBezTo>
                    <a:cubicBezTo>
                      <a:pt x="7226" y="12284"/>
                      <a:pt x="7056" y="12143"/>
                      <a:pt x="7056" y="11935"/>
                    </a:cubicBezTo>
                    <a:cubicBezTo>
                      <a:pt x="7056" y="11750"/>
                      <a:pt x="7204" y="11590"/>
                      <a:pt x="7401" y="11590"/>
                    </a:cubicBezTo>
                    <a:close/>
                    <a:moveTo>
                      <a:pt x="9558" y="11528"/>
                    </a:moveTo>
                    <a:cubicBezTo>
                      <a:pt x="9582" y="11626"/>
                      <a:pt x="9632" y="11713"/>
                      <a:pt x="9705" y="11774"/>
                    </a:cubicBezTo>
                    <a:lnTo>
                      <a:pt x="8966" y="12686"/>
                    </a:lnTo>
                    <a:cubicBezTo>
                      <a:pt x="8929" y="12674"/>
                      <a:pt x="8892" y="12661"/>
                      <a:pt x="8855" y="12661"/>
                    </a:cubicBezTo>
                    <a:lnTo>
                      <a:pt x="8794" y="12661"/>
                    </a:lnTo>
                    <a:lnTo>
                      <a:pt x="8350" y="11737"/>
                    </a:lnTo>
                    <a:lnTo>
                      <a:pt x="9558" y="11528"/>
                    </a:lnTo>
                    <a:close/>
                    <a:moveTo>
                      <a:pt x="8252" y="11762"/>
                    </a:moveTo>
                    <a:lnTo>
                      <a:pt x="8695" y="12711"/>
                    </a:lnTo>
                    <a:cubicBezTo>
                      <a:pt x="8683" y="12723"/>
                      <a:pt x="8683" y="12723"/>
                      <a:pt x="8670" y="12735"/>
                    </a:cubicBezTo>
                    <a:lnTo>
                      <a:pt x="7857" y="12230"/>
                    </a:lnTo>
                    <a:cubicBezTo>
                      <a:pt x="7919" y="12144"/>
                      <a:pt x="7943" y="12045"/>
                      <a:pt x="7943" y="11935"/>
                    </a:cubicBezTo>
                    <a:cubicBezTo>
                      <a:pt x="7943" y="11898"/>
                      <a:pt x="7943" y="11861"/>
                      <a:pt x="7931" y="11811"/>
                    </a:cubicBezTo>
                    <a:lnTo>
                      <a:pt x="8252" y="11762"/>
                    </a:lnTo>
                    <a:close/>
                    <a:moveTo>
                      <a:pt x="8855" y="12871"/>
                    </a:moveTo>
                    <a:cubicBezTo>
                      <a:pt x="8880" y="12871"/>
                      <a:pt x="8905" y="12883"/>
                      <a:pt x="8905" y="12908"/>
                    </a:cubicBezTo>
                    <a:cubicBezTo>
                      <a:pt x="8905" y="12926"/>
                      <a:pt x="8897" y="12933"/>
                      <a:pt x="8886" y="12933"/>
                    </a:cubicBezTo>
                    <a:cubicBezTo>
                      <a:pt x="8855" y="12933"/>
                      <a:pt x="8800" y="12871"/>
                      <a:pt x="8855" y="12871"/>
                    </a:cubicBezTo>
                    <a:close/>
                    <a:moveTo>
                      <a:pt x="5676" y="11750"/>
                    </a:moveTo>
                    <a:lnTo>
                      <a:pt x="6859" y="11922"/>
                    </a:lnTo>
                    <a:lnTo>
                      <a:pt x="6859" y="11947"/>
                    </a:lnTo>
                    <a:cubicBezTo>
                      <a:pt x="6859" y="12132"/>
                      <a:pt x="6945" y="12304"/>
                      <a:pt x="7106" y="12403"/>
                    </a:cubicBezTo>
                    <a:lnTo>
                      <a:pt x="6773" y="13043"/>
                    </a:lnTo>
                    <a:lnTo>
                      <a:pt x="6748" y="13043"/>
                    </a:lnTo>
                    <a:cubicBezTo>
                      <a:pt x="6711" y="13056"/>
                      <a:pt x="6662" y="13056"/>
                      <a:pt x="6625" y="13080"/>
                    </a:cubicBezTo>
                    <a:lnTo>
                      <a:pt x="5578" y="11959"/>
                    </a:lnTo>
                    <a:cubicBezTo>
                      <a:pt x="5627" y="11898"/>
                      <a:pt x="5664" y="11824"/>
                      <a:pt x="5676" y="11750"/>
                    </a:cubicBezTo>
                    <a:close/>
                    <a:moveTo>
                      <a:pt x="6736" y="13241"/>
                    </a:moveTo>
                    <a:cubicBezTo>
                      <a:pt x="6773" y="13241"/>
                      <a:pt x="6773" y="13302"/>
                      <a:pt x="6736" y="13302"/>
                    </a:cubicBezTo>
                    <a:cubicBezTo>
                      <a:pt x="6699" y="13302"/>
                      <a:pt x="6699" y="13241"/>
                      <a:pt x="6736" y="13241"/>
                    </a:cubicBezTo>
                    <a:close/>
                    <a:moveTo>
                      <a:pt x="7796" y="12316"/>
                    </a:moveTo>
                    <a:lnTo>
                      <a:pt x="8621" y="12822"/>
                    </a:lnTo>
                    <a:cubicBezTo>
                      <a:pt x="8609" y="12846"/>
                      <a:pt x="8597" y="12883"/>
                      <a:pt x="8597" y="12908"/>
                    </a:cubicBezTo>
                    <a:cubicBezTo>
                      <a:pt x="8597" y="12970"/>
                      <a:pt x="8621" y="13019"/>
                      <a:pt x="8646" y="13068"/>
                    </a:cubicBezTo>
                    <a:lnTo>
                      <a:pt x="7980" y="13820"/>
                    </a:lnTo>
                    <a:cubicBezTo>
                      <a:pt x="7894" y="13770"/>
                      <a:pt x="7808" y="13733"/>
                      <a:pt x="7709" y="13733"/>
                    </a:cubicBezTo>
                    <a:lnTo>
                      <a:pt x="7623" y="12440"/>
                    </a:lnTo>
                    <a:cubicBezTo>
                      <a:pt x="7685" y="12403"/>
                      <a:pt x="7746" y="12366"/>
                      <a:pt x="7796" y="12316"/>
                    </a:cubicBezTo>
                    <a:close/>
                    <a:moveTo>
                      <a:pt x="7192" y="12452"/>
                    </a:moveTo>
                    <a:cubicBezTo>
                      <a:pt x="7254" y="12477"/>
                      <a:pt x="7327" y="12489"/>
                      <a:pt x="7389" y="12489"/>
                    </a:cubicBezTo>
                    <a:cubicBezTo>
                      <a:pt x="7438" y="12489"/>
                      <a:pt x="7475" y="12477"/>
                      <a:pt x="7525" y="12464"/>
                    </a:cubicBezTo>
                    <a:lnTo>
                      <a:pt x="7599" y="13733"/>
                    </a:lnTo>
                    <a:cubicBezTo>
                      <a:pt x="7512" y="13746"/>
                      <a:pt x="7426" y="13783"/>
                      <a:pt x="7364" y="13832"/>
                    </a:cubicBezTo>
                    <a:lnTo>
                      <a:pt x="6933" y="13401"/>
                    </a:lnTo>
                    <a:cubicBezTo>
                      <a:pt x="6995" y="13290"/>
                      <a:pt x="6970" y="13142"/>
                      <a:pt x="6859" y="13080"/>
                    </a:cubicBezTo>
                    <a:lnTo>
                      <a:pt x="7192" y="12452"/>
                    </a:lnTo>
                    <a:close/>
                    <a:moveTo>
                      <a:pt x="7672" y="13931"/>
                    </a:moveTo>
                    <a:cubicBezTo>
                      <a:pt x="7833" y="13931"/>
                      <a:pt x="7968" y="14066"/>
                      <a:pt x="7980" y="14226"/>
                    </a:cubicBezTo>
                    <a:cubicBezTo>
                      <a:pt x="7980" y="14420"/>
                      <a:pt x="7825" y="14551"/>
                      <a:pt x="7663" y="14551"/>
                    </a:cubicBezTo>
                    <a:cubicBezTo>
                      <a:pt x="7589" y="14551"/>
                      <a:pt x="7513" y="14523"/>
                      <a:pt x="7451" y="14460"/>
                    </a:cubicBezTo>
                    <a:cubicBezTo>
                      <a:pt x="7254" y="14263"/>
                      <a:pt x="7389" y="13931"/>
                      <a:pt x="7672" y="13931"/>
                    </a:cubicBezTo>
                    <a:close/>
                    <a:moveTo>
                      <a:pt x="14794" y="14189"/>
                    </a:moveTo>
                    <a:lnTo>
                      <a:pt x="14807" y="14202"/>
                    </a:lnTo>
                    <a:cubicBezTo>
                      <a:pt x="15065" y="14202"/>
                      <a:pt x="15201" y="14522"/>
                      <a:pt x="15016" y="14707"/>
                    </a:cubicBezTo>
                    <a:cubicBezTo>
                      <a:pt x="14955" y="14772"/>
                      <a:pt x="14879" y="14801"/>
                      <a:pt x="14804" y="14801"/>
                    </a:cubicBezTo>
                    <a:cubicBezTo>
                      <a:pt x="14653" y="14801"/>
                      <a:pt x="14507" y="14683"/>
                      <a:pt x="14498" y="14510"/>
                    </a:cubicBezTo>
                    <a:cubicBezTo>
                      <a:pt x="14498" y="14337"/>
                      <a:pt x="14622" y="14202"/>
                      <a:pt x="14794" y="14189"/>
                    </a:cubicBezTo>
                    <a:close/>
                    <a:moveTo>
                      <a:pt x="6896" y="14879"/>
                    </a:moveTo>
                    <a:cubicBezTo>
                      <a:pt x="6909" y="14879"/>
                      <a:pt x="6921" y="14892"/>
                      <a:pt x="6921" y="14904"/>
                    </a:cubicBezTo>
                    <a:cubicBezTo>
                      <a:pt x="6921" y="14916"/>
                      <a:pt x="6909" y="14929"/>
                      <a:pt x="6896" y="14929"/>
                    </a:cubicBezTo>
                    <a:cubicBezTo>
                      <a:pt x="6884" y="14929"/>
                      <a:pt x="6872" y="14916"/>
                      <a:pt x="6872" y="14904"/>
                    </a:cubicBezTo>
                    <a:cubicBezTo>
                      <a:pt x="6872" y="14892"/>
                      <a:pt x="6884" y="14879"/>
                      <a:pt x="6896" y="14879"/>
                    </a:cubicBezTo>
                    <a:close/>
                    <a:moveTo>
                      <a:pt x="11233" y="15150"/>
                    </a:moveTo>
                    <a:cubicBezTo>
                      <a:pt x="11283" y="15150"/>
                      <a:pt x="11283" y="15237"/>
                      <a:pt x="11233" y="15237"/>
                    </a:cubicBezTo>
                    <a:cubicBezTo>
                      <a:pt x="11209" y="15237"/>
                      <a:pt x="11184" y="15224"/>
                      <a:pt x="11184" y="15187"/>
                    </a:cubicBezTo>
                    <a:cubicBezTo>
                      <a:pt x="11184" y="15163"/>
                      <a:pt x="11209" y="15150"/>
                      <a:pt x="11233" y="15150"/>
                    </a:cubicBezTo>
                    <a:close/>
                    <a:moveTo>
                      <a:pt x="10337" y="15521"/>
                    </a:moveTo>
                    <a:cubicBezTo>
                      <a:pt x="10368" y="15521"/>
                      <a:pt x="10428" y="15594"/>
                      <a:pt x="10371" y="15594"/>
                    </a:cubicBezTo>
                    <a:cubicBezTo>
                      <a:pt x="10346" y="15594"/>
                      <a:pt x="10322" y="15569"/>
                      <a:pt x="10322" y="15545"/>
                    </a:cubicBezTo>
                    <a:cubicBezTo>
                      <a:pt x="10322" y="15528"/>
                      <a:pt x="10328" y="15521"/>
                      <a:pt x="10337" y="15521"/>
                    </a:cubicBezTo>
                    <a:close/>
                    <a:moveTo>
                      <a:pt x="9123" y="15558"/>
                    </a:moveTo>
                    <a:cubicBezTo>
                      <a:pt x="9132" y="15558"/>
                      <a:pt x="9139" y="15565"/>
                      <a:pt x="9139" y="15582"/>
                    </a:cubicBezTo>
                    <a:cubicBezTo>
                      <a:pt x="9139" y="15619"/>
                      <a:pt x="9114" y="15631"/>
                      <a:pt x="9089" y="15631"/>
                    </a:cubicBezTo>
                    <a:cubicBezTo>
                      <a:pt x="9033" y="15631"/>
                      <a:pt x="9092" y="15558"/>
                      <a:pt x="9123" y="15558"/>
                    </a:cubicBezTo>
                    <a:close/>
                    <a:moveTo>
                      <a:pt x="10355" y="16433"/>
                    </a:moveTo>
                    <a:cubicBezTo>
                      <a:pt x="10364" y="16433"/>
                      <a:pt x="10371" y="16439"/>
                      <a:pt x="10371" y="16456"/>
                    </a:cubicBezTo>
                    <a:cubicBezTo>
                      <a:pt x="10371" y="16493"/>
                      <a:pt x="10346" y="16506"/>
                      <a:pt x="10322" y="16506"/>
                    </a:cubicBezTo>
                    <a:cubicBezTo>
                      <a:pt x="10265" y="16506"/>
                      <a:pt x="10324" y="16433"/>
                      <a:pt x="10355" y="16433"/>
                    </a:cubicBezTo>
                    <a:close/>
                    <a:moveTo>
                      <a:pt x="12163" y="16968"/>
                    </a:moveTo>
                    <a:cubicBezTo>
                      <a:pt x="12174" y="16968"/>
                      <a:pt x="12182" y="16976"/>
                      <a:pt x="12182" y="16999"/>
                    </a:cubicBezTo>
                    <a:cubicBezTo>
                      <a:pt x="12194" y="17023"/>
                      <a:pt x="12170" y="17048"/>
                      <a:pt x="12145" y="17048"/>
                    </a:cubicBezTo>
                    <a:lnTo>
                      <a:pt x="12145" y="17036"/>
                    </a:lnTo>
                    <a:cubicBezTo>
                      <a:pt x="12081" y="17036"/>
                      <a:pt x="12132" y="16968"/>
                      <a:pt x="12163" y="16968"/>
                    </a:cubicBezTo>
                    <a:close/>
                    <a:moveTo>
                      <a:pt x="11012" y="15311"/>
                    </a:moveTo>
                    <a:cubicBezTo>
                      <a:pt x="11061" y="15397"/>
                      <a:pt x="11147" y="15446"/>
                      <a:pt x="11233" y="15446"/>
                    </a:cubicBezTo>
                    <a:cubicBezTo>
                      <a:pt x="11295" y="15446"/>
                      <a:pt x="11344" y="15421"/>
                      <a:pt x="11393" y="15384"/>
                    </a:cubicBezTo>
                    <a:lnTo>
                      <a:pt x="12034" y="16777"/>
                    </a:lnTo>
                    <a:cubicBezTo>
                      <a:pt x="11948" y="16814"/>
                      <a:pt x="11886" y="16900"/>
                      <a:pt x="11886" y="16999"/>
                    </a:cubicBezTo>
                    <a:cubicBezTo>
                      <a:pt x="11886" y="17023"/>
                      <a:pt x="11886" y="17060"/>
                      <a:pt x="11899" y="17085"/>
                    </a:cubicBezTo>
                    <a:lnTo>
                      <a:pt x="11788" y="17134"/>
                    </a:lnTo>
                    <a:cubicBezTo>
                      <a:pt x="11755" y="17101"/>
                      <a:pt x="11711" y="17085"/>
                      <a:pt x="11664" y="17085"/>
                    </a:cubicBezTo>
                    <a:cubicBezTo>
                      <a:pt x="11640" y="17085"/>
                      <a:pt x="11615" y="17089"/>
                      <a:pt x="11591" y="17097"/>
                    </a:cubicBezTo>
                    <a:lnTo>
                      <a:pt x="10556" y="16555"/>
                    </a:lnTo>
                    <a:cubicBezTo>
                      <a:pt x="10568" y="16518"/>
                      <a:pt x="10568" y="16493"/>
                      <a:pt x="10568" y="16456"/>
                    </a:cubicBezTo>
                    <a:cubicBezTo>
                      <a:pt x="10568" y="16346"/>
                      <a:pt x="10494" y="16247"/>
                      <a:pt x="10371" y="16210"/>
                    </a:cubicBezTo>
                    <a:lnTo>
                      <a:pt x="10371" y="15791"/>
                    </a:lnTo>
                    <a:cubicBezTo>
                      <a:pt x="10519" y="15791"/>
                      <a:pt x="10630" y="15680"/>
                      <a:pt x="10630" y="15545"/>
                    </a:cubicBezTo>
                    <a:cubicBezTo>
                      <a:pt x="10630" y="15520"/>
                      <a:pt x="10617" y="15483"/>
                      <a:pt x="10617" y="15458"/>
                    </a:cubicBezTo>
                    <a:lnTo>
                      <a:pt x="11012" y="15311"/>
                    </a:lnTo>
                    <a:close/>
                    <a:moveTo>
                      <a:pt x="11658" y="17291"/>
                    </a:moveTo>
                    <a:cubicBezTo>
                      <a:pt x="11674" y="17291"/>
                      <a:pt x="11689" y="17300"/>
                      <a:pt x="11689" y="17319"/>
                    </a:cubicBezTo>
                    <a:cubicBezTo>
                      <a:pt x="11689" y="17331"/>
                      <a:pt x="11677" y="17344"/>
                      <a:pt x="11665" y="17344"/>
                    </a:cubicBezTo>
                    <a:lnTo>
                      <a:pt x="11652" y="17344"/>
                    </a:lnTo>
                    <a:cubicBezTo>
                      <a:pt x="11640" y="17344"/>
                      <a:pt x="11628" y="17331"/>
                      <a:pt x="11628" y="17319"/>
                    </a:cubicBezTo>
                    <a:cubicBezTo>
                      <a:pt x="11628" y="17300"/>
                      <a:pt x="11643" y="17291"/>
                      <a:pt x="11658" y="17291"/>
                    </a:cubicBezTo>
                    <a:close/>
                    <a:moveTo>
                      <a:pt x="10630" y="11503"/>
                    </a:moveTo>
                    <a:lnTo>
                      <a:pt x="12478" y="11713"/>
                    </a:lnTo>
                    <a:lnTo>
                      <a:pt x="12478" y="11737"/>
                    </a:lnTo>
                    <a:cubicBezTo>
                      <a:pt x="12478" y="12008"/>
                      <a:pt x="12712" y="12243"/>
                      <a:pt x="12983" y="12243"/>
                    </a:cubicBezTo>
                    <a:cubicBezTo>
                      <a:pt x="13082" y="12243"/>
                      <a:pt x="13180" y="12206"/>
                      <a:pt x="13266" y="12144"/>
                    </a:cubicBezTo>
                    <a:lnTo>
                      <a:pt x="14474" y="14115"/>
                    </a:lnTo>
                    <a:cubicBezTo>
                      <a:pt x="14129" y="14399"/>
                      <a:pt x="14301" y="14953"/>
                      <a:pt x="14745" y="15003"/>
                    </a:cubicBezTo>
                    <a:lnTo>
                      <a:pt x="14720" y="17775"/>
                    </a:lnTo>
                    <a:lnTo>
                      <a:pt x="12404" y="17036"/>
                    </a:lnTo>
                    <a:lnTo>
                      <a:pt x="12404" y="17011"/>
                    </a:lnTo>
                    <a:cubicBezTo>
                      <a:pt x="12404" y="16870"/>
                      <a:pt x="12292" y="16751"/>
                      <a:pt x="12164" y="16751"/>
                    </a:cubicBezTo>
                    <a:cubicBezTo>
                      <a:pt x="12158" y="16751"/>
                      <a:pt x="12151" y="16752"/>
                      <a:pt x="12145" y="16752"/>
                    </a:cubicBezTo>
                    <a:lnTo>
                      <a:pt x="11467" y="15298"/>
                    </a:lnTo>
                    <a:cubicBezTo>
                      <a:pt x="11480" y="15261"/>
                      <a:pt x="11492" y="15224"/>
                      <a:pt x="11492" y="15187"/>
                    </a:cubicBezTo>
                    <a:cubicBezTo>
                      <a:pt x="11480" y="15033"/>
                      <a:pt x="11360" y="14956"/>
                      <a:pt x="11239" y="14956"/>
                    </a:cubicBezTo>
                    <a:cubicBezTo>
                      <a:pt x="11119" y="14956"/>
                      <a:pt x="10999" y="15033"/>
                      <a:pt x="10987" y="15187"/>
                    </a:cubicBezTo>
                    <a:lnTo>
                      <a:pt x="10987" y="15212"/>
                    </a:lnTo>
                    <a:lnTo>
                      <a:pt x="10556" y="15372"/>
                    </a:lnTo>
                    <a:cubicBezTo>
                      <a:pt x="10506" y="15323"/>
                      <a:pt x="10445" y="15298"/>
                      <a:pt x="10371" y="15298"/>
                    </a:cubicBezTo>
                    <a:cubicBezTo>
                      <a:pt x="10272" y="15298"/>
                      <a:pt x="10174" y="15348"/>
                      <a:pt x="10137" y="15446"/>
                    </a:cubicBezTo>
                    <a:lnTo>
                      <a:pt x="9336" y="15520"/>
                    </a:lnTo>
                    <a:cubicBezTo>
                      <a:pt x="9299" y="15409"/>
                      <a:pt x="9200" y="15323"/>
                      <a:pt x="9089" y="15323"/>
                    </a:cubicBezTo>
                    <a:cubicBezTo>
                      <a:pt x="8966" y="15323"/>
                      <a:pt x="8880" y="15409"/>
                      <a:pt x="8843" y="15520"/>
                    </a:cubicBezTo>
                    <a:lnTo>
                      <a:pt x="7118" y="14953"/>
                    </a:lnTo>
                    <a:cubicBezTo>
                      <a:pt x="7118" y="14929"/>
                      <a:pt x="7118" y="14916"/>
                      <a:pt x="7118" y="14904"/>
                    </a:cubicBezTo>
                    <a:cubicBezTo>
                      <a:pt x="7118" y="14855"/>
                      <a:pt x="7106" y="14805"/>
                      <a:pt x="7069" y="14756"/>
                    </a:cubicBezTo>
                    <a:lnTo>
                      <a:pt x="7303" y="14571"/>
                    </a:lnTo>
                    <a:cubicBezTo>
                      <a:pt x="7411" y="14691"/>
                      <a:pt x="7547" y="14745"/>
                      <a:pt x="7681" y="14745"/>
                    </a:cubicBezTo>
                    <a:cubicBezTo>
                      <a:pt x="7946" y="14745"/>
                      <a:pt x="8198" y="14537"/>
                      <a:pt x="8190" y="14226"/>
                    </a:cubicBezTo>
                    <a:cubicBezTo>
                      <a:pt x="8190" y="14103"/>
                      <a:pt x="8141" y="13980"/>
                      <a:pt x="8054" y="13894"/>
                    </a:cubicBezTo>
                    <a:lnTo>
                      <a:pt x="8732" y="13130"/>
                    </a:lnTo>
                    <a:cubicBezTo>
                      <a:pt x="8769" y="13154"/>
                      <a:pt x="8818" y="13167"/>
                      <a:pt x="8855" y="13167"/>
                    </a:cubicBezTo>
                    <a:cubicBezTo>
                      <a:pt x="9003" y="13167"/>
                      <a:pt x="9114" y="13056"/>
                      <a:pt x="9114" y="12908"/>
                    </a:cubicBezTo>
                    <a:cubicBezTo>
                      <a:pt x="9114" y="12859"/>
                      <a:pt x="9089" y="12797"/>
                      <a:pt x="9052" y="12760"/>
                    </a:cubicBezTo>
                    <a:lnTo>
                      <a:pt x="9792" y="11848"/>
                    </a:lnTo>
                    <a:cubicBezTo>
                      <a:pt x="9878" y="11910"/>
                      <a:pt x="9989" y="11947"/>
                      <a:pt x="10100" y="11947"/>
                    </a:cubicBezTo>
                    <a:cubicBezTo>
                      <a:pt x="10358" y="11947"/>
                      <a:pt x="10580" y="11762"/>
                      <a:pt x="10630" y="11503"/>
                    </a:cubicBezTo>
                    <a:close/>
                    <a:moveTo>
                      <a:pt x="14843" y="14990"/>
                    </a:moveTo>
                    <a:lnTo>
                      <a:pt x="15558" y="17898"/>
                    </a:lnTo>
                    <a:cubicBezTo>
                      <a:pt x="15509" y="17923"/>
                      <a:pt x="15484" y="17960"/>
                      <a:pt x="15460" y="18009"/>
                    </a:cubicBezTo>
                    <a:lnTo>
                      <a:pt x="14819" y="17799"/>
                    </a:lnTo>
                    <a:lnTo>
                      <a:pt x="14831" y="14990"/>
                    </a:lnTo>
                    <a:close/>
                    <a:moveTo>
                      <a:pt x="15694" y="18046"/>
                    </a:moveTo>
                    <a:cubicBezTo>
                      <a:pt x="15751" y="18046"/>
                      <a:pt x="15691" y="18119"/>
                      <a:pt x="15660" y="18119"/>
                    </a:cubicBezTo>
                    <a:cubicBezTo>
                      <a:pt x="15651" y="18119"/>
                      <a:pt x="15644" y="18112"/>
                      <a:pt x="15644" y="18095"/>
                    </a:cubicBezTo>
                    <a:cubicBezTo>
                      <a:pt x="15644" y="18071"/>
                      <a:pt x="15657" y="18046"/>
                      <a:pt x="15681" y="18046"/>
                    </a:cubicBezTo>
                    <a:close/>
                    <a:moveTo>
                      <a:pt x="17924" y="18206"/>
                    </a:moveTo>
                    <a:cubicBezTo>
                      <a:pt x="17936" y="18206"/>
                      <a:pt x="17948" y="18218"/>
                      <a:pt x="17948" y="18231"/>
                    </a:cubicBezTo>
                    <a:cubicBezTo>
                      <a:pt x="17948" y="18243"/>
                      <a:pt x="17936" y="18255"/>
                      <a:pt x="17924" y="18255"/>
                    </a:cubicBezTo>
                    <a:cubicBezTo>
                      <a:pt x="17911" y="18255"/>
                      <a:pt x="17899" y="18243"/>
                      <a:pt x="17899" y="18231"/>
                    </a:cubicBezTo>
                    <a:cubicBezTo>
                      <a:pt x="17899" y="18218"/>
                      <a:pt x="17899" y="18206"/>
                      <a:pt x="17911" y="18206"/>
                    </a:cubicBezTo>
                    <a:close/>
                    <a:moveTo>
                      <a:pt x="12453" y="17146"/>
                    </a:moveTo>
                    <a:lnTo>
                      <a:pt x="14708" y="17861"/>
                    </a:lnTo>
                    <a:lnTo>
                      <a:pt x="14708" y="18440"/>
                    </a:lnTo>
                    <a:cubicBezTo>
                      <a:pt x="14622" y="18453"/>
                      <a:pt x="14560" y="18502"/>
                      <a:pt x="14523" y="18576"/>
                    </a:cubicBezTo>
                    <a:lnTo>
                      <a:pt x="12453" y="17146"/>
                    </a:lnTo>
                    <a:close/>
                    <a:moveTo>
                      <a:pt x="14819" y="17898"/>
                    </a:moveTo>
                    <a:lnTo>
                      <a:pt x="15435" y="18095"/>
                    </a:lnTo>
                    <a:cubicBezTo>
                      <a:pt x="15435" y="18144"/>
                      <a:pt x="15447" y="18206"/>
                      <a:pt x="15496" y="18243"/>
                    </a:cubicBezTo>
                    <a:lnTo>
                      <a:pt x="14979" y="18600"/>
                    </a:lnTo>
                    <a:cubicBezTo>
                      <a:pt x="14954" y="18514"/>
                      <a:pt x="14893" y="18465"/>
                      <a:pt x="14819" y="18440"/>
                    </a:cubicBezTo>
                    <a:lnTo>
                      <a:pt x="14819" y="17898"/>
                    </a:lnTo>
                    <a:close/>
                    <a:moveTo>
                      <a:pt x="14757" y="18637"/>
                    </a:moveTo>
                    <a:cubicBezTo>
                      <a:pt x="14814" y="18637"/>
                      <a:pt x="14754" y="18710"/>
                      <a:pt x="14724" y="18710"/>
                    </a:cubicBezTo>
                    <a:cubicBezTo>
                      <a:pt x="14714" y="18710"/>
                      <a:pt x="14708" y="18704"/>
                      <a:pt x="14708" y="18687"/>
                    </a:cubicBezTo>
                    <a:cubicBezTo>
                      <a:pt x="14708" y="18662"/>
                      <a:pt x="14733" y="18650"/>
                      <a:pt x="14757" y="18650"/>
                    </a:cubicBezTo>
                    <a:lnTo>
                      <a:pt x="14757" y="18637"/>
                    </a:lnTo>
                    <a:close/>
                    <a:moveTo>
                      <a:pt x="18811" y="18995"/>
                    </a:moveTo>
                    <a:cubicBezTo>
                      <a:pt x="18836" y="18995"/>
                      <a:pt x="18860" y="19019"/>
                      <a:pt x="18860" y="19044"/>
                    </a:cubicBezTo>
                    <a:cubicBezTo>
                      <a:pt x="18860" y="19075"/>
                      <a:pt x="18836" y="19090"/>
                      <a:pt x="18811" y="19090"/>
                    </a:cubicBezTo>
                    <a:cubicBezTo>
                      <a:pt x="18786" y="19090"/>
                      <a:pt x="18762" y="19075"/>
                      <a:pt x="18762" y="19044"/>
                    </a:cubicBezTo>
                    <a:cubicBezTo>
                      <a:pt x="18762" y="19019"/>
                      <a:pt x="18774" y="18995"/>
                      <a:pt x="18799" y="18995"/>
                    </a:cubicBezTo>
                    <a:close/>
                    <a:moveTo>
                      <a:pt x="15854" y="18292"/>
                    </a:moveTo>
                    <a:lnTo>
                      <a:pt x="17702" y="18305"/>
                    </a:lnTo>
                    <a:cubicBezTo>
                      <a:pt x="17727" y="18403"/>
                      <a:pt x="17825" y="18477"/>
                      <a:pt x="17924" y="18477"/>
                    </a:cubicBezTo>
                    <a:cubicBezTo>
                      <a:pt x="17985" y="18477"/>
                      <a:pt x="18047" y="18453"/>
                      <a:pt x="18096" y="18403"/>
                    </a:cubicBezTo>
                    <a:lnTo>
                      <a:pt x="18626" y="18884"/>
                    </a:lnTo>
                    <a:cubicBezTo>
                      <a:pt x="18589" y="18933"/>
                      <a:pt x="18565" y="18995"/>
                      <a:pt x="18565" y="19056"/>
                    </a:cubicBezTo>
                    <a:lnTo>
                      <a:pt x="18565" y="19069"/>
                    </a:lnTo>
                    <a:lnTo>
                      <a:pt x="17456" y="19204"/>
                    </a:lnTo>
                    <a:cubicBezTo>
                      <a:pt x="17415" y="18920"/>
                      <a:pt x="17182" y="18766"/>
                      <a:pt x="16951" y="18766"/>
                    </a:cubicBezTo>
                    <a:cubicBezTo>
                      <a:pt x="16761" y="18766"/>
                      <a:pt x="16572" y="18871"/>
                      <a:pt x="16495" y="19093"/>
                    </a:cubicBezTo>
                    <a:lnTo>
                      <a:pt x="15078" y="18674"/>
                    </a:lnTo>
                    <a:lnTo>
                      <a:pt x="15583" y="18329"/>
                    </a:lnTo>
                    <a:cubicBezTo>
                      <a:pt x="15620" y="18342"/>
                      <a:pt x="15644" y="18342"/>
                      <a:pt x="15681" y="18342"/>
                    </a:cubicBezTo>
                    <a:lnTo>
                      <a:pt x="15694" y="18354"/>
                    </a:lnTo>
                    <a:cubicBezTo>
                      <a:pt x="15755" y="18354"/>
                      <a:pt x="15805" y="18329"/>
                      <a:pt x="15854" y="18292"/>
                    </a:cubicBezTo>
                    <a:close/>
                    <a:moveTo>
                      <a:pt x="13993" y="19500"/>
                    </a:moveTo>
                    <a:lnTo>
                      <a:pt x="13993" y="19512"/>
                    </a:lnTo>
                    <a:cubicBezTo>
                      <a:pt x="14006" y="19512"/>
                      <a:pt x="14018" y="19524"/>
                      <a:pt x="14018" y="19537"/>
                    </a:cubicBezTo>
                    <a:cubicBezTo>
                      <a:pt x="14018" y="19549"/>
                      <a:pt x="14006" y="19561"/>
                      <a:pt x="13993" y="19561"/>
                    </a:cubicBezTo>
                    <a:cubicBezTo>
                      <a:pt x="13981" y="19561"/>
                      <a:pt x="13969" y="19549"/>
                      <a:pt x="13969" y="19537"/>
                    </a:cubicBezTo>
                    <a:cubicBezTo>
                      <a:pt x="13956" y="19524"/>
                      <a:pt x="13969" y="19500"/>
                      <a:pt x="13993" y="19500"/>
                    </a:cubicBezTo>
                    <a:close/>
                    <a:moveTo>
                      <a:pt x="16941" y="18971"/>
                    </a:moveTo>
                    <a:cubicBezTo>
                      <a:pt x="17098" y="18971"/>
                      <a:pt x="17246" y="19090"/>
                      <a:pt x="17246" y="19266"/>
                    </a:cubicBezTo>
                    <a:cubicBezTo>
                      <a:pt x="17246" y="19426"/>
                      <a:pt x="17111" y="19561"/>
                      <a:pt x="16950" y="19561"/>
                    </a:cubicBezTo>
                    <a:lnTo>
                      <a:pt x="16938" y="19574"/>
                    </a:lnTo>
                    <a:cubicBezTo>
                      <a:pt x="16679" y="19561"/>
                      <a:pt x="16544" y="19241"/>
                      <a:pt x="16729" y="19056"/>
                    </a:cubicBezTo>
                    <a:cubicBezTo>
                      <a:pt x="16792" y="18997"/>
                      <a:pt x="16867" y="18971"/>
                      <a:pt x="16941" y="18971"/>
                    </a:cubicBezTo>
                    <a:close/>
                    <a:moveTo>
                      <a:pt x="20745" y="19968"/>
                    </a:moveTo>
                    <a:cubicBezTo>
                      <a:pt x="21016" y="19968"/>
                      <a:pt x="21152" y="20288"/>
                      <a:pt x="20955" y="20473"/>
                    </a:cubicBezTo>
                    <a:cubicBezTo>
                      <a:pt x="20894" y="20538"/>
                      <a:pt x="20819" y="20567"/>
                      <a:pt x="20745" y="20567"/>
                    </a:cubicBezTo>
                    <a:cubicBezTo>
                      <a:pt x="20594" y="20567"/>
                      <a:pt x="20450" y="20446"/>
                      <a:pt x="20450" y="20264"/>
                    </a:cubicBezTo>
                    <a:cubicBezTo>
                      <a:pt x="20450" y="20104"/>
                      <a:pt x="20585" y="19968"/>
                      <a:pt x="20745" y="19968"/>
                    </a:cubicBezTo>
                    <a:close/>
                    <a:moveTo>
                      <a:pt x="18589" y="19167"/>
                    </a:moveTo>
                    <a:cubicBezTo>
                      <a:pt x="18614" y="19204"/>
                      <a:pt x="18651" y="19241"/>
                      <a:pt x="18688" y="19266"/>
                    </a:cubicBezTo>
                    <a:lnTo>
                      <a:pt x="18700" y="19266"/>
                    </a:lnTo>
                    <a:lnTo>
                      <a:pt x="18293" y="20892"/>
                    </a:lnTo>
                    <a:lnTo>
                      <a:pt x="17295" y="19635"/>
                    </a:lnTo>
                    <a:cubicBezTo>
                      <a:pt x="17394" y="19549"/>
                      <a:pt x="17443" y="19426"/>
                      <a:pt x="17456" y="19290"/>
                    </a:cubicBezTo>
                    <a:lnTo>
                      <a:pt x="18589" y="19167"/>
                    </a:lnTo>
                    <a:close/>
                    <a:moveTo>
                      <a:pt x="16950" y="20966"/>
                    </a:moveTo>
                    <a:cubicBezTo>
                      <a:pt x="16963" y="20966"/>
                      <a:pt x="16975" y="20978"/>
                      <a:pt x="16975" y="20991"/>
                    </a:cubicBezTo>
                    <a:cubicBezTo>
                      <a:pt x="16975" y="21003"/>
                      <a:pt x="16963" y="21015"/>
                      <a:pt x="16950" y="21015"/>
                    </a:cubicBezTo>
                    <a:cubicBezTo>
                      <a:pt x="16938" y="21015"/>
                      <a:pt x="16926" y="21003"/>
                      <a:pt x="16926" y="20991"/>
                    </a:cubicBezTo>
                    <a:cubicBezTo>
                      <a:pt x="16913" y="20978"/>
                      <a:pt x="16938" y="20966"/>
                      <a:pt x="16950" y="20966"/>
                    </a:cubicBezTo>
                    <a:close/>
                    <a:moveTo>
                      <a:pt x="13781" y="20836"/>
                    </a:moveTo>
                    <a:cubicBezTo>
                      <a:pt x="13856" y="20836"/>
                      <a:pt x="13933" y="20864"/>
                      <a:pt x="13993" y="20929"/>
                    </a:cubicBezTo>
                    <a:cubicBezTo>
                      <a:pt x="14178" y="21114"/>
                      <a:pt x="14043" y="21434"/>
                      <a:pt x="13784" y="21434"/>
                    </a:cubicBezTo>
                    <a:cubicBezTo>
                      <a:pt x="13613" y="21434"/>
                      <a:pt x="13479" y="21302"/>
                      <a:pt x="13476" y="21132"/>
                    </a:cubicBezTo>
                    <a:lnTo>
                      <a:pt x="13476" y="21132"/>
                    </a:lnTo>
                    <a:cubicBezTo>
                      <a:pt x="13479" y="20954"/>
                      <a:pt x="13628" y="20836"/>
                      <a:pt x="13781" y="20836"/>
                    </a:cubicBezTo>
                    <a:close/>
                    <a:moveTo>
                      <a:pt x="18983" y="19216"/>
                    </a:moveTo>
                    <a:lnTo>
                      <a:pt x="20302" y="20042"/>
                    </a:lnTo>
                    <a:cubicBezTo>
                      <a:pt x="20265" y="20116"/>
                      <a:pt x="20253" y="20190"/>
                      <a:pt x="20253" y="20264"/>
                    </a:cubicBezTo>
                    <a:cubicBezTo>
                      <a:pt x="20253" y="20412"/>
                      <a:pt x="20314" y="20547"/>
                      <a:pt x="20425" y="20646"/>
                    </a:cubicBezTo>
                    <a:lnTo>
                      <a:pt x="19452" y="22063"/>
                    </a:lnTo>
                    <a:cubicBezTo>
                      <a:pt x="19427" y="22050"/>
                      <a:pt x="19390" y="22050"/>
                      <a:pt x="19353" y="22050"/>
                    </a:cubicBezTo>
                    <a:cubicBezTo>
                      <a:pt x="19316" y="22050"/>
                      <a:pt x="19267" y="22063"/>
                      <a:pt x="19230" y="22087"/>
                    </a:cubicBezTo>
                    <a:lnTo>
                      <a:pt x="18380" y="21003"/>
                    </a:lnTo>
                    <a:lnTo>
                      <a:pt x="18799" y="19290"/>
                    </a:lnTo>
                    <a:lnTo>
                      <a:pt x="18811" y="19290"/>
                    </a:lnTo>
                    <a:cubicBezTo>
                      <a:pt x="18873" y="19290"/>
                      <a:pt x="18946" y="19266"/>
                      <a:pt x="18983" y="19216"/>
                    </a:cubicBezTo>
                    <a:close/>
                    <a:moveTo>
                      <a:pt x="14585" y="18871"/>
                    </a:moveTo>
                    <a:cubicBezTo>
                      <a:pt x="14622" y="18908"/>
                      <a:pt x="14696" y="18933"/>
                      <a:pt x="14757" y="18945"/>
                    </a:cubicBezTo>
                    <a:cubicBezTo>
                      <a:pt x="14782" y="18933"/>
                      <a:pt x="14794" y="18933"/>
                      <a:pt x="14819" y="18933"/>
                    </a:cubicBezTo>
                    <a:lnTo>
                      <a:pt x="16753" y="20868"/>
                    </a:lnTo>
                    <a:cubicBezTo>
                      <a:pt x="16729" y="20904"/>
                      <a:pt x="16716" y="20941"/>
                      <a:pt x="16729" y="20991"/>
                    </a:cubicBezTo>
                    <a:cubicBezTo>
                      <a:pt x="16729" y="21052"/>
                      <a:pt x="16753" y="21114"/>
                      <a:pt x="16803" y="21151"/>
                    </a:cubicBezTo>
                    <a:lnTo>
                      <a:pt x="16248" y="22124"/>
                    </a:lnTo>
                    <a:cubicBezTo>
                      <a:pt x="16186" y="22087"/>
                      <a:pt x="16125" y="22075"/>
                      <a:pt x="16051" y="22075"/>
                    </a:cubicBezTo>
                    <a:cubicBezTo>
                      <a:pt x="15977" y="22075"/>
                      <a:pt x="15891" y="22100"/>
                      <a:pt x="15829" y="22137"/>
                    </a:cubicBezTo>
                    <a:lnTo>
                      <a:pt x="14203" y="19623"/>
                    </a:lnTo>
                    <a:cubicBezTo>
                      <a:pt x="14215" y="19586"/>
                      <a:pt x="14227" y="19561"/>
                      <a:pt x="14227" y="19537"/>
                    </a:cubicBezTo>
                    <a:cubicBezTo>
                      <a:pt x="14227" y="19488"/>
                      <a:pt x="14203" y="19438"/>
                      <a:pt x="14178" y="19401"/>
                    </a:cubicBezTo>
                    <a:lnTo>
                      <a:pt x="14585" y="18871"/>
                    </a:lnTo>
                    <a:close/>
                    <a:moveTo>
                      <a:pt x="17197" y="19697"/>
                    </a:moveTo>
                    <a:lnTo>
                      <a:pt x="18256" y="21028"/>
                    </a:lnTo>
                    <a:lnTo>
                      <a:pt x="17948" y="22248"/>
                    </a:lnTo>
                    <a:cubicBezTo>
                      <a:pt x="17924" y="22235"/>
                      <a:pt x="17899" y="22223"/>
                      <a:pt x="17862" y="22223"/>
                    </a:cubicBezTo>
                    <a:lnTo>
                      <a:pt x="17850" y="22223"/>
                    </a:lnTo>
                    <a:lnTo>
                      <a:pt x="17148" y="19722"/>
                    </a:lnTo>
                    <a:lnTo>
                      <a:pt x="17197" y="19697"/>
                    </a:lnTo>
                    <a:close/>
                    <a:moveTo>
                      <a:pt x="19320" y="22273"/>
                    </a:moveTo>
                    <a:cubicBezTo>
                      <a:pt x="19350" y="22273"/>
                      <a:pt x="19410" y="22346"/>
                      <a:pt x="19353" y="22346"/>
                    </a:cubicBezTo>
                    <a:cubicBezTo>
                      <a:pt x="19328" y="22346"/>
                      <a:pt x="19304" y="22321"/>
                      <a:pt x="19304" y="22297"/>
                    </a:cubicBezTo>
                    <a:cubicBezTo>
                      <a:pt x="19304" y="22280"/>
                      <a:pt x="19310" y="22273"/>
                      <a:pt x="19320" y="22273"/>
                    </a:cubicBezTo>
                    <a:close/>
                    <a:moveTo>
                      <a:pt x="22723" y="21755"/>
                    </a:moveTo>
                    <a:cubicBezTo>
                      <a:pt x="23002" y="21760"/>
                      <a:pt x="23134" y="22089"/>
                      <a:pt x="22939" y="22272"/>
                    </a:cubicBezTo>
                    <a:cubicBezTo>
                      <a:pt x="22874" y="22337"/>
                      <a:pt x="22795" y="22366"/>
                      <a:pt x="22717" y="22366"/>
                    </a:cubicBezTo>
                    <a:cubicBezTo>
                      <a:pt x="22559" y="22366"/>
                      <a:pt x="22409" y="22245"/>
                      <a:pt x="22409" y="22063"/>
                    </a:cubicBezTo>
                    <a:cubicBezTo>
                      <a:pt x="22409" y="21892"/>
                      <a:pt x="22553" y="21758"/>
                      <a:pt x="22723" y="21755"/>
                    </a:cubicBezTo>
                    <a:close/>
                    <a:moveTo>
                      <a:pt x="18343" y="21126"/>
                    </a:moveTo>
                    <a:lnTo>
                      <a:pt x="19144" y="22149"/>
                    </a:lnTo>
                    <a:cubicBezTo>
                      <a:pt x="19119" y="22186"/>
                      <a:pt x="19107" y="22235"/>
                      <a:pt x="19107" y="22272"/>
                    </a:cubicBezTo>
                    <a:lnTo>
                      <a:pt x="19094" y="22284"/>
                    </a:lnTo>
                    <a:lnTo>
                      <a:pt x="18096" y="22395"/>
                    </a:lnTo>
                    <a:cubicBezTo>
                      <a:pt x="18096" y="22358"/>
                      <a:pt x="18072" y="22321"/>
                      <a:pt x="18047" y="22297"/>
                    </a:cubicBezTo>
                    <a:lnTo>
                      <a:pt x="18343" y="21126"/>
                    </a:lnTo>
                    <a:close/>
                    <a:moveTo>
                      <a:pt x="21090" y="20646"/>
                    </a:moveTo>
                    <a:lnTo>
                      <a:pt x="22310" y="21767"/>
                    </a:lnTo>
                    <a:cubicBezTo>
                      <a:pt x="22249" y="21853"/>
                      <a:pt x="22224" y="21952"/>
                      <a:pt x="22224" y="22050"/>
                    </a:cubicBezTo>
                    <a:cubicBezTo>
                      <a:pt x="22224" y="22087"/>
                      <a:pt x="22224" y="22112"/>
                      <a:pt x="22236" y="22149"/>
                    </a:cubicBezTo>
                    <a:lnTo>
                      <a:pt x="20881" y="22482"/>
                    </a:lnTo>
                    <a:cubicBezTo>
                      <a:pt x="20856" y="22408"/>
                      <a:pt x="20795" y="22358"/>
                      <a:pt x="20708" y="22346"/>
                    </a:cubicBezTo>
                    <a:lnTo>
                      <a:pt x="20782" y="20769"/>
                    </a:lnTo>
                    <a:cubicBezTo>
                      <a:pt x="20893" y="20757"/>
                      <a:pt x="21004" y="20720"/>
                      <a:pt x="21090" y="20646"/>
                    </a:cubicBezTo>
                    <a:close/>
                    <a:moveTo>
                      <a:pt x="17862" y="22432"/>
                    </a:moveTo>
                    <a:cubicBezTo>
                      <a:pt x="17887" y="22432"/>
                      <a:pt x="17911" y="22445"/>
                      <a:pt x="17911" y="22469"/>
                    </a:cubicBezTo>
                    <a:lnTo>
                      <a:pt x="17911" y="22482"/>
                    </a:lnTo>
                    <a:cubicBezTo>
                      <a:pt x="17911" y="22499"/>
                      <a:pt x="17905" y="22505"/>
                      <a:pt x="17896" y="22505"/>
                    </a:cubicBezTo>
                    <a:cubicBezTo>
                      <a:pt x="17865" y="22505"/>
                      <a:pt x="17805" y="22432"/>
                      <a:pt x="17862" y="22432"/>
                    </a:cubicBezTo>
                    <a:close/>
                    <a:moveTo>
                      <a:pt x="20626" y="22557"/>
                    </a:moveTo>
                    <a:cubicBezTo>
                      <a:pt x="20656" y="22557"/>
                      <a:pt x="20716" y="22629"/>
                      <a:pt x="20659" y="22629"/>
                    </a:cubicBezTo>
                    <a:cubicBezTo>
                      <a:pt x="20635" y="22629"/>
                      <a:pt x="20610" y="22617"/>
                      <a:pt x="20610" y="22580"/>
                    </a:cubicBezTo>
                    <a:cubicBezTo>
                      <a:pt x="20610" y="22563"/>
                      <a:pt x="20616" y="22557"/>
                      <a:pt x="20626" y="22557"/>
                    </a:cubicBezTo>
                    <a:close/>
                    <a:moveTo>
                      <a:pt x="16039" y="22283"/>
                    </a:moveTo>
                    <a:cubicBezTo>
                      <a:pt x="16191" y="22283"/>
                      <a:pt x="16338" y="22398"/>
                      <a:pt x="16347" y="22580"/>
                    </a:cubicBezTo>
                    <a:cubicBezTo>
                      <a:pt x="16347" y="22740"/>
                      <a:pt x="16211" y="22876"/>
                      <a:pt x="16051" y="22888"/>
                    </a:cubicBezTo>
                    <a:cubicBezTo>
                      <a:pt x="15780" y="22888"/>
                      <a:pt x="15644" y="22568"/>
                      <a:pt x="15829" y="22371"/>
                    </a:cubicBezTo>
                    <a:cubicBezTo>
                      <a:pt x="15890" y="22310"/>
                      <a:pt x="15965" y="22283"/>
                      <a:pt x="16039" y="22283"/>
                    </a:cubicBezTo>
                    <a:close/>
                    <a:moveTo>
                      <a:pt x="20511" y="20707"/>
                    </a:moveTo>
                    <a:cubicBezTo>
                      <a:pt x="20561" y="20732"/>
                      <a:pt x="20622" y="20757"/>
                      <a:pt x="20684" y="20757"/>
                    </a:cubicBezTo>
                    <a:lnTo>
                      <a:pt x="20610" y="22334"/>
                    </a:lnTo>
                    <a:cubicBezTo>
                      <a:pt x="20425" y="22371"/>
                      <a:pt x="20351" y="22593"/>
                      <a:pt x="20462" y="22740"/>
                    </a:cubicBezTo>
                    <a:lnTo>
                      <a:pt x="20092" y="23172"/>
                    </a:lnTo>
                    <a:lnTo>
                      <a:pt x="19538" y="22469"/>
                    </a:lnTo>
                    <a:cubicBezTo>
                      <a:pt x="19636" y="22371"/>
                      <a:pt x="19636" y="22223"/>
                      <a:pt x="19538" y="22124"/>
                    </a:cubicBezTo>
                    <a:lnTo>
                      <a:pt x="20511" y="20707"/>
                    </a:lnTo>
                    <a:close/>
                    <a:moveTo>
                      <a:pt x="14141" y="19709"/>
                    </a:moveTo>
                    <a:lnTo>
                      <a:pt x="15743" y="22198"/>
                    </a:lnTo>
                    <a:cubicBezTo>
                      <a:pt x="15620" y="22284"/>
                      <a:pt x="15546" y="22432"/>
                      <a:pt x="15546" y="22580"/>
                    </a:cubicBezTo>
                    <a:cubicBezTo>
                      <a:pt x="15546" y="22629"/>
                      <a:pt x="15558" y="22679"/>
                      <a:pt x="15570" y="22716"/>
                    </a:cubicBezTo>
                    <a:lnTo>
                      <a:pt x="14166" y="23270"/>
                    </a:lnTo>
                    <a:cubicBezTo>
                      <a:pt x="14129" y="23233"/>
                      <a:pt x="14067" y="23209"/>
                      <a:pt x="14018" y="23209"/>
                    </a:cubicBezTo>
                    <a:lnTo>
                      <a:pt x="13870" y="21631"/>
                    </a:lnTo>
                    <a:cubicBezTo>
                      <a:pt x="14412" y="21533"/>
                      <a:pt x="14425" y="20769"/>
                      <a:pt x="13895" y="20646"/>
                    </a:cubicBezTo>
                    <a:lnTo>
                      <a:pt x="14018" y="19771"/>
                    </a:lnTo>
                    <a:cubicBezTo>
                      <a:pt x="14067" y="19759"/>
                      <a:pt x="14104" y="19746"/>
                      <a:pt x="14141" y="19709"/>
                    </a:cubicBezTo>
                    <a:close/>
                    <a:moveTo>
                      <a:pt x="14027" y="23431"/>
                    </a:moveTo>
                    <a:cubicBezTo>
                      <a:pt x="14036" y="23431"/>
                      <a:pt x="14043" y="23438"/>
                      <a:pt x="14043" y="23455"/>
                    </a:cubicBezTo>
                    <a:cubicBezTo>
                      <a:pt x="14043" y="23480"/>
                      <a:pt x="14018" y="23504"/>
                      <a:pt x="13993" y="23504"/>
                    </a:cubicBezTo>
                    <a:cubicBezTo>
                      <a:pt x="13936" y="23504"/>
                      <a:pt x="13996" y="23431"/>
                      <a:pt x="14027" y="23431"/>
                    </a:cubicBezTo>
                    <a:close/>
                    <a:moveTo>
                      <a:pt x="15484" y="23652"/>
                    </a:moveTo>
                    <a:cubicBezTo>
                      <a:pt x="15496" y="23652"/>
                      <a:pt x="15509" y="23664"/>
                      <a:pt x="15509" y="23689"/>
                    </a:cubicBezTo>
                    <a:cubicBezTo>
                      <a:pt x="15509" y="23701"/>
                      <a:pt x="15496" y="23714"/>
                      <a:pt x="15484" y="23714"/>
                    </a:cubicBezTo>
                    <a:cubicBezTo>
                      <a:pt x="15472" y="23714"/>
                      <a:pt x="15447" y="23701"/>
                      <a:pt x="15460" y="23677"/>
                    </a:cubicBezTo>
                    <a:lnTo>
                      <a:pt x="15460" y="23677"/>
                    </a:lnTo>
                    <a:lnTo>
                      <a:pt x="15460" y="23689"/>
                    </a:lnTo>
                    <a:cubicBezTo>
                      <a:pt x="15460" y="23664"/>
                      <a:pt x="15472" y="23652"/>
                      <a:pt x="15484" y="23652"/>
                    </a:cubicBezTo>
                    <a:close/>
                    <a:moveTo>
                      <a:pt x="19119" y="22371"/>
                    </a:moveTo>
                    <a:cubicBezTo>
                      <a:pt x="19144" y="22482"/>
                      <a:pt x="19242" y="22543"/>
                      <a:pt x="19353" y="22556"/>
                    </a:cubicBezTo>
                    <a:lnTo>
                      <a:pt x="19353" y="22543"/>
                    </a:lnTo>
                    <a:cubicBezTo>
                      <a:pt x="19390" y="22543"/>
                      <a:pt x="19427" y="22543"/>
                      <a:pt x="19452" y="22531"/>
                    </a:cubicBezTo>
                    <a:lnTo>
                      <a:pt x="20018" y="23246"/>
                    </a:lnTo>
                    <a:lnTo>
                      <a:pt x="19402" y="23936"/>
                    </a:lnTo>
                    <a:cubicBezTo>
                      <a:pt x="19316" y="23869"/>
                      <a:pt x="19208" y="23835"/>
                      <a:pt x="19100" y="23835"/>
                    </a:cubicBezTo>
                    <a:cubicBezTo>
                      <a:pt x="19008" y="23835"/>
                      <a:pt x="18915" y="23860"/>
                      <a:pt x="18836" y="23911"/>
                    </a:cubicBezTo>
                    <a:lnTo>
                      <a:pt x="18010" y="22666"/>
                    </a:lnTo>
                    <a:cubicBezTo>
                      <a:pt x="18072" y="22629"/>
                      <a:pt x="18109" y="22556"/>
                      <a:pt x="18121" y="22494"/>
                    </a:cubicBezTo>
                    <a:lnTo>
                      <a:pt x="19119" y="22371"/>
                    </a:lnTo>
                    <a:close/>
                    <a:moveTo>
                      <a:pt x="20906" y="22629"/>
                    </a:moveTo>
                    <a:lnTo>
                      <a:pt x="23592" y="23689"/>
                    </a:lnTo>
                    <a:cubicBezTo>
                      <a:pt x="23567" y="23751"/>
                      <a:pt x="23555" y="23812"/>
                      <a:pt x="23555" y="23886"/>
                    </a:cubicBezTo>
                    <a:lnTo>
                      <a:pt x="23555" y="23899"/>
                    </a:lnTo>
                    <a:lnTo>
                      <a:pt x="21534" y="24133"/>
                    </a:lnTo>
                    <a:cubicBezTo>
                      <a:pt x="21441" y="23915"/>
                      <a:pt x="21235" y="23796"/>
                      <a:pt x="21028" y="23796"/>
                    </a:cubicBezTo>
                    <a:cubicBezTo>
                      <a:pt x="20906" y="23796"/>
                      <a:pt x="20784" y="23837"/>
                      <a:pt x="20684" y="23923"/>
                    </a:cubicBezTo>
                    <a:lnTo>
                      <a:pt x="20154" y="23246"/>
                    </a:lnTo>
                    <a:lnTo>
                      <a:pt x="20536" y="22802"/>
                    </a:lnTo>
                    <a:cubicBezTo>
                      <a:pt x="20573" y="22827"/>
                      <a:pt x="20610" y="22839"/>
                      <a:pt x="20659" y="22839"/>
                    </a:cubicBezTo>
                    <a:cubicBezTo>
                      <a:pt x="20782" y="22839"/>
                      <a:pt x="20881" y="22740"/>
                      <a:pt x="20906" y="22629"/>
                    </a:cubicBezTo>
                    <a:close/>
                    <a:moveTo>
                      <a:pt x="24060" y="23578"/>
                    </a:moveTo>
                    <a:cubicBezTo>
                      <a:pt x="24331" y="23578"/>
                      <a:pt x="24479" y="23911"/>
                      <a:pt x="24282" y="24108"/>
                    </a:cubicBezTo>
                    <a:cubicBezTo>
                      <a:pt x="24221" y="24172"/>
                      <a:pt x="24144" y="24201"/>
                      <a:pt x="24067" y="24201"/>
                    </a:cubicBezTo>
                    <a:cubicBezTo>
                      <a:pt x="23909" y="24201"/>
                      <a:pt x="23752" y="24077"/>
                      <a:pt x="23752" y="23886"/>
                    </a:cubicBezTo>
                    <a:cubicBezTo>
                      <a:pt x="23752" y="23726"/>
                      <a:pt x="23887" y="23591"/>
                      <a:pt x="24060" y="23578"/>
                    </a:cubicBezTo>
                    <a:close/>
                    <a:moveTo>
                      <a:pt x="15004" y="18736"/>
                    </a:moveTo>
                    <a:lnTo>
                      <a:pt x="16458" y="19179"/>
                    </a:lnTo>
                    <a:cubicBezTo>
                      <a:pt x="16445" y="19204"/>
                      <a:pt x="16445" y="19229"/>
                      <a:pt x="16445" y="19266"/>
                    </a:cubicBezTo>
                    <a:cubicBezTo>
                      <a:pt x="16445" y="19537"/>
                      <a:pt x="16667" y="19771"/>
                      <a:pt x="16950" y="19771"/>
                    </a:cubicBezTo>
                    <a:lnTo>
                      <a:pt x="16950" y="19759"/>
                    </a:lnTo>
                    <a:cubicBezTo>
                      <a:pt x="16987" y="19759"/>
                      <a:pt x="17024" y="19759"/>
                      <a:pt x="17061" y="19746"/>
                    </a:cubicBezTo>
                    <a:lnTo>
                      <a:pt x="17751" y="22248"/>
                    </a:lnTo>
                    <a:cubicBezTo>
                      <a:pt x="17517" y="22358"/>
                      <a:pt x="17603" y="22716"/>
                      <a:pt x="17875" y="22716"/>
                    </a:cubicBezTo>
                    <a:lnTo>
                      <a:pt x="17924" y="22716"/>
                    </a:lnTo>
                    <a:lnTo>
                      <a:pt x="18749" y="23985"/>
                    </a:lnTo>
                    <a:cubicBezTo>
                      <a:pt x="18675" y="24046"/>
                      <a:pt x="18626" y="24145"/>
                      <a:pt x="18601" y="24244"/>
                    </a:cubicBezTo>
                    <a:lnTo>
                      <a:pt x="17480" y="24330"/>
                    </a:lnTo>
                    <a:cubicBezTo>
                      <a:pt x="17431" y="24083"/>
                      <a:pt x="17221" y="23911"/>
                      <a:pt x="16975" y="23911"/>
                    </a:cubicBezTo>
                    <a:cubicBezTo>
                      <a:pt x="16913" y="23911"/>
                      <a:pt x="16852" y="23923"/>
                      <a:pt x="16803" y="23948"/>
                    </a:cubicBezTo>
                    <a:lnTo>
                      <a:pt x="16322" y="23011"/>
                    </a:lnTo>
                    <a:cubicBezTo>
                      <a:pt x="16618" y="22814"/>
                      <a:pt x="16630" y="22383"/>
                      <a:pt x="16334" y="22174"/>
                    </a:cubicBezTo>
                    <a:lnTo>
                      <a:pt x="16876" y="21213"/>
                    </a:lnTo>
                    <a:cubicBezTo>
                      <a:pt x="16901" y="21213"/>
                      <a:pt x="16926" y="21225"/>
                      <a:pt x="16950" y="21225"/>
                    </a:cubicBezTo>
                    <a:cubicBezTo>
                      <a:pt x="17258" y="21225"/>
                      <a:pt x="17258" y="20757"/>
                      <a:pt x="16950" y="20757"/>
                    </a:cubicBezTo>
                    <a:cubicBezTo>
                      <a:pt x="16901" y="20757"/>
                      <a:pt x="16864" y="20769"/>
                      <a:pt x="16827" y="20794"/>
                    </a:cubicBezTo>
                    <a:lnTo>
                      <a:pt x="14905" y="18884"/>
                    </a:lnTo>
                    <a:cubicBezTo>
                      <a:pt x="14954" y="18847"/>
                      <a:pt x="14991" y="18798"/>
                      <a:pt x="15004" y="18736"/>
                    </a:cubicBezTo>
                    <a:close/>
                    <a:moveTo>
                      <a:pt x="20080" y="23332"/>
                    </a:moveTo>
                    <a:lnTo>
                      <a:pt x="20610" y="24009"/>
                    </a:lnTo>
                    <a:cubicBezTo>
                      <a:pt x="20548" y="24071"/>
                      <a:pt x="20499" y="24157"/>
                      <a:pt x="20487" y="24256"/>
                    </a:cubicBezTo>
                    <a:lnTo>
                      <a:pt x="19600" y="24354"/>
                    </a:lnTo>
                    <a:cubicBezTo>
                      <a:pt x="19600" y="24231"/>
                      <a:pt x="19550" y="24120"/>
                      <a:pt x="19476" y="24022"/>
                    </a:cubicBezTo>
                    <a:lnTo>
                      <a:pt x="20080" y="23332"/>
                    </a:lnTo>
                    <a:close/>
                    <a:moveTo>
                      <a:pt x="23567" y="23997"/>
                    </a:moveTo>
                    <a:cubicBezTo>
                      <a:pt x="23567" y="24009"/>
                      <a:pt x="23579" y="24034"/>
                      <a:pt x="23579" y="24059"/>
                    </a:cubicBezTo>
                    <a:lnTo>
                      <a:pt x="22926" y="24552"/>
                    </a:lnTo>
                    <a:cubicBezTo>
                      <a:pt x="22875" y="24480"/>
                      <a:pt x="22800" y="24446"/>
                      <a:pt x="22725" y="24446"/>
                    </a:cubicBezTo>
                    <a:cubicBezTo>
                      <a:pt x="22621" y="24446"/>
                      <a:pt x="22519" y="24511"/>
                      <a:pt x="22483" y="24626"/>
                    </a:cubicBezTo>
                    <a:lnTo>
                      <a:pt x="21559" y="24465"/>
                    </a:lnTo>
                    <a:cubicBezTo>
                      <a:pt x="21571" y="24428"/>
                      <a:pt x="21571" y="24379"/>
                      <a:pt x="21571" y="24342"/>
                    </a:cubicBezTo>
                    <a:cubicBezTo>
                      <a:pt x="21571" y="24305"/>
                      <a:pt x="21571" y="24268"/>
                      <a:pt x="21559" y="24231"/>
                    </a:cubicBezTo>
                    <a:lnTo>
                      <a:pt x="21559" y="24219"/>
                    </a:lnTo>
                    <a:lnTo>
                      <a:pt x="23567" y="23997"/>
                    </a:lnTo>
                    <a:close/>
                    <a:moveTo>
                      <a:pt x="19104" y="24035"/>
                    </a:moveTo>
                    <a:cubicBezTo>
                      <a:pt x="19177" y="24035"/>
                      <a:pt x="19253" y="24061"/>
                      <a:pt x="19316" y="24120"/>
                    </a:cubicBezTo>
                    <a:cubicBezTo>
                      <a:pt x="19501" y="24305"/>
                      <a:pt x="19365" y="24638"/>
                      <a:pt x="19094" y="24638"/>
                    </a:cubicBezTo>
                    <a:cubicBezTo>
                      <a:pt x="18934" y="24638"/>
                      <a:pt x="18799" y="24502"/>
                      <a:pt x="18799" y="24342"/>
                    </a:cubicBezTo>
                    <a:lnTo>
                      <a:pt x="18799" y="24330"/>
                    </a:lnTo>
                    <a:cubicBezTo>
                      <a:pt x="18799" y="24154"/>
                      <a:pt x="18947" y="24035"/>
                      <a:pt x="19104" y="24035"/>
                    </a:cubicBezTo>
                    <a:close/>
                    <a:moveTo>
                      <a:pt x="21017" y="24005"/>
                    </a:moveTo>
                    <a:cubicBezTo>
                      <a:pt x="21192" y="24005"/>
                      <a:pt x="21361" y="24146"/>
                      <a:pt x="21361" y="24354"/>
                    </a:cubicBezTo>
                    <a:cubicBezTo>
                      <a:pt x="21361" y="24539"/>
                      <a:pt x="21214" y="24687"/>
                      <a:pt x="21029" y="24687"/>
                    </a:cubicBezTo>
                    <a:lnTo>
                      <a:pt x="21029" y="24699"/>
                    </a:lnTo>
                    <a:cubicBezTo>
                      <a:pt x="20708" y="24699"/>
                      <a:pt x="20561" y="24330"/>
                      <a:pt x="20782" y="24108"/>
                    </a:cubicBezTo>
                    <a:cubicBezTo>
                      <a:pt x="20850" y="24037"/>
                      <a:pt x="20934" y="24005"/>
                      <a:pt x="21017" y="24005"/>
                    </a:cubicBezTo>
                    <a:close/>
                    <a:moveTo>
                      <a:pt x="16990" y="24113"/>
                    </a:moveTo>
                    <a:cubicBezTo>
                      <a:pt x="17141" y="24113"/>
                      <a:pt x="17287" y="24231"/>
                      <a:pt x="17295" y="24404"/>
                    </a:cubicBezTo>
                    <a:cubicBezTo>
                      <a:pt x="17295" y="24570"/>
                      <a:pt x="17170" y="24713"/>
                      <a:pt x="17007" y="24713"/>
                    </a:cubicBezTo>
                    <a:cubicBezTo>
                      <a:pt x="17001" y="24713"/>
                      <a:pt x="16994" y="24712"/>
                      <a:pt x="16987" y="24712"/>
                    </a:cubicBezTo>
                    <a:cubicBezTo>
                      <a:pt x="16716" y="24712"/>
                      <a:pt x="16593" y="24391"/>
                      <a:pt x="16778" y="24207"/>
                    </a:cubicBezTo>
                    <a:cubicBezTo>
                      <a:pt x="16839" y="24141"/>
                      <a:pt x="16915" y="24113"/>
                      <a:pt x="16990" y="24113"/>
                    </a:cubicBezTo>
                    <a:close/>
                    <a:moveTo>
                      <a:pt x="22729" y="24650"/>
                    </a:moveTo>
                    <a:cubicBezTo>
                      <a:pt x="22754" y="24650"/>
                      <a:pt x="22778" y="24675"/>
                      <a:pt x="22778" y="24699"/>
                    </a:cubicBezTo>
                    <a:cubicBezTo>
                      <a:pt x="22778" y="24724"/>
                      <a:pt x="22754" y="24749"/>
                      <a:pt x="22729" y="24749"/>
                    </a:cubicBezTo>
                    <a:cubicBezTo>
                      <a:pt x="22668" y="24749"/>
                      <a:pt x="22668" y="24650"/>
                      <a:pt x="22729" y="24650"/>
                    </a:cubicBezTo>
                    <a:close/>
                    <a:moveTo>
                      <a:pt x="14215" y="23566"/>
                    </a:moveTo>
                    <a:lnTo>
                      <a:pt x="15250" y="23701"/>
                    </a:lnTo>
                    <a:cubicBezTo>
                      <a:pt x="15262" y="23800"/>
                      <a:pt x="15336" y="23874"/>
                      <a:pt x="15423" y="23899"/>
                    </a:cubicBezTo>
                    <a:lnTo>
                      <a:pt x="15410" y="25008"/>
                    </a:lnTo>
                    <a:cubicBezTo>
                      <a:pt x="15299" y="25008"/>
                      <a:pt x="15188" y="25057"/>
                      <a:pt x="15102" y="25131"/>
                    </a:cubicBezTo>
                    <a:lnTo>
                      <a:pt x="14104" y="23689"/>
                    </a:lnTo>
                    <a:cubicBezTo>
                      <a:pt x="14153" y="23652"/>
                      <a:pt x="14190" y="23615"/>
                      <a:pt x="14215" y="23566"/>
                    </a:cubicBezTo>
                    <a:close/>
                    <a:moveTo>
                      <a:pt x="15607" y="22827"/>
                    </a:moveTo>
                    <a:cubicBezTo>
                      <a:pt x="15694" y="22987"/>
                      <a:pt x="15866" y="23098"/>
                      <a:pt x="16051" y="23098"/>
                    </a:cubicBezTo>
                    <a:cubicBezTo>
                      <a:pt x="16113" y="23098"/>
                      <a:pt x="16174" y="23085"/>
                      <a:pt x="16236" y="23061"/>
                    </a:cubicBezTo>
                    <a:lnTo>
                      <a:pt x="16716" y="23997"/>
                    </a:lnTo>
                    <a:cubicBezTo>
                      <a:pt x="16568" y="24096"/>
                      <a:pt x="16482" y="24256"/>
                      <a:pt x="16482" y="24428"/>
                    </a:cubicBezTo>
                    <a:cubicBezTo>
                      <a:pt x="16482" y="24515"/>
                      <a:pt x="16507" y="24601"/>
                      <a:pt x="16556" y="24675"/>
                    </a:cubicBezTo>
                    <a:lnTo>
                      <a:pt x="15854" y="25180"/>
                    </a:lnTo>
                    <a:cubicBezTo>
                      <a:pt x="15768" y="25081"/>
                      <a:pt x="15644" y="25008"/>
                      <a:pt x="15521" y="24995"/>
                    </a:cubicBezTo>
                    <a:lnTo>
                      <a:pt x="15521" y="24995"/>
                    </a:lnTo>
                    <a:lnTo>
                      <a:pt x="15533" y="23911"/>
                    </a:lnTo>
                    <a:cubicBezTo>
                      <a:pt x="15706" y="23874"/>
                      <a:pt x="15780" y="23664"/>
                      <a:pt x="15657" y="23529"/>
                    </a:cubicBezTo>
                    <a:cubicBezTo>
                      <a:pt x="15612" y="23479"/>
                      <a:pt x="15551" y="23456"/>
                      <a:pt x="15491" y="23456"/>
                    </a:cubicBezTo>
                    <a:cubicBezTo>
                      <a:pt x="15401" y="23456"/>
                      <a:pt x="15311" y="23507"/>
                      <a:pt x="15275" y="23603"/>
                    </a:cubicBezTo>
                    <a:lnTo>
                      <a:pt x="14252" y="23467"/>
                    </a:lnTo>
                    <a:cubicBezTo>
                      <a:pt x="14252" y="23430"/>
                      <a:pt x="14240" y="23393"/>
                      <a:pt x="14227" y="23369"/>
                    </a:cubicBezTo>
                    <a:lnTo>
                      <a:pt x="15607" y="22827"/>
                    </a:lnTo>
                    <a:close/>
                    <a:moveTo>
                      <a:pt x="20474" y="24354"/>
                    </a:moveTo>
                    <a:cubicBezTo>
                      <a:pt x="20474" y="24502"/>
                      <a:pt x="20536" y="24638"/>
                      <a:pt x="20647" y="24736"/>
                    </a:cubicBezTo>
                    <a:lnTo>
                      <a:pt x="20080" y="25562"/>
                    </a:lnTo>
                    <a:lnTo>
                      <a:pt x="19464" y="24699"/>
                    </a:lnTo>
                    <a:cubicBezTo>
                      <a:pt x="19526" y="24626"/>
                      <a:pt x="19575" y="24539"/>
                      <a:pt x="19587" y="24453"/>
                    </a:cubicBezTo>
                    <a:lnTo>
                      <a:pt x="20474" y="24354"/>
                    </a:lnTo>
                    <a:close/>
                    <a:moveTo>
                      <a:pt x="23629" y="24157"/>
                    </a:moveTo>
                    <a:cubicBezTo>
                      <a:pt x="23715" y="24293"/>
                      <a:pt x="23875" y="24391"/>
                      <a:pt x="24060" y="24391"/>
                    </a:cubicBezTo>
                    <a:cubicBezTo>
                      <a:pt x="24146" y="24391"/>
                      <a:pt x="24245" y="24354"/>
                      <a:pt x="24331" y="24305"/>
                    </a:cubicBezTo>
                    <a:lnTo>
                      <a:pt x="24750" y="25525"/>
                    </a:lnTo>
                    <a:cubicBezTo>
                      <a:pt x="24725" y="25537"/>
                      <a:pt x="24713" y="25550"/>
                      <a:pt x="24701" y="25574"/>
                    </a:cubicBezTo>
                    <a:lnTo>
                      <a:pt x="22926" y="24847"/>
                    </a:lnTo>
                    <a:cubicBezTo>
                      <a:pt x="22963" y="24810"/>
                      <a:pt x="22976" y="24749"/>
                      <a:pt x="22976" y="24699"/>
                    </a:cubicBezTo>
                    <a:cubicBezTo>
                      <a:pt x="22976" y="24687"/>
                      <a:pt x="22976" y="24663"/>
                      <a:pt x="22963" y="24650"/>
                    </a:cubicBezTo>
                    <a:lnTo>
                      <a:pt x="23629" y="24157"/>
                    </a:lnTo>
                    <a:close/>
                    <a:moveTo>
                      <a:pt x="24873" y="25698"/>
                    </a:moveTo>
                    <a:cubicBezTo>
                      <a:pt x="24935" y="25698"/>
                      <a:pt x="24935" y="25796"/>
                      <a:pt x="24873" y="25796"/>
                    </a:cubicBezTo>
                    <a:cubicBezTo>
                      <a:pt x="24811" y="25796"/>
                      <a:pt x="24811" y="25698"/>
                      <a:pt x="24873" y="25698"/>
                    </a:cubicBezTo>
                    <a:close/>
                    <a:moveTo>
                      <a:pt x="15460" y="25210"/>
                    </a:moveTo>
                    <a:cubicBezTo>
                      <a:pt x="15623" y="25210"/>
                      <a:pt x="15780" y="25334"/>
                      <a:pt x="15780" y="25525"/>
                    </a:cubicBezTo>
                    <a:cubicBezTo>
                      <a:pt x="15768" y="25698"/>
                      <a:pt x="15632" y="25833"/>
                      <a:pt x="15460" y="25833"/>
                    </a:cubicBezTo>
                    <a:lnTo>
                      <a:pt x="15460" y="25845"/>
                    </a:lnTo>
                    <a:cubicBezTo>
                      <a:pt x="15176" y="25833"/>
                      <a:pt x="15041" y="25500"/>
                      <a:pt x="15238" y="25303"/>
                    </a:cubicBezTo>
                    <a:cubicBezTo>
                      <a:pt x="15302" y="25239"/>
                      <a:pt x="15382" y="25210"/>
                      <a:pt x="15460" y="25210"/>
                    </a:cubicBezTo>
                    <a:close/>
                    <a:moveTo>
                      <a:pt x="21349" y="25882"/>
                    </a:moveTo>
                    <a:cubicBezTo>
                      <a:pt x="21374" y="25882"/>
                      <a:pt x="21398" y="25907"/>
                      <a:pt x="21398" y="25932"/>
                    </a:cubicBezTo>
                    <a:cubicBezTo>
                      <a:pt x="21398" y="25956"/>
                      <a:pt x="21374" y="25981"/>
                      <a:pt x="21349" y="25981"/>
                    </a:cubicBezTo>
                    <a:cubicBezTo>
                      <a:pt x="21288" y="25981"/>
                      <a:pt x="21288" y="25882"/>
                      <a:pt x="21349" y="25882"/>
                    </a:cubicBezTo>
                    <a:close/>
                    <a:moveTo>
                      <a:pt x="16618" y="24761"/>
                    </a:moveTo>
                    <a:cubicBezTo>
                      <a:pt x="16692" y="24847"/>
                      <a:pt x="16790" y="24897"/>
                      <a:pt x="16913" y="24921"/>
                    </a:cubicBezTo>
                    <a:lnTo>
                      <a:pt x="16840" y="26153"/>
                    </a:lnTo>
                    <a:lnTo>
                      <a:pt x="15878" y="25833"/>
                    </a:lnTo>
                    <a:cubicBezTo>
                      <a:pt x="15940" y="25747"/>
                      <a:pt x="15977" y="25636"/>
                      <a:pt x="15989" y="25525"/>
                    </a:cubicBezTo>
                    <a:cubicBezTo>
                      <a:pt x="15977" y="25439"/>
                      <a:pt x="15952" y="25340"/>
                      <a:pt x="15915" y="25266"/>
                    </a:cubicBezTo>
                    <a:lnTo>
                      <a:pt x="16618" y="24761"/>
                    </a:lnTo>
                    <a:close/>
                    <a:moveTo>
                      <a:pt x="21522" y="24576"/>
                    </a:moveTo>
                    <a:lnTo>
                      <a:pt x="22483" y="24724"/>
                    </a:lnTo>
                    <a:cubicBezTo>
                      <a:pt x="22495" y="24835"/>
                      <a:pt x="22569" y="24921"/>
                      <a:pt x="22668" y="24946"/>
                    </a:cubicBezTo>
                    <a:lnTo>
                      <a:pt x="22125" y="26203"/>
                    </a:lnTo>
                    <a:lnTo>
                      <a:pt x="21596" y="25993"/>
                    </a:lnTo>
                    <a:cubicBezTo>
                      <a:pt x="21596" y="25969"/>
                      <a:pt x="21596" y="25956"/>
                      <a:pt x="21596" y="25932"/>
                    </a:cubicBezTo>
                    <a:cubicBezTo>
                      <a:pt x="21596" y="25796"/>
                      <a:pt x="21485" y="25685"/>
                      <a:pt x="21349" y="25685"/>
                    </a:cubicBezTo>
                    <a:lnTo>
                      <a:pt x="21214" y="24860"/>
                    </a:lnTo>
                    <a:cubicBezTo>
                      <a:pt x="21349" y="24810"/>
                      <a:pt x="21460" y="24712"/>
                      <a:pt x="21522" y="24576"/>
                    </a:cubicBezTo>
                    <a:close/>
                    <a:moveTo>
                      <a:pt x="18601" y="24330"/>
                    </a:moveTo>
                    <a:lnTo>
                      <a:pt x="18601" y="24330"/>
                    </a:lnTo>
                    <a:cubicBezTo>
                      <a:pt x="18589" y="24487"/>
                      <a:pt x="18661" y="24633"/>
                      <a:pt x="18781" y="24732"/>
                    </a:cubicBezTo>
                    <a:lnTo>
                      <a:pt x="18781" y="24732"/>
                    </a:lnTo>
                    <a:lnTo>
                      <a:pt x="17530" y="26375"/>
                    </a:lnTo>
                    <a:lnTo>
                      <a:pt x="16938" y="26178"/>
                    </a:lnTo>
                    <a:lnTo>
                      <a:pt x="17012" y="24909"/>
                    </a:lnTo>
                    <a:cubicBezTo>
                      <a:pt x="17271" y="24897"/>
                      <a:pt x="17480" y="24675"/>
                      <a:pt x="17493" y="24416"/>
                    </a:cubicBezTo>
                    <a:lnTo>
                      <a:pt x="18601" y="24330"/>
                    </a:lnTo>
                    <a:close/>
                    <a:moveTo>
                      <a:pt x="22840" y="24921"/>
                    </a:moveTo>
                    <a:lnTo>
                      <a:pt x="24639" y="25661"/>
                    </a:lnTo>
                    <a:cubicBezTo>
                      <a:pt x="24627" y="25685"/>
                      <a:pt x="24614" y="25710"/>
                      <a:pt x="24614" y="25747"/>
                    </a:cubicBezTo>
                    <a:cubicBezTo>
                      <a:pt x="24614" y="25796"/>
                      <a:pt x="24639" y="25858"/>
                      <a:pt x="24664" y="25895"/>
                    </a:cubicBezTo>
                    <a:lnTo>
                      <a:pt x="24109" y="26523"/>
                    </a:lnTo>
                    <a:cubicBezTo>
                      <a:pt x="24023" y="26449"/>
                      <a:pt x="23912" y="26412"/>
                      <a:pt x="23801" y="26412"/>
                    </a:cubicBezTo>
                    <a:cubicBezTo>
                      <a:pt x="23592" y="26412"/>
                      <a:pt x="23419" y="26535"/>
                      <a:pt x="23333" y="26720"/>
                    </a:cubicBezTo>
                    <a:lnTo>
                      <a:pt x="22212" y="26240"/>
                    </a:lnTo>
                    <a:lnTo>
                      <a:pt x="22766" y="24946"/>
                    </a:lnTo>
                    <a:cubicBezTo>
                      <a:pt x="22791" y="24946"/>
                      <a:pt x="22815" y="24934"/>
                      <a:pt x="22840" y="24921"/>
                    </a:cubicBezTo>
                    <a:close/>
                    <a:moveTo>
                      <a:pt x="19390" y="24749"/>
                    </a:moveTo>
                    <a:lnTo>
                      <a:pt x="20018" y="25636"/>
                    </a:lnTo>
                    <a:lnTo>
                      <a:pt x="19390" y="26548"/>
                    </a:lnTo>
                    <a:cubicBezTo>
                      <a:pt x="19304" y="26486"/>
                      <a:pt x="19205" y="26449"/>
                      <a:pt x="19094" y="26449"/>
                    </a:cubicBezTo>
                    <a:cubicBezTo>
                      <a:pt x="18897" y="26449"/>
                      <a:pt x="18712" y="26572"/>
                      <a:pt x="18638" y="26757"/>
                    </a:cubicBezTo>
                    <a:lnTo>
                      <a:pt x="17616" y="26412"/>
                    </a:lnTo>
                    <a:lnTo>
                      <a:pt x="18873" y="24786"/>
                    </a:lnTo>
                    <a:cubicBezTo>
                      <a:pt x="18946" y="24823"/>
                      <a:pt x="19020" y="24835"/>
                      <a:pt x="19094" y="24835"/>
                    </a:cubicBezTo>
                    <a:cubicBezTo>
                      <a:pt x="19205" y="24835"/>
                      <a:pt x="19304" y="24810"/>
                      <a:pt x="19390" y="24749"/>
                    </a:cubicBezTo>
                    <a:close/>
                    <a:moveTo>
                      <a:pt x="16926" y="26289"/>
                    </a:moveTo>
                    <a:lnTo>
                      <a:pt x="17456" y="26474"/>
                    </a:lnTo>
                    <a:lnTo>
                      <a:pt x="17123" y="26917"/>
                    </a:lnTo>
                    <a:cubicBezTo>
                      <a:pt x="17061" y="26856"/>
                      <a:pt x="16975" y="26819"/>
                      <a:pt x="16901" y="26806"/>
                    </a:cubicBezTo>
                    <a:lnTo>
                      <a:pt x="16926" y="26289"/>
                    </a:lnTo>
                    <a:close/>
                    <a:moveTo>
                      <a:pt x="17566" y="26498"/>
                    </a:moveTo>
                    <a:lnTo>
                      <a:pt x="18626" y="26856"/>
                    </a:lnTo>
                    <a:cubicBezTo>
                      <a:pt x="18614" y="26880"/>
                      <a:pt x="18614" y="26917"/>
                      <a:pt x="18614" y="26942"/>
                    </a:cubicBezTo>
                    <a:cubicBezTo>
                      <a:pt x="18614" y="26951"/>
                      <a:pt x="18614" y="26966"/>
                      <a:pt x="18614" y="26979"/>
                    </a:cubicBezTo>
                    <a:lnTo>
                      <a:pt x="17283" y="27114"/>
                    </a:lnTo>
                    <a:cubicBezTo>
                      <a:pt x="17271" y="27065"/>
                      <a:pt x="17234" y="27016"/>
                      <a:pt x="17197" y="26967"/>
                    </a:cubicBezTo>
                    <a:lnTo>
                      <a:pt x="17566" y="26498"/>
                    </a:lnTo>
                    <a:close/>
                    <a:moveTo>
                      <a:pt x="23787" y="26602"/>
                    </a:moveTo>
                    <a:cubicBezTo>
                      <a:pt x="23946" y="26602"/>
                      <a:pt x="24097" y="26726"/>
                      <a:pt x="24097" y="26917"/>
                    </a:cubicBezTo>
                    <a:cubicBezTo>
                      <a:pt x="24097" y="27078"/>
                      <a:pt x="23961" y="27213"/>
                      <a:pt x="23801" y="27225"/>
                    </a:cubicBezTo>
                    <a:cubicBezTo>
                      <a:pt x="23518" y="27225"/>
                      <a:pt x="23370" y="26893"/>
                      <a:pt x="23567" y="26696"/>
                    </a:cubicBezTo>
                    <a:cubicBezTo>
                      <a:pt x="23631" y="26631"/>
                      <a:pt x="23710" y="26602"/>
                      <a:pt x="23787" y="26602"/>
                    </a:cubicBezTo>
                    <a:close/>
                    <a:moveTo>
                      <a:pt x="19094" y="26659"/>
                    </a:moveTo>
                    <a:cubicBezTo>
                      <a:pt x="19265" y="26659"/>
                      <a:pt x="19387" y="26791"/>
                      <a:pt x="19390" y="26948"/>
                    </a:cubicBezTo>
                    <a:lnTo>
                      <a:pt x="19390" y="26948"/>
                    </a:lnTo>
                    <a:cubicBezTo>
                      <a:pt x="19387" y="27121"/>
                      <a:pt x="19246" y="27231"/>
                      <a:pt x="19098" y="27231"/>
                    </a:cubicBezTo>
                    <a:cubicBezTo>
                      <a:pt x="19028" y="27231"/>
                      <a:pt x="18956" y="27207"/>
                      <a:pt x="18897" y="27151"/>
                    </a:cubicBezTo>
                    <a:cubicBezTo>
                      <a:pt x="18712" y="26967"/>
                      <a:pt x="18848" y="26659"/>
                      <a:pt x="19094" y="26659"/>
                    </a:cubicBezTo>
                    <a:close/>
                    <a:moveTo>
                      <a:pt x="20733" y="24810"/>
                    </a:moveTo>
                    <a:cubicBezTo>
                      <a:pt x="20819" y="24872"/>
                      <a:pt x="20918" y="24897"/>
                      <a:pt x="21029" y="24897"/>
                    </a:cubicBezTo>
                    <a:lnTo>
                      <a:pt x="21115" y="24897"/>
                    </a:lnTo>
                    <a:lnTo>
                      <a:pt x="21251" y="25698"/>
                    </a:lnTo>
                    <a:cubicBezTo>
                      <a:pt x="20992" y="25808"/>
                      <a:pt x="21066" y="26190"/>
                      <a:pt x="21349" y="26190"/>
                    </a:cubicBezTo>
                    <a:cubicBezTo>
                      <a:pt x="21423" y="26190"/>
                      <a:pt x="21509" y="26153"/>
                      <a:pt x="21559" y="26079"/>
                    </a:cubicBezTo>
                    <a:lnTo>
                      <a:pt x="22076" y="26301"/>
                    </a:lnTo>
                    <a:lnTo>
                      <a:pt x="21670" y="27250"/>
                    </a:lnTo>
                    <a:cubicBezTo>
                      <a:pt x="21608" y="27225"/>
                      <a:pt x="21546" y="27213"/>
                      <a:pt x="21485" y="27213"/>
                    </a:cubicBezTo>
                    <a:cubicBezTo>
                      <a:pt x="21423" y="27213"/>
                      <a:pt x="21349" y="27225"/>
                      <a:pt x="21288" y="27250"/>
                    </a:cubicBezTo>
                    <a:lnTo>
                      <a:pt x="20142" y="25648"/>
                    </a:lnTo>
                    <a:lnTo>
                      <a:pt x="20733" y="24810"/>
                    </a:lnTo>
                    <a:close/>
                    <a:moveTo>
                      <a:pt x="22175" y="26338"/>
                    </a:moveTo>
                    <a:lnTo>
                      <a:pt x="23308" y="26819"/>
                    </a:lnTo>
                    <a:cubicBezTo>
                      <a:pt x="23296" y="26856"/>
                      <a:pt x="23296" y="26880"/>
                      <a:pt x="23296" y="26917"/>
                    </a:cubicBezTo>
                    <a:cubicBezTo>
                      <a:pt x="23296" y="26963"/>
                      <a:pt x="23307" y="27010"/>
                      <a:pt x="23318" y="27066"/>
                    </a:cubicBezTo>
                    <a:lnTo>
                      <a:pt x="23318" y="27066"/>
                    </a:lnTo>
                    <a:lnTo>
                      <a:pt x="21965" y="27484"/>
                    </a:lnTo>
                    <a:cubicBezTo>
                      <a:pt x="21916" y="27398"/>
                      <a:pt x="21854" y="27324"/>
                      <a:pt x="21768" y="27275"/>
                    </a:cubicBezTo>
                    <a:lnTo>
                      <a:pt x="22175" y="26338"/>
                    </a:lnTo>
                    <a:close/>
                    <a:moveTo>
                      <a:pt x="20080" y="25722"/>
                    </a:moveTo>
                    <a:lnTo>
                      <a:pt x="21201" y="27287"/>
                    </a:lnTo>
                    <a:cubicBezTo>
                      <a:pt x="21127" y="27336"/>
                      <a:pt x="21053" y="27410"/>
                      <a:pt x="21016" y="27496"/>
                    </a:cubicBezTo>
                    <a:lnTo>
                      <a:pt x="19587" y="27041"/>
                    </a:lnTo>
                    <a:cubicBezTo>
                      <a:pt x="19600" y="27016"/>
                      <a:pt x="19600" y="26979"/>
                      <a:pt x="19600" y="26954"/>
                    </a:cubicBezTo>
                    <a:cubicBezTo>
                      <a:pt x="19600" y="26831"/>
                      <a:pt x="19550" y="26708"/>
                      <a:pt x="19464" y="26622"/>
                    </a:cubicBezTo>
                    <a:lnTo>
                      <a:pt x="19464" y="26609"/>
                    </a:lnTo>
                    <a:lnTo>
                      <a:pt x="20080" y="25722"/>
                    </a:lnTo>
                    <a:close/>
                    <a:moveTo>
                      <a:pt x="16822" y="26999"/>
                    </a:moveTo>
                    <a:cubicBezTo>
                      <a:pt x="16897" y="26999"/>
                      <a:pt x="16974" y="27027"/>
                      <a:pt x="17037" y="27090"/>
                    </a:cubicBezTo>
                    <a:cubicBezTo>
                      <a:pt x="17221" y="27287"/>
                      <a:pt x="17086" y="27620"/>
                      <a:pt x="16815" y="27620"/>
                    </a:cubicBezTo>
                    <a:cubicBezTo>
                      <a:pt x="16644" y="27620"/>
                      <a:pt x="16510" y="27475"/>
                      <a:pt x="16507" y="27305"/>
                    </a:cubicBezTo>
                    <a:lnTo>
                      <a:pt x="16507" y="27305"/>
                    </a:lnTo>
                    <a:cubicBezTo>
                      <a:pt x="16510" y="27124"/>
                      <a:pt x="16663" y="26999"/>
                      <a:pt x="16822" y="26999"/>
                    </a:cubicBezTo>
                    <a:close/>
                    <a:moveTo>
                      <a:pt x="21496" y="27403"/>
                    </a:moveTo>
                    <a:cubicBezTo>
                      <a:pt x="21575" y="27403"/>
                      <a:pt x="21655" y="27432"/>
                      <a:pt x="21719" y="27496"/>
                    </a:cubicBezTo>
                    <a:cubicBezTo>
                      <a:pt x="21916" y="27694"/>
                      <a:pt x="21780" y="28039"/>
                      <a:pt x="21497" y="28039"/>
                    </a:cubicBezTo>
                    <a:cubicBezTo>
                      <a:pt x="21312" y="28039"/>
                      <a:pt x="21177" y="27891"/>
                      <a:pt x="21177" y="27718"/>
                    </a:cubicBezTo>
                    <a:cubicBezTo>
                      <a:pt x="21177" y="27527"/>
                      <a:pt x="21333" y="27403"/>
                      <a:pt x="21496" y="27403"/>
                    </a:cubicBezTo>
                    <a:close/>
                    <a:moveTo>
                      <a:pt x="18626" y="27090"/>
                    </a:moveTo>
                    <a:cubicBezTo>
                      <a:pt x="18651" y="27164"/>
                      <a:pt x="18688" y="27225"/>
                      <a:pt x="18737" y="27287"/>
                    </a:cubicBezTo>
                    <a:lnTo>
                      <a:pt x="17024" y="28889"/>
                    </a:lnTo>
                    <a:cubicBezTo>
                      <a:pt x="16975" y="28839"/>
                      <a:pt x="16926" y="28802"/>
                      <a:pt x="16864" y="28778"/>
                    </a:cubicBezTo>
                    <a:lnTo>
                      <a:pt x="16864" y="27792"/>
                    </a:lnTo>
                    <a:cubicBezTo>
                      <a:pt x="17123" y="27767"/>
                      <a:pt x="17308" y="27558"/>
                      <a:pt x="17308" y="27299"/>
                    </a:cubicBezTo>
                    <a:cubicBezTo>
                      <a:pt x="17308" y="27275"/>
                      <a:pt x="17308" y="27250"/>
                      <a:pt x="17308" y="27225"/>
                    </a:cubicBezTo>
                    <a:lnTo>
                      <a:pt x="18626" y="27090"/>
                    </a:lnTo>
                    <a:close/>
                    <a:moveTo>
                      <a:pt x="23358" y="27176"/>
                    </a:moveTo>
                    <a:cubicBezTo>
                      <a:pt x="23382" y="27238"/>
                      <a:pt x="23431" y="27287"/>
                      <a:pt x="23493" y="27324"/>
                    </a:cubicBezTo>
                    <a:lnTo>
                      <a:pt x="22335" y="29000"/>
                    </a:lnTo>
                    <a:cubicBezTo>
                      <a:pt x="22249" y="28938"/>
                      <a:pt x="22150" y="28901"/>
                      <a:pt x="22039" y="28901"/>
                    </a:cubicBezTo>
                    <a:cubicBezTo>
                      <a:pt x="22015" y="28901"/>
                      <a:pt x="21978" y="28913"/>
                      <a:pt x="21953" y="28913"/>
                    </a:cubicBezTo>
                    <a:lnTo>
                      <a:pt x="21731" y="28186"/>
                    </a:lnTo>
                    <a:cubicBezTo>
                      <a:pt x="21904" y="28100"/>
                      <a:pt x="22002" y="27915"/>
                      <a:pt x="22002" y="27731"/>
                    </a:cubicBezTo>
                    <a:cubicBezTo>
                      <a:pt x="22002" y="27681"/>
                      <a:pt x="22002" y="27632"/>
                      <a:pt x="21990" y="27595"/>
                    </a:cubicBezTo>
                    <a:lnTo>
                      <a:pt x="23358" y="27176"/>
                    </a:lnTo>
                    <a:close/>
                    <a:moveTo>
                      <a:pt x="18811" y="27349"/>
                    </a:moveTo>
                    <a:cubicBezTo>
                      <a:pt x="18885" y="27422"/>
                      <a:pt x="18996" y="27447"/>
                      <a:pt x="19094" y="27447"/>
                    </a:cubicBezTo>
                    <a:cubicBezTo>
                      <a:pt x="19131" y="27447"/>
                      <a:pt x="19168" y="27447"/>
                      <a:pt x="19193" y="27435"/>
                    </a:cubicBezTo>
                    <a:lnTo>
                      <a:pt x="19501" y="28704"/>
                    </a:lnTo>
                    <a:cubicBezTo>
                      <a:pt x="19328" y="28741"/>
                      <a:pt x="19181" y="28864"/>
                      <a:pt x="19131" y="29037"/>
                    </a:cubicBezTo>
                    <a:lnTo>
                      <a:pt x="17135" y="29135"/>
                    </a:lnTo>
                    <a:cubicBezTo>
                      <a:pt x="17123" y="29086"/>
                      <a:pt x="17111" y="29024"/>
                      <a:pt x="17074" y="28987"/>
                    </a:cubicBezTo>
                    <a:lnTo>
                      <a:pt x="18811" y="27349"/>
                    </a:lnTo>
                    <a:close/>
                    <a:moveTo>
                      <a:pt x="19550" y="27139"/>
                    </a:moveTo>
                    <a:lnTo>
                      <a:pt x="20980" y="27607"/>
                    </a:lnTo>
                    <a:cubicBezTo>
                      <a:pt x="20980" y="27644"/>
                      <a:pt x="20967" y="27681"/>
                      <a:pt x="20967" y="27718"/>
                    </a:cubicBezTo>
                    <a:cubicBezTo>
                      <a:pt x="20967" y="27940"/>
                      <a:pt x="21103" y="28125"/>
                      <a:pt x="21300" y="28199"/>
                    </a:cubicBezTo>
                    <a:lnTo>
                      <a:pt x="21029" y="29147"/>
                    </a:lnTo>
                    <a:lnTo>
                      <a:pt x="20105" y="29049"/>
                    </a:lnTo>
                    <a:cubicBezTo>
                      <a:pt x="20031" y="28839"/>
                      <a:pt x="19834" y="28692"/>
                      <a:pt x="19612" y="28692"/>
                    </a:cubicBezTo>
                    <a:lnTo>
                      <a:pt x="19600" y="28692"/>
                    </a:lnTo>
                    <a:lnTo>
                      <a:pt x="19291" y="27410"/>
                    </a:lnTo>
                    <a:cubicBezTo>
                      <a:pt x="19415" y="27349"/>
                      <a:pt x="19501" y="27262"/>
                      <a:pt x="19550" y="27139"/>
                    </a:cubicBezTo>
                    <a:close/>
                    <a:moveTo>
                      <a:pt x="21645" y="28236"/>
                    </a:moveTo>
                    <a:lnTo>
                      <a:pt x="21854" y="28950"/>
                    </a:lnTo>
                    <a:cubicBezTo>
                      <a:pt x="21731" y="29000"/>
                      <a:pt x="21645" y="29098"/>
                      <a:pt x="21596" y="29221"/>
                    </a:cubicBezTo>
                    <a:lnTo>
                      <a:pt x="21583" y="29221"/>
                    </a:lnTo>
                    <a:lnTo>
                      <a:pt x="21127" y="29172"/>
                    </a:lnTo>
                    <a:lnTo>
                      <a:pt x="21398" y="28248"/>
                    </a:lnTo>
                    <a:cubicBezTo>
                      <a:pt x="21423" y="28260"/>
                      <a:pt x="21460" y="28260"/>
                      <a:pt x="21485" y="28260"/>
                    </a:cubicBezTo>
                    <a:cubicBezTo>
                      <a:pt x="21546" y="28260"/>
                      <a:pt x="21596" y="28248"/>
                      <a:pt x="21645" y="28236"/>
                    </a:cubicBezTo>
                    <a:close/>
                    <a:moveTo>
                      <a:pt x="19618" y="28901"/>
                    </a:moveTo>
                    <a:cubicBezTo>
                      <a:pt x="19781" y="28901"/>
                      <a:pt x="19932" y="29030"/>
                      <a:pt x="19932" y="29221"/>
                    </a:cubicBezTo>
                    <a:cubicBezTo>
                      <a:pt x="19932" y="29394"/>
                      <a:pt x="19784" y="29529"/>
                      <a:pt x="19612" y="29529"/>
                    </a:cubicBezTo>
                    <a:lnTo>
                      <a:pt x="19624" y="29542"/>
                    </a:lnTo>
                    <a:cubicBezTo>
                      <a:pt x="19341" y="29542"/>
                      <a:pt x="19193" y="29197"/>
                      <a:pt x="19390" y="29000"/>
                    </a:cubicBezTo>
                    <a:cubicBezTo>
                      <a:pt x="19458" y="28931"/>
                      <a:pt x="19540" y="28901"/>
                      <a:pt x="19618" y="28901"/>
                    </a:cubicBezTo>
                    <a:close/>
                    <a:moveTo>
                      <a:pt x="16631" y="28931"/>
                    </a:moveTo>
                    <a:cubicBezTo>
                      <a:pt x="16794" y="28931"/>
                      <a:pt x="16950" y="29055"/>
                      <a:pt x="16950" y="29246"/>
                    </a:cubicBezTo>
                    <a:cubicBezTo>
                      <a:pt x="16950" y="29419"/>
                      <a:pt x="16803" y="29554"/>
                      <a:pt x="16630" y="29554"/>
                    </a:cubicBezTo>
                    <a:lnTo>
                      <a:pt x="16630" y="29566"/>
                    </a:lnTo>
                    <a:cubicBezTo>
                      <a:pt x="16347" y="29566"/>
                      <a:pt x="16211" y="29221"/>
                      <a:pt x="16408" y="29024"/>
                    </a:cubicBezTo>
                    <a:cubicBezTo>
                      <a:pt x="16473" y="28960"/>
                      <a:pt x="16552" y="28931"/>
                      <a:pt x="16631" y="28931"/>
                    </a:cubicBezTo>
                    <a:close/>
                    <a:moveTo>
                      <a:pt x="22040" y="29109"/>
                    </a:moveTo>
                    <a:cubicBezTo>
                      <a:pt x="22192" y="29109"/>
                      <a:pt x="22339" y="29224"/>
                      <a:pt x="22347" y="29406"/>
                    </a:cubicBezTo>
                    <a:cubicBezTo>
                      <a:pt x="22335" y="29566"/>
                      <a:pt x="22212" y="29690"/>
                      <a:pt x="22051" y="29702"/>
                    </a:cubicBezTo>
                    <a:lnTo>
                      <a:pt x="22039" y="29714"/>
                    </a:lnTo>
                    <a:cubicBezTo>
                      <a:pt x="21780" y="29714"/>
                      <a:pt x="21645" y="29394"/>
                      <a:pt x="21830" y="29197"/>
                    </a:cubicBezTo>
                    <a:cubicBezTo>
                      <a:pt x="21890" y="29136"/>
                      <a:pt x="21965" y="29109"/>
                      <a:pt x="22040" y="29109"/>
                    </a:cubicBezTo>
                    <a:close/>
                    <a:moveTo>
                      <a:pt x="19107" y="29135"/>
                    </a:moveTo>
                    <a:cubicBezTo>
                      <a:pt x="19082" y="29258"/>
                      <a:pt x="19107" y="29382"/>
                      <a:pt x="19181" y="29492"/>
                    </a:cubicBezTo>
                    <a:lnTo>
                      <a:pt x="18466" y="30059"/>
                    </a:lnTo>
                    <a:cubicBezTo>
                      <a:pt x="18372" y="29977"/>
                      <a:pt x="18257" y="29936"/>
                      <a:pt x="18142" y="29936"/>
                    </a:cubicBezTo>
                    <a:cubicBezTo>
                      <a:pt x="18000" y="29936"/>
                      <a:pt x="17859" y="29998"/>
                      <a:pt x="17764" y="30121"/>
                    </a:cubicBezTo>
                    <a:lnTo>
                      <a:pt x="17061" y="29529"/>
                    </a:lnTo>
                    <a:cubicBezTo>
                      <a:pt x="17111" y="29443"/>
                      <a:pt x="17148" y="29345"/>
                      <a:pt x="17148" y="29234"/>
                    </a:cubicBezTo>
                    <a:lnTo>
                      <a:pt x="19107" y="29135"/>
                    </a:lnTo>
                    <a:close/>
                    <a:moveTo>
                      <a:pt x="21103" y="29271"/>
                    </a:moveTo>
                    <a:lnTo>
                      <a:pt x="21559" y="29320"/>
                    </a:lnTo>
                    <a:cubicBezTo>
                      <a:pt x="21559" y="29357"/>
                      <a:pt x="21546" y="29382"/>
                      <a:pt x="21546" y="29406"/>
                    </a:cubicBezTo>
                    <a:cubicBezTo>
                      <a:pt x="21546" y="29505"/>
                      <a:pt x="21571" y="29591"/>
                      <a:pt x="21633" y="29677"/>
                    </a:cubicBezTo>
                    <a:lnTo>
                      <a:pt x="20807" y="30306"/>
                    </a:lnTo>
                    <a:lnTo>
                      <a:pt x="20807" y="30306"/>
                    </a:lnTo>
                    <a:lnTo>
                      <a:pt x="21103" y="29271"/>
                    </a:lnTo>
                    <a:close/>
                    <a:moveTo>
                      <a:pt x="20142" y="29160"/>
                    </a:moveTo>
                    <a:lnTo>
                      <a:pt x="21004" y="29258"/>
                    </a:lnTo>
                    <a:lnTo>
                      <a:pt x="20721" y="30281"/>
                    </a:lnTo>
                    <a:lnTo>
                      <a:pt x="20684" y="30281"/>
                    </a:lnTo>
                    <a:cubicBezTo>
                      <a:pt x="20647" y="30281"/>
                      <a:pt x="20610" y="30281"/>
                      <a:pt x="20573" y="30306"/>
                    </a:cubicBezTo>
                    <a:lnTo>
                      <a:pt x="19981" y="29591"/>
                    </a:lnTo>
                    <a:cubicBezTo>
                      <a:pt x="20080" y="29492"/>
                      <a:pt x="20142" y="29357"/>
                      <a:pt x="20142" y="29221"/>
                    </a:cubicBezTo>
                    <a:lnTo>
                      <a:pt x="20142" y="29160"/>
                    </a:lnTo>
                    <a:close/>
                    <a:moveTo>
                      <a:pt x="19908" y="29653"/>
                    </a:moveTo>
                    <a:lnTo>
                      <a:pt x="20487" y="30367"/>
                    </a:lnTo>
                    <a:cubicBezTo>
                      <a:pt x="20450" y="30404"/>
                      <a:pt x="20437" y="30454"/>
                      <a:pt x="20425" y="30503"/>
                    </a:cubicBezTo>
                    <a:lnTo>
                      <a:pt x="20437" y="30515"/>
                    </a:lnTo>
                    <a:lnTo>
                      <a:pt x="19772" y="30527"/>
                    </a:lnTo>
                    <a:lnTo>
                      <a:pt x="19797" y="29714"/>
                    </a:lnTo>
                    <a:cubicBezTo>
                      <a:pt x="19834" y="29702"/>
                      <a:pt x="19871" y="29677"/>
                      <a:pt x="19908" y="29653"/>
                    </a:cubicBezTo>
                    <a:close/>
                    <a:moveTo>
                      <a:pt x="19242" y="29591"/>
                    </a:moveTo>
                    <a:cubicBezTo>
                      <a:pt x="19341" y="29690"/>
                      <a:pt x="19476" y="29739"/>
                      <a:pt x="19624" y="29739"/>
                    </a:cubicBezTo>
                    <a:lnTo>
                      <a:pt x="19686" y="29739"/>
                    </a:lnTo>
                    <a:lnTo>
                      <a:pt x="19673" y="30540"/>
                    </a:lnTo>
                    <a:lnTo>
                      <a:pt x="18638" y="30564"/>
                    </a:lnTo>
                    <a:cubicBezTo>
                      <a:pt x="18651" y="30527"/>
                      <a:pt x="18651" y="30503"/>
                      <a:pt x="18651" y="30466"/>
                    </a:cubicBezTo>
                    <a:cubicBezTo>
                      <a:pt x="18651" y="30355"/>
                      <a:pt x="18614" y="30244"/>
                      <a:pt x="18540" y="30158"/>
                    </a:cubicBezTo>
                    <a:lnTo>
                      <a:pt x="19242" y="29591"/>
                    </a:lnTo>
                    <a:close/>
                    <a:moveTo>
                      <a:pt x="20717" y="30504"/>
                    </a:moveTo>
                    <a:cubicBezTo>
                      <a:pt x="20727" y="30504"/>
                      <a:pt x="20733" y="30510"/>
                      <a:pt x="20733" y="30527"/>
                    </a:cubicBezTo>
                    <a:cubicBezTo>
                      <a:pt x="20721" y="30552"/>
                      <a:pt x="20696" y="30564"/>
                      <a:pt x="20684" y="30564"/>
                    </a:cubicBezTo>
                    <a:lnTo>
                      <a:pt x="20684" y="30577"/>
                    </a:lnTo>
                    <a:cubicBezTo>
                      <a:pt x="20627" y="30577"/>
                      <a:pt x="20687" y="30504"/>
                      <a:pt x="20717" y="30504"/>
                    </a:cubicBezTo>
                    <a:close/>
                    <a:moveTo>
                      <a:pt x="18156" y="30122"/>
                    </a:moveTo>
                    <a:cubicBezTo>
                      <a:pt x="18230" y="30122"/>
                      <a:pt x="18305" y="30149"/>
                      <a:pt x="18367" y="30207"/>
                    </a:cubicBezTo>
                    <a:cubicBezTo>
                      <a:pt x="18565" y="30404"/>
                      <a:pt x="18429" y="30737"/>
                      <a:pt x="18158" y="30737"/>
                    </a:cubicBezTo>
                    <a:cubicBezTo>
                      <a:pt x="17985" y="30737"/>
                      <a:pt x="17850" y="30614"/>
                      <a:pt x="17838" y="30454"/>
                    </a:cubicBezTo>
                    <a:lnTo>
                      <a:pt x="17850" y="30441"/>
                    </a:lnTo>
                    <a:cubicBezTo>
                      <a:pt x="17841" y="30247"/>
                      <a:pt x="17995" y="30122"/>
                      <a:pt x="18156" y="30122"/>
                    </a:cubicBezTo>
                    <a:close/>
                    <a:moveTo>
                      <a:pt x="16963" y="29653"/>
                    </a:moveTo>
                    <a:lnTo>
                      <a:pt x="17665" y="30306"/>
                    </a:lnTo>
                    <a:cubicBezTo>
                      <a:pt x="17603" y="30491"/>
                      <a:pt x="17653" y="30700"/>
                      <a:pt x="17801" y="30836"/>
                    </a:cubicBezTo>
                    <a:lnTo>
                      <a:pt x="17283" y="31760"/>
                    </a:lnTo>
                    <a:cubicBezTo>
                      <a:pt x="17246" y="31735"/>
                      <a:pt x="17197" y="31735"/>
                      <a:pt x="17160" y="31735"/>
                    </a:cubicBezTo>
                    <a:lnTo>
                      <a:pt x="16778" y="29739"/>
                    </a:lnTo>
                    <a:cubicBezTo>
                      <a:pt x="16840" y="29727"/>
                      <a:pt x="16901" y="29690"/>
                      <a:pt x="16963" y="29653"/>
                    </a:cubicBezTo>
                    <a:close/>
                    <a:moveTo>
                      <a:pt x="17160" y="31944"/>
                    </a:moveTo>
                    <a:cubicBezTo>
                      <a:pt x="17221" y="31944"/>
                      <a:pt x="17221" y="32043"/>
                      <a:pt x="17160" y="32043"/>
                    </a:cubicBezTo>
                    <a:cubicBezTo>
                      <a:pt x="17086" y="32043"/>
                      <a:pt x="17086" y="31944"/>
                      <a:pt x="17160" y="31944"/>
                    </a:cubicBezTo>
                    <a:close/>
                    <a:moveTo>
                      <a:pt x="19661" y="30614"/>
                    </a:moveTo>
                    <a:lnTo>
                      <a:pt x="19612" y="32647"/>
                    </a:lnTo>
                    <a:cubicBezTo>
                      <a:pt x="19538" y="32610"/>
                      <a:pt x="19464" y="32585"/>
                      <a:pt x="19378" y="32585"/>
                    </a:cubicBezTo>
                    <a:cubicBezTo>
                      <a:pt x="19353" y="32585"/>
                      <a:pt x="19316" y="32585"/>
                      <a:pt x="19291" y="32597"/>
                    </a:cubicBezTo>
                    <a:lnTo>
                      <a:pt x="18367" y="30897"/>
                    </a:lnTo>
                    <a:cubicBezTo>
                      <a:pt x="18466" y="30836"/>
                      <a:pt x="18552" y="30749"/>
                      <a:pt x="18601" y="30651"/>
                    </a:cubicBezTo>
                    <a:lnTo>
                      <a:pt x="19661" y="30614"/>
                    </a:lnTo>
                    <a:close/>
                    <a:moveTo>
                      <a:pt x="17887" y="30872"/>
                    </a:moveTo>
                    <a:cubicBezTo>
                      <a:pt x="17961" y="30922"/>
                      <a:pt x="18059" y="30946"/>
                      <a:pt x="18146" y="30946"/>
                    </a:cubicBezTo>
                    <a:cubicBezTo>
                      <a:pt x="18183" y="30946"/>
                      <a:pt x="18232" y="30946"/>
                      <a:pt x="18269" y="30934"/>
                    </a:cubicBezTo>
                    <a:lnTo>
                      <a:pt x="19193" y="32634"/>
                    </a:lnTo>
                    <a:cubicBezTo>
                      <a:pt x="19094" y="32671"/>
                      <a:pt x="19008" y="32733"/>
                      <a:pt x="18959" y="32819"/>
                    </a:cubicBezTo>
                    <a:lnTo>
                      <a:pt x="17394" y="32043"/>
                    </a:lnTo>
                    <a:cubicBezTo>
                      <a:pt x="17406" y="32018"/>
                      <a:pt x="17406" y="31994"/>
                      <a:pt x="17406" y="31969"/>
                    </a:cubicBezTo>
                    <a:cubicBezTo>
                      <a:pt x="17406" y="31920"/>
                      <a:pt x="17382" y="31871"/>
                      <a:pt x="17357" y="31834"/>
                    </a:cubicBezTo>
                    <a:lnTo>
                      <a:pt x="17357" y="31821"/>
                    </a:lnTo>
                    <a:lnTo>
                      <a:pt x="17887" y="30872"/>
                    </a:lnTo>
                    <a:close/>
                    <a:moveTo>
                      <a:pt x="17357" y="32142"/>
                    </a:moveTo>
                    <a:lnTo>
                      <a:pt x="18910" y="32918"/>
                    </a:lnTo>
                    <a:cubicBezTo>
                      <a:pt x="18885" y="32967"/>
                      <a:pt x="18873" y="33029"/>
                      <a:pt x="18873" y="33090"/>
                    </a:cubicBezTo>
                    <a:lnTo>
                      <a:pt x="17801" y="33140"/>
                    </a:lnTo>
                    <a:cubicBezTo>
                      <a:pt x="17751" y="33053"/>
                      <a:pt x="17665" y="33004"/>
                      <a:pt x="17566" y="33004"/>
                    </a:cubicBezTo>
                    <a:lnTo>
                      <a:pt x="17554" y="33004"/>
                    </a:lnTo>
                    <a:lnTo>
                      <a:pt x="17258" y="32216"/>
                    </a:lnTo>
                    <a:cubicBezTo>
                      <a:pt x="17295" y="32203"/>
                      <a:pt x="17320" y="32179"/>
                      <a:pt x="17357" y="32142"/>
                    </a:cubicBezTo>
                    <a:close/>
                    <a:moveTo>
                      <a:pt x="17600" y="33239"/>
                    </a:moveTo>
                    <a:cubicBezTo>
                      <a:pt x="17609" y="33239"/>
                      <a:pt x="17616" y="33246"/>
                      <a:pt x="17616" y="33263"/>
                    </a:cubicBezTo>
                    <a:cubicBezTo>
                      <a:pt x="17616" y="33287"/>
                      <a:pt x="17591" y="33300"/>
                      <a:pt x="17566" y="33300"/>
                    </a:cubicBezTo>
                    <a:lnTo>
                      <a:pt x="17566" y="33312"/>
                    </a:lnTo>
                    <a:cubicBezTo>
                      <a:pt x="17510" y="33312"/>
                      <a:pt x="17569" y="33239"/>
                      <a:pt x="17600" y="33239"/>
                    </a:cubicBezTo>
                    <a:close/>
                    <a:moveTo>
                      <a:pt x="19378" y="32812"/>
                    </a:moveTo>
                    <a:cubicBezTo>
                      <a:pt x="19530" y="32812"/>
                      <a:pt x="19677" y="32933"/>
                      <a:pt x="19686" y="33115"/>
                    </a:cubicBezTo>
                    <a:cubicBezTo>
                      <a:pt x="19674" y="33268"/>
                      <a:pt x="19549" y="33399"/>
                      <a:pt x="19398" y="33399"/>
                    </a:cubicBezTo>
                    <a:cubicBezTo>
                      <a:pt x="19391" y="33399"/>
                      <a:pt x="19385" y="33399"/>
                      <a:pt x="19378" y="33398"/>
                    </a:cubicBezTo>
                    <a:lnTo>
                      <a:pt x="19378" y="33411"/>
                    </a:lnTo>
                    <a:cubicBezTo>
                      <a:pt x="19119" y="33411"/>
                      <a:pt x="18983" y="33090"/>
                      <a:pt x="19168" y="32906"/>
                    </a:cubicBezTo>
                    <a:cubicBezTo>
                      <a:pt x="19229" y="32841"/>
                      <a:pt x="19304" y="32812"/>
                      <a:pt x="19378" y="32812"/>
                    </a:cubicBezTo>
                    <a:close/>
                    <a:moveTo>
                      <a:pt x="18885" y="33201"/>
                    </a:moveTo>
                    <a:cubicBezTo>
                      <a:pt x="18922" y="33386"/>
                      <a:pt x="19057" y="33534"/>
                      <a:pt x="19230" y="33583"/>
                    </a:cubicBezTo>
                    <a:lnTo>
                      <a:pt x="18737" y="35604"/>
                    </a:lnTo>
                    <a:lnTo>
                      <a:pt x="18675" y="35604"/>
                    </a:lnTo>
                    <a:lnTo>
                      <a:pt x="17714" y="33460"/>
                    </a:lnTo>
                    <a:cubicBezTo>
                      <a:pt x="17776" y="33423"/>
                      <a:pt x="17813" y="33361"/>
                      <a:pt x="17825" y="33287"/>
                    </a:cubicBezTo>
                    <a:lnTo>
                      <a:pt x="18885" y="33201"/>
                    </a:lnTo>
                    <a:close/>
                    <a:moveTo>
                      <a:pt x="18725" y="35801"/>
                    </a:moveTo>
                    <a:cubicBezTo>
                      <a:pt x="18774" y="35813"/>
                      <a:pt x="18774" y="35887"/>
                      <a:pt x="18725" y="35900"/>
                    </a:cubicBezTo>
                    <a:cubicBezTo>
                      <a:pt x="18663" y="35887"/>
                      <a:pt x="18663" y="35813"/>
                      <a:pt x="18725" y="35801"/>
                    </a:cubicBezTo>
                    <a:close/>
                    <a:moveTo>
                      <a:pt x="14321" y="1"/>
                    </a:moveTo>
                    <a:cubicBezTo>
                      <a:pt x="14069" y="1"/>
                      <a:pt x="13815" y="171"/>
                      <a:pt x="13808" y="500"/>
                    </a:cubicBezTo>
                    <a:cubicBezTo>
                      <a:pt x="13808" y="562"/>
                      <a:pt x="13833" y="636"/>
                      <a:pt x="13858" y="697"/>
                    </a:cubicBezTo>
                    <a:lnTo>
                      <a:pt x="13242" y="1240"/>
                    </a:lnTo>
                    <a:cubicBezTo>
                      <a:pt x="13144" y="1150"/>
                      <a:pt x="13026" y="1110"/>
                      <a:pt x="12911" y="1110"/>
                    </a:cubicBezTo>
                    <a:cubicBezTo>
                      <a:pt x="12708" y="1110"/>
                      <a:pt x="12512" y="1237"/>
                      <a:pt x="12441" y="1449"/>
                    </a:cubicBezTo>
                    <a:lnTo>
                      <a:pt x="12244" y="1412"/>
                    </a:lnTo>
                    <a:cubicBezTo>
                      <a:pt x="12244" y="1400"/>
                      <a:pt x="12244" y="1375"/>
                      <a:pt x="12244" y="1363"/>
                    </a:cubicBezTo>
                    <a:cubicBezTo>
                      <a:pt x="12244" y="1190"/>
                      <a:pt x="12108" y="1055"/>
                      <a:pt x="11936" y="1042"/>
                    </a:cubicBezTo>
                    <a:cubicBezTo>
                      <a:pt x="11812" y="1042"/>
                      <a:pt x="11702" y="1104"/>
                      <a:pt x="11652" y="1215"/>
                    </a:cubicBezTo>
                    <a:lnTo>
                      <a:pt x="10876" y="956"/>
                    </a:lnTo>
                    <a:lnTo>
                      <a:pt x="10876" y="931"/>
                    </a:lnTo>
                    <a:cubicBezTo>
                      <a:pt x="10876" y="767"/>
                      <a:pt x="10746" y="674"/>
                      <a:pt x="10617" y="674"/>
                    </a:cubicBezTo>
                    <a:cubicBezTo>
                      <a:pt x="10516" y="674"/>
                      <a:pt x="10416" y="732"/>
                      <a:pt x="10383" y="858"/>
                    </a:cubicBezTo>
                    <a:lnTo>
                      <a:pt x="9015" y="734"/>
                    </a:lnTo>
                    <a:cubicBezTo>
                      <a:pt x="8985" y="426"/>
                      <a:pt x="8751" y="272"/>
                      <a:pt x="8516" y="272"/>
                    </a:cubicBezTo>
                    <a:cubicBezTo>
                      <a:pt x="8282" y="272"/>
                      <a:pt x="8048" y="426"/>
                      <a:pt x="8017" y="734"/>
                    </a:cubicBezTo>
                    <a:lnTo>
                      <a:pt x="7956" y="734"/>
                    </a:lnTo>
                    <a:lnTo>
                      <a:pt x="6576" y="784"/>
                    </a:lnTo>
                    <a:cubicBezTo>
                      <a:pt x="6500" y="545"/>
                      <a:pt x="6298" y="430"/>
                      <a:pt x="6096" y="430"/>
                    </a:cubicBezTo>
                    <a:cubicBezTo>
                      <a:pt x="5871" y="430"/>
                      <a:pt x="5648" y="572"/>
                      <a:pt x="5602" y="845"/>
                    </a:cubicBezTo>
                    <a:lnTo>
                      <a:pt x="4703" y="697"/>
                    </a:lnTo>
                    <a:lnTo>
                      <a:pt x="4703" y="660"/>
                    </a:lnTo>
                    <a:cubicBezTo>
                      <a:pt x="4703" y="382"/>
                      <a:pt x="4485" y="231"/>
                      <a:pt x="4266" y="231"/>
                    </a:cubicBezTo>
                    <a:cubicBezTo>
                      <a:pt x="4079" y="231"/>
                      <a:pt x="3892" y="341"/>
                      <a:pt x="3840" y="574"/>
                    </a:cubicBezTo>
                    <a:lnTo>
                      <a:pt x="3606" y="574"/>
                    </a:lnTo>
                    <a:cubicBezTo>
                      <a:pt x="3606" y="389"/>
                      <a:pt x="3468" y="297"/>
                      <a:pt x="3331" y="297"/>
                    </a:cubicBezTo>
                    <a:cubicBezTo>
                      <a:pt x="3194" y="297"/>
                      <a:pt x="3058" y="389"/>
                      <a:pt x="3064" y="574"/>
                    </a:cubicBezTo>
                    <a:cubicBezTo>
                      <a:pt x="3064" y="623"/>
                      <a:pt x="3077" y="685"/>
                      <a:pt x="3114" y="734"/>
                    </a:cubicBezTo>
                    <a:lnTo>
                      <a:pt x="2374" y="1363"/>
                    </a:lnTo>
                    <a:lnTo>
                      <a:pt x="2325" y="1375"/>
                    </a:lnTo>
                    <a:cubicBezTo>
                      <a:pt x="2262" y="1315"/>
                      <a:pt x="2194" y="1289"/>
                      <a:pt x="2125" y="1289"/>
                    </a:cubicBezTo>
                    <a:cubicBezTo>
                      <a:pt x="1771" y="1289"/>
                      <a:pt x="1410" y="1964"/>
                      <a:pt x="1832" y="2139"/>
                    </a:cubicBezTo>
                    <a:lnTo>
                      <a:pt x="1734" y="2447"/>
                    </a:lnTo>
                    <a:lnTo>
                      <a:pt x="1697" y="2447"/>
                    </a:lnTo>
                    <a:cubicBezTo>
                      <a:pt x="1536" y="2447"/>
                      <a:pt x="1413" y="2570"/>
                      <a:pt x="1413" y="2730"/>
                    </a:cubicBezTo>
                    <a:lnTo>
                      <a:pt x="1413" y="2755"/>
                    </a:lnTo>
                    <a:lnTo>
                      <a:pt x="1117" y="2817"/>
                    </a:lnTo>
                    <a:cubicBezTo>
                      <a:pt x="1035" y="2545"/>
                      <a:pt x="821" y="2425"/>
                      <a:pt x="606" y="2425"/>
                    </a:cubicBezTo>
                    <a:cubicBezTo>
                      <a:pt x="304" y="2425"/>
                      <a:pt x="0" y="2662"/>
                      <a:pt x="58" y="3051"/>
                    </a:cubicBezTo>
                    <a:cubicBezTo>
                      <a:pt x="105" y="3367"/>
                      <a:pt x="351" y="3519"/>
                      <a:pt x="598" y="3519"/>
                    </a:cubicBezTo>
                    <a:cubicBezTo>
                      <a:pt x="870" y="3519"/>
                      <a:pt x="1142" y="3333"/>
                      <a:pt x="1142" y="2977"/>
                    </a:cubicBezTo>
                    <a:lnTo>
                      <a:pt x="1142" y="2915"/>
                    </a:lnTo>
                    <a:lnTo>
                      <a:pt x="1450" y="2866"/>
                    </a:lnTo>
                    <a:cubicBezTo>
                      <a:pt x="1486" y="2938"/>
                      <a:pt x="1542" y="2967"/>
                      <a:pt x="1603" y="2967"/>
                    </a:cubicBezTo>
                    <a:cubicBezTo>
                      <a:pt x="1815" y="2967"/>
                      <a:pt x="2093" y="2618"/>
                      <a:pt x="1844" y="2484"/>
                    </a:cubicBezTo>
                    <a:lnTo>
                      <a:pt x="1943" y="2176"/>
                    </a:lnTo>
                    <a:lnTo>
                      <a:pt x="2017" y="2176"/>
                    </a:lnTo>
                    <a:cubicBezTo>
                      <a:pt x="2239" y="2164"/>
                      <a:pt x="2411" y="2016"/>
                      <a:pt x="2460" y="1806"/>
                    </a:cubicBezTo>
                    <a:lnTo>
                      <a:pt x="3988" y="2225"/>
                    </a:lnTo>
                    <a:lnTo>
                      <a:pt x="3988" y="2238"/>
                    </a:lnTo>
                    <a:cubicBezTo>
                      <a:pt x="3988" y="2396"/>
                      <a:pt x="4111" y="2493"/>
                      <a:pt x="4238" y="2493"/>
                    </a:cubicBezTo>
                    <a:cubicBezTo>
                      <a:pt x="4308" y="2493"/>
                      <a:pt x="4379" y="2464"/>
                      <a:pt x="4432" y="2398"/>
                    </a:cubicBezTo>
                    <a:lnTo>
                      <a:pt x="5467" y="2915"/>
                    </a:lnTo>
                    <a:cubicBezTo>
                      <a:pt x="5442" y="2952"/>
                      <a:pt x="5430" y="3001"/>
                      <a:pt x="5430" y="3051"/>
                    </a:cubicBezTo>
                    <a:cubicBezTo>
                      <a:pt x="5442" y="3186"/>
                      <a:pt x="5553" y="3297"/>
                      <a:pt x="5689" y="3297"/>
                    </a:cubicBezTo>
                    <a:lnTo>
                      <a:pt x="5713" y="3297"/>
                    </a:lnTo>
                    <a:lnTo>
                      <a:pt x="5960" y="4160"/>
                    </a:lnTo>
                    <a:cubicBezTo>
                      <a:pt x="5874" y="4197"/>
                      <a:pt x="5824" y="4283"/>
                      <a:pt x="5824" y="4381"/>
                    </a:cubicBezTo>
                    <a:cubicBezTo>
                      <a:pt x="5824" y="4492"/>
                      <a:pt x="5910" y="4603"/>
                      <a:pt x="6021" y="4628"/>
                    </a:cubicBezTo>
                    <a:lnTo>
                      <a:pt x="6021" y="6168"/>
                    </a:lnTo>
                    <a:cubicBezTo>
                      <a:pt x="5553" y="6217"/>
                      <a:pt x="5467" y="6858"/>
                      <a:pt x="5898" y="7043"/>
                    </a:cubicBezTo>
                    <a:lnTo>
                      <a:pt x="5615" y="7942"/>
                    </a:lnTo>
                    <a:cubicBezTo>
                      <a:pt x="5568" y="7926"/>
                      <a:pt x="5521" y="7919"/>
                      <a:pt x="5474" y="7919"/>
                    </a:cubicBezTo>
                    <a:cubicBezTo>
                      <a:pt x="5235" y="7919"/>
                      <a:pt x="5013" y="8116"/>
                      <a:pt x="5023" y="8374"/>
                    </a:cubicBezTo>
                    <a:cubicBezTo>
                      <a:pt x="5023" y="8509"/>
                      <a:pt x="5073" y="8632"/>
                      <a:pt x="5171" y="8719"/>
                    </a:cubicBezTo>
                    <a:lnTo>
                      <a:pt x="4839" y="9150"/>
                    </a:lnTo>
                    <a:cubicBezTo>
                      <a:pt x="4772" y="9112"/>
                      <a:pt x="4701" y="9094"/>
                      <a:pt x="4631" y="9094"/>
                    </a:cubicBezTo>
                    <a:cubicBezTo>
                      <a:pt x="4455" y="9094"/>
                      <a:pt x="4288" y="9207"/>
                      <a:pt x="4235" y="9384"/>
                    </a:cubicBezTo>
                    <a:cubicBezTo>
                      <a:pt x="4173" y="9643"/>
                      <a:pt x="4358" y="9901"/>
                      <a:pt x="4629" y="9901"/>
                    </a:cubicBezTo>
                    <a:lnTo>
                      <a:pt x="4678" y="9901"/>
                    </a:lnTo>
                    <a:lnTo>
                      <a:pt x="5011" y="11158"/>
                    </a:lnTo>
                    <a:cubicBezTo>
                      <a:pt x="4494" y="11355"/>
                      <a:pt x="4641" y="12119"/>
                      <a:pt x="5196" y="12132"/>
                    </a:cubicBezTo>
                    <a:cubicBezTo>
                      <a:pt x="5307" y="12132"/>
                      <a:pt x="5405" y="12095"/>
                      <a:pt x="5504" y="12021"/>
                    </a:cubicBezTo>
                    <a:lnTo>
                      <a:pt x="6551" y="13142"/>
                    </a:lnTo>
                    <a:cubicBezTo>
                      <a:pt x="6527" y="13179"/>
                      <a:pt x="6514" y="13228"/>
                      <a:pt x="6514" y="13265"/>
                    </a:cubicBezTo>
                    <a:cubicBezTo>
                      <a:pt x="6514" y="13401"/>
                      <a:pt x="6613" y="13499"/>
                      <a:pt x="6736" y="13499"/>
                    </a:cubicBezTo>
                    <a:cubicBezTo>
                      <a:pt x="6785" y="13499"/>
                      <a:pt x="6822" y="13487"/>
                      <a:pt x="6859" y="13462"/>
                    </a:cubicBezTo>
                    <a:lnTo>
                      <a:pt x="7290" y="13906"/>
                    </a:lnTo>
                    <a:cubicBezTo>
                      <a:pt x="7217" y="13992"/>
                      <a:pt x="7180" y="14115"/>
                      <a:pt x="7180" y="14226"/>
                    </a:cubicBezTo>
                    <a:cubicBezTo>
                      <a:pt x="7180" y="14325"/>
                      <a:pt x="7204" y="14411"/>
                      <a:pt x="7254" y="14497"/>
                    </a:cubicBezTo>
                    <a:lnTo>
                      <a:pt x="6995" y="14694"/>
                    </a:lnTo>
                    <a:cubicBezTo>
                      <a:pt x="6958" y="14682"/>
                      <a:pt x="6933" y="14670"/>
                      <a:pt x="6896" y="14670"/>
                    </a:cubicBezTo>
                    <a:cubicBezTo>
                      <a:pt x="6613" y="14707"/>
                      <a:pt x="6613" y="15101"/>
                      <a:pt x="6896" y="15138"/>
                    </a:cubicBezTo>
                    <a:cubicBezTo>
                      <a:pt x="6970" y="15138"/>
                      <a:pt x="7032" y="15101"/>
                      <a:pt x="7081" y="15039"/>
                    </a:cubicBezTo>
                    <a:lnTo>
                      <a:pt x="8843" y="15619"/>
                    </a:lnTo>
                    <a:cubicBezTo>
                      <a:pt x="8862" y="15763"/>
                      <a:pt x="8977" y="15837"/>
                      <a:pt x="9092" y="15837"/>
                    </a:cubicBezTo>
                    <a:cubicBezTo>
                      <a:pt x="9202" y="15837"/>
                      <a:pt x="9312" y="15770"/>
                      <a:pt x="9336" y="15631"/>
                    </a:cubicBezTo>
                    <a:lnTo>
                      <a:pt x="10124" y="15557"/>
                    </a:lnTo>
                    <a:cubicBezTo>
                      <a:pt x="10124" y="15656"/>
                      <a:pt x="10186" y="15742"/>
                      <a:pt x="10272" y="15779"/>
                    </a:cubicBezTo>
                    <a:lnTo>
                      <a:pt x="10272" y="16210"/>
                    </a:lnTo>
                    <a:cubicBezTo>
                      <a:pt x="10012" y="16262"/>
                      <a:pt x="10191" y="16691"/>
                      <a:pt x="10394" y="16691"/>
                    </a:cubicBezTo>
                    <a:cubicBezTo>
                      <a:pt x="10431" y="16691"/>
                      <a:pt x="10470" y="16676"/>
                      <a:pt x="10506" y="16641"/>
                    </a:cubicBezTo>
                    <a:lnTo>
                      <a:pt x="11492" y="17159"/>
                    </a:lnTo>
                    <a:cubicBezTo>
                      <a:pt x="11381" y="17282"/>
                      <a:pt x="11418" y="17479"/>
                      <a:pt x="11578" y="17541"/>
                    </a:cubicBezTo>
                    <a:cubicBezTo>
                      <a:pt x="11605" y="17552"/>
                      <a:pt x="11632" y="17557"/>
                      <a:pt x="11659" y="17557"/>
                    </a:cubicBezTo>
                    <a:cubicBezTo>
                      <a:pt x="11782" y="17557"/>
                      <a:pt x="11896" y="17450"/>
                      <a:pt x="11886" y="17319"/>
                    </a:cubicBezTo>
                    <a:cubicBezTo>
                      <a:pt x="11886" y="17282"/>
                      <a:pt x="11874" y="17245"/>
                      <a:pt x="11862" y="17208"/>
                    </a:cubicBezTo>
                    <a:lnTo>
                      <a:pt x="11960" y="17159"/>
                    </a:lnTo>
                    <a:cubicBezTo>
                      <a:pt x="12005" y="17216"/>
                      <a:pt x="12072" y="17244"/>
                      <a:pt x="12140" y="17244"/>
                    </a:cubicBezTo>
                    <a:cubicBezTo>
                      <a:pt x="12205" y="17244"/>
                      <a:pt x="12270" y="17219"/>
                      <a:pt x="12318" y="17171"/>
                    </a:cubicBezTo>
                    <a:lnTo>
                      <a:pt x="14511" y="18687"/>
                    </a:lnTo>
                    <a:cubicBezTo>
                      <a:pt x="14511" y="18724"/>
                      <a:pt x="14511" y="18748"/>
                      <a:pt x="14523" y="18773"/>
                    </a:cubicBezTo>
                    <a:lnTo>
                      <a:pt x="14104" y="19327"/>
                    </a:lnTo>
                    <a:cubicBezTo>
                      <a:pt x="14066" y="19307"/>
                      <a:pt x="14027" y="19298"/>
                      <a:pt x="13989" y="19298"/>
                    </a:cubicBezTo>
                    <a:cubicBezTo>
                      <a:pt x="13867" y="19298"/>
                      <a:pt x="13759" y="19396"/>
                      <a:pt x="13759" y="19537"/>
                    </a:cubicBezTo>
                    <a:cubicBezTo>
                      <a:pt x="13759" y="19635"/>
                      <a:pt x="13821" y="19722"/>
                      <a:pt x="13919" y="19746"/>
                    </a:cubicBezTo>
                    <a:lnTo>
                      <a:pt x="13796" y="20633"/>
                    </a:lnTo>
                    <a:lnTo>
                      <a:pt x="13772" y="20633"/>
                    </a:lnTo>
                    <a:cubicBezTo>
                      <a:pt x="13143" y="20658"/>
                      <a:pt x="13143" y="21607"/>
                      <a:pt x="13772" y="21644"/>
                    </a:cubicBezTo>
                    <a:lnTo>
                      <a:pt x="13919" y="23221"/>
                    </a:lnTo>
                    <a:cubicBezTo>
                      <a:pt x="13640" y="23294"/>
                      <a:pt x="13696" y="23702"/>
                      <a:pt x="13981" y="23702"/>
                    </a:cubicBezTo>
                    <a:cubicBezTo>
                      <a:pt x="13985" y="23702"/>
                      <a:pt x="13989" y="23702"/>
                      <a:pt x="13993" y="23701"/>
                    </a:cubicBezTo>
                    <a:lnTo>
                      <a:pt x="15041" y="25205"/>
                    </a:lnTo>
                    <a:cubicBezTo>
                      <a:pt x="14737" y="25584"/>
                      <a:pt x="15069" y="26044"/>
                      <a:pt x="15452" y="26044"/>
                    </a:cubicBezTo>
                    <a:cubicBezTo>
                      <a:pt x="15566" y="26044"/>
                      <a:pt x="15685" y="26003"/>
                      <a:pt x="15792" y="25907"/>
                    </a:cubicBezTo>
                    <a:lnTo>
                      <a:pt x="16815" y="26252"/>
                    </a:lnTo>
                    <a:lnTo>
                      <a:pt x="16790" y="26794"/>
                    </a:lnTo>
                    <a:cubicBezTo>
                      <a:pt x="16786" y="26794"/>
                      <a:pt x="16782" y="26794"/>
                      <a:pt x="16778" y="26794"/>
                    </a:cubicBezTo>
                    <a:cubicBezTo>
                      <a:pt x="16112" y="26794"/>
                      <a:pt x="16092" y="27780"/>
                      <a:pt x="16766" y="27804"/>
                    </a:cubicBezTo>
                    <a:lnTo>
                      <a:pt x="16766" y="28741"/>
                    </a:lnTo>
                    <a:cubicBezTo>
                      <a:pt x="16716" y="28729"/>
                      <a:pt x="16667" y="28716"/>
                      <a:pt x="16630" y="28716"/>
                    </a:cubicBezTo>
                    <a:cubicBezTo>
                      <a:pt x="15928" y="28716"/>
                      <a:pt x="15928" y="29764"/>
                      <a:pt x="16630" y="29764"/>
                    </a:cubicBezTo>
                    <a:lnTo>
                      <a:pt x="16667" y="29764"/>
                    </a:lnTo>
                    <a:lnTo>
                      <a:pt x="17049" y="31760"/>
                    </a:lnTo>
                    <a:cubicBezTo>
                      <a:pt x="16803" y="31871"/>
                      <a:pt x="16876" y="32240"/>
                      <a:pt x="17148" y="32240"/>
                    </a:cubicBezTo>
                    <a:lnTo>
                      <a:pt x="17443" y="33041"/>
                    </a:lnTo>
                    <a:cubicBezTo>
                      <a:pt x="17209" y="33164"/>
                      <a:pt x="17295" y="33522"/>
                      <a:pt x="17566" y="33522"/>
                    </a:cubicBezTo>
                    <a:lnTo>
                      <a:pt x="17616" y="33522"/>
                    </a:lnTo>
                    <a:lnTo>
                      <a:pt x="18565" y="35653"/>
                    </a:lnTo>
                    <a:cubicBezTo>
                      <a:pt x="18417" y="35776"/>
                      <a:pt x="18441" y="36011"/>
                      <a:pt x="18614" y="36084"/>
                    </a:cubicBezTo>
                    <a:cubicBezTo>
                      <a:pt x="18649" y="36099"/>
                      <a:pt x="18684" y="36106"/>
                      <a:pt x="18719" y="36106"/>
                    </a:cubicBezTo>
                    <a:cubicBezTo>
                      <a:pt x="18857" y="36106"/>
                      <a:pt x="18981" y="35998"/>
                      <a:pt x="18971" y="35850"/>
                    </a:cubicBezTo>
                    <a:cubicBezTo>
                      <a:pt x="18971" y="35752"/>
                      <a:pt x="18910" y="35653"/>
                      <a:pt x="18823" y="35616"/>
                    </a:cubicBezTo>
                    <a:lnTo>
                      <a:pt x="19328" y="33608"/>
                    </a:lnTo>
                    <a:lnTo>
                      <a:pt x="19378" y="33608"/>
                    </a:lnTo>
                    <a:cubicBezTo>
                      <a:pt x="19846" y="33608"/>
                      <a:pt x="20068" y="33029"/>
                      <a:pt x="19710" y="32721"/>
                    </a:cubicBezTo>
                    <a:lnTo>
                      <a:pt x="19760" y="30626"/>
                    </a:lnTo>
                    <a:lnTo>
                      <a:pt x="20450" y="30601"/>
                    </a:lnTo>
                    <a:cubicBezTo>
                      <a:pt x="20487" y="30718"/>
                      <a:pt x="20580" y="30771"/>
                      <a:pt x="20675" y="30771"/>
                    </a:cubicBezTo>
                    <a:cubicBezTo>
                      <a:pt x="20802" y="30771"/>
                      <a:pt x="20930" y="30677"/>
                      <a:pt x="20930" y="30515"/>
                    </a:cubicBezTo>
                    <a:cubicBezTo>
                      <a:pt x="20930" y="30454"/>
                      <a:pt x="20918" y="30404"/>
                      <a:pt x="20881" y="30355"/>
                    </a:cubicBezTo>
                    <a:lnTo>
                      <a:pt x="21682" y="29739"/>
                    </a:lnTo>
                    <a:cubicBezTo>
                      <a:pt x="21780" y="29837"/>
                      <a:pt x="21916" y="29899"/>
                      <a:pt x="22051" y="29899"/>
                    </a:cubicBezTo>
                    <a:cubicBezTo>
                      <a:pt x="22495" y="29899"/>
                      <a:pt x="22717" y="29369"/>
                      <a:pt x="22421" y="29049"/>
                    </a:cubicBezTo>
                    <a:lnTo>
                      <a:pt x="23592" y="27373"/>
                    </a:lnTo>
                    <a:cubicBezTo>
                      <a:pt x="23653" y="27398"/>
                      <a:pt x="23727" y="27422"/>
                      <a:pt x="23801" y="27422"/>
                    </a:cubicBezTo>
                    <a:cubicBezTo>
                      <a:pt x="24232" y="27422"/>
                      <a:pt x="24466" y="26917"/>
                      <a:pt x="24183" y="26597"/>
                    </a:cubicBezTo>
                    <a:lnTo>
                      <a:pt x="24750" y="25956"/>
                    </a:lnTo>
                    <a:cubicBezTo>
                      <a:pt x="24787" y="25981"/>
                      <a:pt x="24836" y="25993"/>
                      <a:pt x="24873" y="25993"/>
                    </a:cubicBezTo>
                    <a:cubicBezTo>
                      <a:pt x="25218" y="25993"/>
                      <a:pt x="25218" y="25488"/>
                      <a:pt x="24873" y="25488"/>
                    </a:cubicBezTo>
                    <a:lnTo>
                      <a:pt x="24848" y="25488"/>
                    </a:lnTo>
                    <a:lnTo>
                      <a:pt x="24417" y="24231"/>
                    </a:lnTo>
                    <a:cubicBezTo>
                      <a:pt x="24813" y="23854"/>
                      <a:pt x="24441" y="23352"/>
                      <a:pt x="24048" y="23352"/>
                    </a:cubicBezTo>
                    <a:cubicBezTo>
                      <a:pt x="23903" y="23352"/>
                      <a:pt x="23754" y="23421"/>
                      <a:pt x="23641" y="23591"/>
                    </a:cubicBezTo>
                    <a:lnTo>
                      <a:pt x="21004" y="22556"/>
                    </a:lnTo>
                    <a:lnTo>
                      <a:pt x="22261" y="22248"/>
                    </a:lnTo>
                    <a:cubicBezTo>
                      <a:pt x="22346" y="22456"/>
                      <a:pt x="22534" y="22557"/>
                      <a:pt x="22722" y="22557"/>
                    </a:cubicBezTo>
                    <a:cubicBezTo>
                      <a:pt x="22945" y="22557"/>
                      <a:pt x="23169" y="22416"/>
                      <a:pt x="23222" y="22149"/>
                    </a:cubicBezTo>
                    <a:cubicBezTo>
                      <a:pt x="23292" y="21806"/>
                      <a:pt x="23017" y="21544"/>
                      <a:pt x="22723" y="21544"/>
                    </a:cubicBezTo>
                    <a:cubicBezTo>
                      <a:pt x="22606" y="21544"/>
                      <a:pt x="22486" y="21586"/>
                      <a:pt x="22384" y="21681"/>
                    </a:cubicBezTo>
                    <a:lnTo>
                      <a:pt x="21152" y="20559"/>
                    </a:lnTo>
                    <a:cubicBezTo>
                      <a:pt x="21214" y="20473"/>
                      <a:pt x="21251" y="20375"/>
                      <a:pt x="21251" y="20264"/>
                    </a:cubicBezTo>
                    <a:cubicBezTo>
                      <a:pt x="21251" y="19955"/>
                      <a:pt x="20996" y="19758"/>
                      <a:pt x="20736" y="19758"/>
                    </a:cubicBezTo>
                    <a:cubicBezTo>
                      <a:pt x="20591" y="19758"/>
                      <a:pt x="20445" y="19819"/>
                      <a:pt x="20339" y="19956"/>
                    </a:cubicBezTo>
                    <a:lnTo>
                      <a:pt x="19033" y="19130"/>
                    </a:lnTo>
                    <a:cubicBezTo>
                      <a:pt x="19045" y="19093"/>
                      <a:pt x="19045" y="19069"/>
                      <a:pt x="19045" y="19044"/>
                    </a:cubicBezTo>
                    <a:cubicBezTo>
                      <a:pt x="19045" y="18896"/>
                      <a:pt x="18934" y="18785"/>
                      <a:pt x="18799" y="18785"/>
                    </a:cubicBezTo>
                    <a:cubicBezTo>
                      <a:pt x="18762" y="18785"/>
                      <a:pt x="18725" y="18798"/>
                      <a:pt x="18700" y="18810"/>
                    </a:cubicBezTo>
                    <a:lnTo>
                      <a:pt x="18133" y="18292"/>
                    </a:lnTo>
                    <a:cubicBezTo>
                      <a:pt x="18133" y="18268"/>
                      <a:pt x="18146" y="18243"/>
                      <a:pt x="18146" y="18218"/>
                    </a:cubicBezTo>
                    <a:cubicBezTo>
                      <a:pt x="18159" y="18061"/>
                      <a:pt x="18033" y="17977"/>
                      <a:pt x="17908" y="17977"/>
                    </a:cubicBezTo>
                    <a:cubicBezTo>
                      <a:pt x="17798" y="17977"/>
                      <a:pt x="17689" y="18043"/>
                      <a:pt x="17677" y="18181"/>
                    </a:cubicBezTo>
                    <a:lnTo>
                      <a:pt x="15903" y="18169"/>
                    </a:lnTo>
                    <a:cubicBezTo>
                      <a:pt x="15915" y="18144"/>
                      <a:pt x="15928" y="18120"/>
                      <a:pt x="15928" y="18083"/>
                    </a:cubicBezTo>
                    <a:cubicBezTo>
                      <a:pt x="15928" y="17947"/>
                      <a:pt x="15817" y="17836"/>
                      <a:pt x="15669" y="17836"/>
                    </a:cubicBezTo>
                    <a:lnTo>
                      <a:pt x="15632" y="17836"/>
                    </a:lnTo>
                    <a:lnTo>
                      <a:pt x="14942" y="14953"/>
                    </a:lnTo>
                    <a:cubicBezTo>
                      <a:pt x="15481" y="14716"/>
                      <a:pt x="15238" y="13980"/>
                      <a:pt x="14756" y="13980"/>
                    </a:cubicBezTo>
                    <a:cubicBezTo>
                      <a:pt x="14687" y="13980"/>
                      <a:pt x="14613" y="13995"/>
                      <a:pt x="14535" y="14029"/>
                    </a:cubicBezTo>
                    <a:lnTo>
                      <a:pt x="13340" y="12082"/>
                    </a:lnTo>
                    <a:cubicBezTo>
                      <a:pt x="13525" y="11885"/>
                      <a:pt x="13525" y="11590"/>
                      <a:pt x="13340" y="11392"/>
                    </a:cubicBezTo>
                    <a:lnTo>
                      <a:pt x="14400" y="9667"/>
                    </a:lnTo>
                    <a:cubicBezTo>
                      <a:pt x="14449" y="9680"/>
                      <a:pt x="14498" y="9680"/>
                      <a:pt x="14548" y="9692"/>
                    </a:cubicBezTo>
                    <a:cubicBezTo>
                      <a:pt x="14831" y="9680"/>
                      <a:pt x="15053" y="9458"/>
                      <a:pt x="15053" y="9187"/>
                    </a:cubicBezTo>
                    <a:cubicBezTo>
                      <a:pt x="15053" y="9101"/>
                      <a:pt x="15028" y="9027"/>
                      <a:pt x="15004" y="8965"/>
                    </a:cubicBezTo>
                    <a:lnTo>
                      <a:pt x="15755" y="8657"/>
                    </a:lnTo>
                    <a:cubicBezTo>
                      <a:pt x="15866" y="8822"/>
                      <a:pt x="16022" y="8891"/>
                      <a:pt x="16175" y="8891"/>
                    </a:cubicBezTo>
                    <a:cubicBezTo>
                      <a:pt x="16514" y="8891"/>
                      <a:pt x="16841" y="8551"/>
                      <a:pt x="16655" y="8152"/>
                    </a:cubicBezTo>
                    <a:lnTo>
                      <a:pt x="18996" y="7203"/>
                    </a:lnTo>
                    <a:cubicBezTo>
                      <a:pt x="19103" y="7357"/>
                      <a:pt x="19261" y="7426"/>
                      <a:pt x="19416" y="7426"/>
                    </a:cubicBezTo>
                    <a:cubicBezTo>
                      <a:pt x="19672" y="7426"/>
                      <a:pt x="19920" y="7239"/>
                      <a:pt x="19920" y="6932"/>
                    </a:cubicBezTo>
                    <a:cubicBezTo>
                      <a:pt x="19932" y="6858"/>
                      <a:pt x="19920" y="6796"/>
                      <a:pt x="19895" y="6735"/>
                    </a:cubicBezTo>
                    <a:lnTo>
                      <a:pt x="21670" y="6082"/>
                    </a:lnTo>
                    <a:cubicBezTo>
                      <a:pt x="21766" y="6161"/>
                      <a:pt x="21880" y="6198"/>
                      <a:pt x="21993" y="6198"/>
                    </a:cubicBezTo>
                    <a:cubicBezTo>
                      <a:pt x="22195" y="6198"/>
                      <a:pt x="22391" y="6078"/>
                      <a:pt x="22470" y="5872"/>
                    </a:cubicBezTo>
                    <a:cubicBezTo>
                      <a:pt x="22594" y="5540"/>
                      <a:pt x="22347" y="5195"/>
                      <a:pt x="22002" y="5195"/>
                    </a:cubicBezTo>
                    <a:cubicBezTo>
                      <a:pt x="21965" y="5195"/>
                      <a:pt x="21941" y="5195"/>
                      <a:pt x="21916" y="5207"/>
                    </a:cubicBezTo>
                    <a:lnTo>
                      <a:pt x="21423" y="3889"/>
                    </a:lnTo>
                    <a:cubicBezTo>
                      <a:pt x="21596" y="3790"/>
                      <a:pt x="21583" y="3544"/>
                      <a:pt x="21411" y="3457"/>
                    </a:cubicBezTo>
                    <a:cubicBezTo>
                      <a:pt x="21372" y="3434"/>
                      <a:pt x="21330" y="3423"/>
                      <a:pt x="21290" y="3423"/>
                    </a:cubicBezTo>
                    <a:cubicBezTo>
                      <a:pt x="21162" y="3423"/>
                      <a:pt x="21041" y="3530"/>
                      <a:pt x="21041" y="3679"/>
                    </a:cubicBezTo>
                    <a:cubicBezTo>
                      <a:pt x="21041" y="3691"/>
                      <a:pt x="21041" y="3691"/>
                      <a:pt x="21041" y="3704"/>
                    </a:cubicBezTo>
                    <a:lnTo>
                      <a:pt x="20253" y="3938"/>
                    </a:lnTo>
                    <a:cubicBezTo>
                      <a:pt x="20165" y="3726"/>
                      <a:pt x="19981" y="3629"/>
                      <a:pt x="19797" y="3629"/>
                    </a:cubicBezTo>
                    <a:cubicBezTo>
                      <a:pt x="19542" y="3629"/>
                      <a:pt x="19286" y="3814"/>
                      <a:pt x="19279" y="4135"/>
                    </a:cubicBezTo>
                    <a:cubicBezTo>
                      <a:pt x="19279" y="4308"/>
                      <a:pt x="19378" y="4468"/>
                      <a:pt x="19526" y="4554"/>
                    </a:cubicBezTo>
                    <a:lnTo>
                      <a:pt x="19328" y="5367"/>
                    </a:lnTo>
                    <a:cubicBezTo>
                      <a:pt x="19279" y="5380"/>
                      <a:pt x="19242" y="5416"/>
                      <a:pt x="19218" y="5466"/>
                    </a:cubicBezTo>
                    <a:lnTo>
                      <a:pt x="18638" y="5158"/>
                    </a:lnTo>
                    <a:cubicBezTo>
                      <a:pt x="18651" y="5133"/>
                      <a:pt x="18651" y="5108"/>
                      <a:pt x="18651" y="5071"/>
                    </a:cubicBezTo>
                    <a:cubicBezTo>
                      <a:pt x="18651" y="4960"/>
                      <a:pt x="18572" y="4916"/>
                      <a:pt x="18477" y="4916"/>
                    </a:cubicBezTo>
                    <a:cubicBezTo>
                      <a:pt x="18301" y="4916"/>
                      <a:pt x="18071" y="5071"/>
                      <a:pt x="18207" y="5232"/>
                    </a:cubicBezTo>
                    <a:lnTo>
                      <a:pt x="17320" y="6180"/>
                    </a:lnTo>
                    <a:cubicBezTo>
                      <a:pt x="17271" y="6156"/>
                      <a:pt x="17234" y="6143"/>
                      <a:pt x="17185" y="6143"/>
                    </a:cubicBezTo>
                    <a:cubicBezTo>
                      <a:pt x="17074" y="6143"/>
                      <a:pt x="16975" y="6217"/>
                      <a:pt x="16950" y="6316"/>
                    </a:cubicBezTo>
                    <a:lnTo>
                      <a:pt x="15718" y="6156"/>
                    </a:lnTo>
                    <a:cubicBezTo>
                      <a:pt x="15706" y="6045"/>
                      <a:pt x="15607" y="5959"/>
                      <a:pt x="15484" y="5946"/>
                    </a:cubicBezTo>
                    <a:lnTo>
                      <a:pt x="15460" y="5946"/>
                    </a:lnTo>
                    <a:lnTo>
                      <a:pt x="15275" y="5441"/>
                    </a:lnTo>
                    <a:cubicBezTo>
                      <a:pt x="15739" y="5197"/>
                      <a:pt x="15573" y="4492"/>
                      <a:pt x="15054" y="4492"/>
                    </a:cubicBezTo>
                    <a:cubicBezTo>
                      <a:pt x="15050" y="4492"/>
                      <a:pt x="15045" y="4492"/>
                      <a:pt x="15041" y="4492"/>
                    </a:cubicBezTo>
                    <a:cubicBezTo>
                      <a:pt x="14979" y="4492"/>
                      <a:pt x="14905" y="4505"/>
                      <a:pt x="14843" y="4529"/>
                    </a:cubicBezTo>
                    <a:lnTo>
                      <a:pt x="14535" y="3963"/>
                    </a:lnTo>
                    <a:cubicBezTo>
                      <a:pt x="14671" y="3839"/>
                      <a:pt x="14646" y="3618"/>
                      <a:pt x="14474" y="3544"/>
                    </a:cubicBezTo>
                    <a:cubicBezTo>
                      <a:pt x="14441" y="3529"/>
                      <a:pt x="14408" y="3522"/>
                      <a:pt x="14375" y="3522"/>
                    </a:cubicBezTo>
                    <a:cubicBezTo>
                      <a:pt x="14246" y="3522"/>
                      <a:pt x="14129" y="3628"/>
                      <a:pt x="14129" y="3765"/>
                    </a:cubicBezTo>
                    <a:cubicBezTo>
                      <a:pt x="14117" y="3839"/>
                      <a:pt x="14153" y="3901"/>
                      <a:pt x="14203" y="3950"/>
                    </a:cubicBezTo>
                    <a:lnTo>
                      <a:pt x="13427" y="5170"/>
                    </a:lnTo>
                    <a:cubicBezTo>
                      <a:pt x="13402" y="5158"/>
                      <a:pt x="13377" y="5158"/>
                      <a:pt x="13340" y="5158"/>
                    </a:cubicBezTo>
                    <a:lnTo>
                      <a:pt x="13328" y="5158"/>
                    </a:lnTo>
                    <a:lnTo>
                      <a:pt x="12983" y="3938"/>
                    </a:lnTo>
                    <a:cubicBezTo>
                      <a:pt x="13242" y="3815"/>
                      <a:pt x="13303" y="3470"/>
                      <a:pt x="13118" y="3260"/>
                    </a:cubicBezTo>
                    <a:lnTo>
                      <a:pt x="14240" y="981"/>
                    </a:lnTo>
                    <a:cubicBezTo>
                      <a:pt x="14264" y="993"/>
                      <a:pt x="14301" y="993"/>
                      <a:pt x="14338" y="993"/>
                    </a:cubicBezTo>
                    <a:lnTo>
                      <a:pt x="14511" y="1720"/>
                    </a:lnTo>
                    <a:cubicBezTo>
                      <a:pt x="14067" y="1745"/>
                      <a:pt x="13944" y="2336"/>
                      <a:pt x="14338" y="2533"/>
                    </a:cubicBezTo>
                    <a:cubicBezTo>
                      <a:pt x="14407" y="2570"/>
                      <a:pt x="14476" y="2586"/>
                      <a:pt x="14543" y="2586"/>
                    </a:cubicBezTo>
                    <a:cubicBezTo>
                      <a:pt x="14855" y="2586"/>
                      <a:pt x="15098" y="2222"/>
                      <a:pt x="14905" y="1917"/>
                    </a:cubicBezTo>
                    <a:lnTo>
                      <a:pt x="15250" y="1609"/>
                    </a:lnTo>
                    <a:cubicBezTo>
                      <a:pt x="15287" y="1634"/>
                      <a:pt x="15324" y="1646"/>
                      <a:pt x="15373" y="1646"/>
                    </a:cubicBezTo>
                    <a:cubicBezTo>
                      <a:pt x="15472" y="1646"/>
                      <a:pt x="15558" y="1585"/>
                      <a:pt x="15607" y="1486"/>
                    </a:cubicBezTo>
                    <a:lnTo>
                      <a:pt x="16285" y="1535"/>
                    </a:lnTo>
                    <a:cubicBezTo>
                      <a:pt x="16297" y="1745"/>
                      <a:pt x="16470" y="1905"/>
                      <a:pt x="16679" y="1905"/>
                    </a:cubicBezTo>
                    <a:lnTo>
                      <a:pt x="16716" y="1905"/>
                    </a:lnTo>
                    <a:cubicBezTo>
                      <a:pt x="16938" y="1893"/>
                      <a:pt x="17098" y="1695"/>
                      <a:pt x="17086" y="1474"/>
                    </a:cubicBezTo>
                    <a:cubicBezTo>
                      <a:pt x="17086" y="1412"/>
                      <a:pt x="17074" y="1363"/>
                      <a:pt x="17037" y="1301"/>
                    </a:cubicBezTo>
                    <a:lnTo>
                      <a:pt x="17160" y="1240"/>
                    </a:lnTo>
                    <a:cubicBezTo>
                      <a:pt x="17209" y="1301"/>
                      <a:pt x="17283" y="1338"/>
                      <a:pt x="17357" y="1338"/>
                    </a:cubicBezTo>
                    <a:cubicBezTo>
                      <a:pt x="17554" y="1338"/>
                      <a:pt x="17677" y="1116"/>
                      <a:pt x="17566" y="944"/>
                    </a:cubicBezTo>
                    <a:cubicBezTo>
                      <a:pt x="17516" y="865"/>
                      <a:pt x="17437" y="827"/>
                      <a:pt x="17358" y="827"/>
                    </a:cubicBezTo>
                    <a:cubicBezTo>
                      <a:pt x="17264" y="827"/>
                      <a:pt x="17170" y="880"/>
                      <a:pt x="17123" y="981"/>
                    </a:cubicBezTo>
                    <a:lnTo>
                      <a:pt x="14819" y="463"/>
                    </a:lnTo>
                    <a:cubicBezTo>
                      <a:pt x="14795" y="152"/>
                      <a:pt x="14559" y="1"/>
                      <a:pt x="143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7" name="Google Shape;8227;p64"/>
              <p:cNvSpPr/>
              <p:nvPr/>
            </p:nvSpPr>
            <p:spPr>
              <a:xfrm>
                <a:off x="5065783" y="2646593"/>
                <a:ext cx="13687" cy="1175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815" extrusionOk="0">
                    <a:moveTo>
                      <a:pt x="541" y="208"/>
                    </a:moveTo>
                    <a:cubicBezTo>
                      <a:pt x="644" y="208"/>
                      <a:pt x="740" y="291"/>
                      <a:pt x="740" y="407"/>
                    </a:cubicBezTo>
                    <a:cubicBezTo>
                      <a:pt x="740" y="518"/>
                      <a:pt x="653" y="617"/>
                      <a:pt x="542" y="617"/>
                    </a:cubicBezTo>
                    <a:cubicBezTo>
                      <a:pt x="358" y="617"/>
                      <a:pt x="271" y="395"/>
                      <a:pt x="395" y="272"/>
                    </a:cubicBezTo>
                    <a:cubicBezTo>
                      <a:pt x="439" y="228"/>
                      <a:pt x="491" y="208"/>
                      <a:pt x="541" y="208"/>
                    </a:cubicBezTo>
                    <a:close/>
                    <a:moveTo>
                      <a:pt x="542" y="1"/>
                    </a:moveTo>
                    <a:cubicBezTo>
                      <a:pt x="185" y="1"/>
                      <a:pt x="0" y="444"/>
                      <a:pt x="259" y="691"/>
                    </a:cubicBezTo>
                    <a:cubicBezTo>
                      <a:pt x="340" y="776"/>
                      <a:pt x="443" y="814"/>
                      <a:pt x="544" y="814"/>
                    </a:cubicBezTo>
                    <a:cubicBezTo>
                      <a:pt x="750" y="814"/>
                      <a:pt x="949" y="655"/>
                      <a:pt x="949" y="407"/>
                    </a:cubicBezTo>
                    <a:cubicBezTo>
                      <a:pt x="949" y="185"/>
                      <a:pt x="764" y="1"/>
                      <a:pt x="54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8" name="Google Shape;8228;p64"/>
              <p:cNvSpPr/>
              <p:nvPr/>
            </p:nvSpPr>
            <p:spPr>
              <a:xfrm>
                <a:off x="5245791" y="2697778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60" y="210"/>
                    </a:moveTo>
                    <a:cubicBezTo>
                      <a:pt x="284" y="210"/>
                      <a:pt x="309" y="234"/>
                      <a:pt x="309" y="259"/>
                    </a:cubicBezTo>
                    <a:cubicBezTo>
                      <a:pt x="309" y="284"/>
                      <a:pt x="284" y="308"/>
                      <a:pt x="260" y="308"/>
                    </a:cubicBezTo>
                    <a:cubicBezTo>
                      <a:pt x="198" y="308"/>
                      <a:pt x="198" y="210"/>
                      <a:pt x="260" y="210"/>
                    </a:cubicBezTo>
                    <a:close/>
                    <a:moveTo>
                      <a:pt x="260" y="0"/>
                    </a:moveTo>
                    <a:cubicBezTo>
                      <a:pt x="112" y="0"/>
                      <a:pt x="1" y="111"/>
                      <a:pt x="1" y="259"/>
                    </a:cubicBezTo>
                    <a:cubicBezTo>
                      <a:pt x="1" y="408"/>
                      <a:pt x="124" y="507"/>
                      <a:pt x="253" y="507"/>
                    </a:cubicBezTo>
                    <a:cubicBezTo>
                      <a:pt x="315" y="507"/>
                      <a:pt x="380" y="484"/>
                      <a:pt x="432" y="431"/>
                    </a:cubicBezTo>
                    <a:cubicBezTo>
                      <a:pt x="592" y="271"/>
                      <a:pt x="481" y="0"/>
                      <a:pt x="26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9" name="Google Shape;8229;p64"/>
              <p:cNvSpPr/>
              <p:nvPr/>
            </p:nvSpPr>
            <p:spPr>
              <a:xfrm>
                <a:off x="5074480" y="2638040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346" y="199"/>
                    </a:moveTo>
                    <a:cubicBezTo>
                      <a:pt x="371" y="199"/>
                      <a:pt x="395" y="224"/>
                      <a:pt x="395" y="249"/>
                    </a:cubicBezTo>
                    <a:cubicBezTo>
                      <a:pt x="395" y="273"/>
                      <a:pt x="371" y="298"/>
                      <a:pt x="346" y="298"/>
                    </a:cubicBezTo>
                    <a:cubicBezTo>
                      <a:pt x="321" y="298"/>
                      <a:pt x="297" y="273"/>
                      <a:pt x="297" y="249"/>
                    </a:cubicBezTo>
                    <a:cubicBezTo>
                      <a:pt x="297" y="224"/>
                      <a:pt x="321" y="199"/>
                      <a:pt x="346" y="199"/>
                    </a:cubicBezTo>
                    <a:close/>
                    <a:moveTo>
                      <a:pt x="341" y="0"/>
                    </a:moveTo>
                    <a:cubicBezTo>
                      <a:pt x="278" y="0"/>
                      <a:pt x="214" y="24"/>
                      <a:pt x="161" y="76"/>
                    </a:cubicBezTo>
                    <a:cubicBezTo>
                      <a:pt x="1" y="224"/>
                      <a:pt x="112" y="507"/>
                      <a:pt x="346" y="507"/>
                    </a:cubicBezTo>
                    <a:cubicBezTo>
                      <a:pt x="482" y="507"/>
                      <a:pt x="592" y="384"/>
                      <a:pt x="592" y="249"/>
                    </a:cubicBezTo>
                    <a:cubicBezTo>
                      <a:pt x="592" y="99"/>
                      <a:pt x="470" y="0"/>
                      <a:pt x="34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0" name="Google Shape;8230;p64"/>
            <p:cNvGrpSpPr/>
            <p:nvPr/>
          </p:nvGrpSpPr>
          <p:grpSpPr>
            <a:xfrm>
              <a:off x="4760834" y="2594715"/>
              <a:ext cx="1108903" cy="517407"/>
              <a:chOff x="4760834" y="2594715"/>
              <a:chExt cx="1108903" cy="517407"/>
            </a:xfrm>
          </p:grpSpPr>
          <p:sp>
            <p:nvSpPr>
              <p:cNvPr id="8231" name="Google Shape;8231;p64"/>
              <p:cNvSpPr/>
              <p:nvPr/>
            </p:nvSpPr>
            <p:spPr>
              <a:xfrm>
                <a:off x="4760834" y="2668270"/>
                <a:ext cx="11567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1" extrusionOk="0">
                    <a:moveTo>
                      <a:pt x="457" y="1"/>
                    </a:moveTo>
                    <a:cubicBezTo>
                      <a:pt x="149" y="1"/>
                      <a:pt x="1" y="370"/>
                      <a:pt x="210" y="592"/>
                    </a:cubicBezTo>
                    <a:cubicBezTo>
                      <a:pt x="282" y="660"/>
                      <a:pt x="368" y="690"/>
                      <a:pt x="453" y="690"/>
                    </a:cubicBezTo>
                    <a:cubicBezTo>
                      <a:pt x="632" y="690"/>
                      <a:pt x="802" y="555"/>
                      <a:pt x="802" y="346"/>
                    </a:cubicBezTo>
                    <a:cubicBezTo>
                      <a:pt x="802" y="149"/>
                      <a:pt x="654" y="1"/>
                      <a:pt x="4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2" name="Google Shape;8232;p64"/>
              <p:cNvSpPr/>
              <p:nvPr/>
            </p:nvSpPr>
            <p:spPr>
              <a:xfrm>
                <a:off x="4816995" y="2636684"/>
                <a:ext cx="8004" cy="6721"/>
              </a:xfrm>
              <a:custGeom>
                <a:avLst/>
                <a:gdLst/>
                <a:ahLst/>
                <a:cxnLst/>
                <a:rect l="l" t="t" r="r" b="b"/>
                <a:pathLst>
                  <a:path w="555" h="466" extrusionOk="0">
                    <a:moveTo>
                      <a:pt x="241" y="1"/>
                    </a:moveTo>
                    <a:cubicBezTo>
                      <a:pt x="123" y="1"/>
                      <a:pt x="13" y="91"/>
                      <a:pt x="13" y="232"/>
                    </a:cubicBezTo>
                    <a:cubicBezTo>
                      <a:pt x="0" y="367"/>
                      <a:pt x="111" y="466"/>
                      <a:pt x="247" y="466"/>
                    </a:cubicBezTo>
                    <a:cubicBezTo>
                      <a:pt x="456" y="466"/>
                      <a:pt x="555" y="207"/>
                      <a:pt x="407" y="72"/>
                    </a:cubicBezTo>
                    <a:cubicBezTo>
                      <a:pt x="358" y="23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3" name="Google Shape;8233;p64"/>
              <p:cNvSpPr/>
              <p:nvPr/>
            </p:nvSpPr>
            <p:spPr>
              <a:xfrm>
                <a:off x="4877411" y="2637247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00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64"/>
                      <a:pt x="136" y="599"/>
                      <a:pt x="296" y="599"/>
                    </a:cubicBezTo>
                    <a:cubicBezTo>
                      <a:pt x="567" y="599"/>
                      <a:pt x="703" y="279"/>
                      <a:pt x="518" y="94"/>
                    </a:cubicBezTo>
                    <a:cubicBezTo>
                      <a:pt x="453" y="29"/>
                      <a:pt x="375" y="1"/>
                      <a:pt x="3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4" name="Google Shape;8234;p64"/>
              <p:cNvSpPr/>
              <p:nvPr/>
            </p:nvSpPr>
            <p:spPr>
              <a:xfrm>
                <a:off x="4834230" y="2747507"/>
                <a:ext cx="8538" cy="7154"/>
              </a:xfrm>
              <a:custGeom>
                <a:avLst/>
                <a:gdLst/>
                <a:ahLst/>
                <a:cxnLst/>
                <a:rect l="l" t="t" r="r" b="b"/>
                <a:pathLst>
                  <a:path w="592" h="496" extrusionOk="0">
                    <a:moveTo>
                      <a:pt x="252" y="0"/>
                    </a:moveTo>
                    <a:cubicBezTo>
                      <a:pt x="123" y="0"/>
                      <a:pt x="0" y="99"/>
                      <a:pt x="0" y="249"/>
                    </a:cubicBezTo>
                    <a:cubicBezTo>
                      <a:pt x="0" y="384"/>
                      <a:pt x="111" y="495"/>
                      <a:pt x="259" y="495"/>
                    </a:cubicBezTo>
                    <a:cubicBezTo>
                      <a:pt x="481" y="495"/>
                      <a:pt x="592" y="236"/>
                      <a:pt x="432" y="76"/>
                    </a:cubicBezTo>
                    <a:cubicBezTo>
                      <a:pt x="379" y="24"/>
                      <a:pt x="315" y="0"/>
                      <a:pt x="25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5" name="Google Shape;8235;p64"/>
              <p:cNvSpPr/>
              <p:nvPr/>
            </p:nvSpPr>
            <p:spPr>
              <a:xfrm>
                <a:off x="4882560" y="2695788"/>
                <a:ext cx="8365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508" extrusionOk="0">
                    <a:moveTo>
                      <a:pt x="244" y="1"/>
                    </a:moveTo>
                    <a:cubicBezTo>
                      <a:pt x="118" y="1"/>
                      <a:pt x="1" y="100"/>
                      <a:pt x="1" y="249"/>
                    </a:cubicBezTo>
                    <a:cubicBezTo>
                      <a:pt x="1" y="385"/>
                      <a:pt x="112" y="508"/>
                      <a:pt x="247" y="508"/>
                    </a:cubicBezTo>
                    <a:cubicBezTo>
                      <a:pt x="469" y="508"/>
                      <a:pt x="580" y="237"/>
                      <a:pt x="420" y="77"/>
                    </a:cubicBezTo>
                    <a:cubicBezTo>
                      <a:pt x="367" y="24"/>
                      <a:pt x="304" y="1"/>
                      <a:pt x="2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6" name="Google Shape;8236;p64"/>
              <p:cNvSpPr/>
              <p:nvPr/>
            </p:nvSpPr>
            <p:spPr>
              <a:xfrm>
                <a:off x="4964133" y="2657972"/>
                <a:ext cx="8004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555" h="471" extrusionOk="0">
                    <a:moveTo>
                      <a:pt x="321" y="0"/>
                    </a:moveTo>
                    <a:cubicBezTo>
                      <a:pt x="99" y="0"/>
                      <a:pt x="0" y="247"/>
                      <a:pt x="148" y="394"/>
                    </a:cubicBezTo>
                    <a:cubicBezTo>
                      <a:pt x="197" y="447"/>
                      <a:pt x="257" y="471"/>
                      <a:pt x="315" y="471"/>
                    </a:cubicBezTo>
                    <a:cubicBezTo>
                      <a:pt x="433" y="471"/>
                      <a:pt x="547" y="375"/>
                      <a:pt x="555" y="234"/>
                    </a:cubicBezTo>
                    <a:cubicBezTo>
                      <a:pt x="543" y="111"/>
                      <a:pt x="444" y="0"/>
                      <a:pt x="3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7" name="Google Shape;8237;p64"/>
              <p:cNvSpPr/>
              <p:nvPr/>
            </p:nvSpPr>
            <p:spPr>
              <a:xfrm>
                <a:off x="5161563" y="2621887"/>
                <a:ext cx="10500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13" extrusionOk="0">
                    <a:moveTo>
                      <a:pt x="419" y="1"/>
                    </a:moveTo>
                    <a:cubicBezTo>
                      <a:pt x="136" y="1"/>
                      <a:pt x="0" y="334"/>
                      <a:pt x="198" y="531"/>
                    </a:cubicBezTo>
                    <a:cubicBezTo>
                      <a:pt x="258" y="588"/>
                      <a:pt x="332" y="613"/>
                      <a:pt x="404" y="613"/>
                    </a:cubicBezTo>
                    <a:cubicBezTo>
                      <a:pt x="568" y="613"/>
                      <a:pt x="727" y="484"/>
                      <a:pt x="727" y="297"/>
                    </a:cubicBezTo>
                    <a:cubicBezTo>
                      <a:pt x="715" y="124"/>
                      <a:pt x="580" y="1"/>
                      <a:pt x="4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8" name="Google Shape;8238;p64"/>
              <p:cNvSpPr/>
              <p:nvPr/>
            </p:nvSpPr>
            <p:spPr>
              <a:xfrm>
                <a:off x="4961105" y="2633093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6" y="1"/>
                    </a:moveTo>
                    <a:cubicBezTo>
                      <a:pt x="149" y="1"/>
                      <a:pt x="1" y="120"/>
                      <a:pt x="1" y="296"/>
                    </a:cubicBezTo>
                    <a:cubicBezTo>
                      <a:pt x="13" y="468"/>
                      <a:pt x="149" y="604"/>
                      <a:pt x="309" y="604"/>
                    </a:cubicBezTo>
                    <a:cubicBezTo>
                      <a:pt x="580" y="592"/>
                      <a:pt x="703" y="271"/>
                      <a:pt x="518" y="86"/>
                    </a:cubicBezTo>
                    <a:cubicBezTo>
                      <a:pt x="455" y="27"/>
                      <a:pt x="380" y="1"/>
                      <a:pt x="3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9" name="Google Shape;8239;p64"/>
              <p:cNvSpPr/>
              <p:nvPr/>
            </p:nvSpPr>
            <p:spPr>
              <a:xfrm>
                <a:off x="4997536" y="2903731"/>
                <a:ext cx="10327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7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6" y="518"/>
                    </a:cubicBezTo>
                    <a:cubicBezTo>
                      <a:pt x="246" y="579"/>
                      <a:pt x="323" y="606"/>
                      <a:pt x="398" y="606"/>
                    </a:cubicBezTo>
                    <a:cubicBezTo>
                      <a:pt x="553" y="606"/>
                      <a:pt x="703" y="491"/>
                      <a:pt x="703" y="309"/>
                    </a:cubicBezTo>
                    <a:cubicBezTo>
                      <a:pt x="715" y="149"/>
                      <a:pt x="580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0" name="Google Shape;8240;p64"/>
              <p:cNvSpPr/>
              <p:nvPr/>
            </p:nvSpPr>
            <p:spPr>
              <a:xfrm>
                <a:off x="5355849" y="3058860"/>
                <a:ext cx="10442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3" extrusionOk="0">
                    <a:moveTo>
                      <a:pt x="401" y="1"/>
                    </a:moveTo>
                    <a:cubicBezTo>
                      <a:pt x="139" y="1"/>
                      <a:pt x="0" y="325"/>
                      <a:pt x="194" y="519"/>
                    </a:cubicBezTo>
                    <a:cubicBezTo>
                      <a:pt x="255" y="583"/>
                      <a:pt x="331" y="612"/>
                      <a:pt x="407" y="612"/>
                    </a:cubicBezTo>
                    <a:cubicBezTo>
                      <a:pt x="563" y="612"/>
                      <a:pt x="715" y="491"/>
                      <a:pt x="724" y="309"/>
                    </a:cubicBezTo>
                    <a:cubicBezTo>
                      <a:pt x="724" y="137"/>
                      <a:pt x="588" y="1"/>
                      <a:pt x="416" y="1"/>
                    </a:cubicBezTo>
                    <a:cubicBezTo>
                      <a:pt x="411" y="1"/>
                      <a:pt x="406" y="1"/>
                      <a:pt x="40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1" name="Google Shape;8241;p64"/>
              <p:cNvSpPr/>
              <p:nvPr/>
            </p:nvSpPr>
            <p:spPr>
              <a:xfrm>
                <a:off x="5255742" y="2858257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6" y="0"/>
                    </a:moveTo>
                    <a:cubicBezTo>
                      <a:pt x="149" y="0"/>
                      <a:pt x="1" y="119"/>
                      <a:pt x="1" y="295"/>
                    </a:cubicBezTo>
                    <a:cubicBezTo>
                      <a:pt x="1" y="468"/>
                      <a:pt x="136" y="603"/>
                      <a:pt x="296" y="603"/>
                    </a:cubicBezTo>
                    <a:cubicBezTo>
                      <a:pt x="568" y="603"/>
                      <a:pt x="703" y="270"/>
                      <a:pt x="518" y="86"/>
                    </a:cubicBezTo>
                    <a:cubicBezTo>
                      <a:pt x="455" y="27"/>
                      <a:pt x="379" y="0"/>
                      <a:pt x="3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2" name="Google Shape;8242;p64"/>
              <p:cNvSpPr/>
              <p:nvPr/>
            </p:nvSpPr>
            <p:spPr>
              <a:xfrm>
                <a:off x="5376055" y="2878146"/>
                <a:ext cx="11567" cy="9952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0" extrusionOk="0">
                    <a:moveTo>
                      <a:pt x="456" y="0"/>
                    </a:moveTo>
                    <a:cubicBezTo>
                      <a:pt x="161" y="0"/>
                      <a:pt x="0" y="370"/>
                      <a:pt x="222" y="592"/>
                    </a:cubicBezTo>
                    <a:cubicBezTo>
                      <a:pt x="289" y="659"/>
                      <a:pt x="373" y="690"/>
                      <a:pt x="456" y="690"/>
                    </a:cubicBezTo>
                    <a:cubicBezTo>
                      <a:pt x="631" y="690"/>
                      <a:pt x="801" y="554"/>
                      <a:pt x="801" y="345"/>
                    </a:cubicBezTo>
                    <a:cubicBezTo>
                      <a:pt x="801" y="148"/>
                      <a:pt x="653" y="0"/>
                      <a:pt x="4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3" name="Google Shape;8243;p64"/>
              <p:cNvSpPr/>
              <p:nvPr/>
            </p:nvSpPr>
            <p:spPr>
              <a:xfrm>
                <a:off x="5327955" y="2880280"/>
                <a:ext cx="10254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11" h="600" extrusionOk="0">
                    <a:moveTo>
                      <a:pt x="304" y="0"/>
                    </a:moveTo>
                    <a:cubicBezTo>
                      <a:pt x="132" y="0"/>
                      <a:pt x="9" y="136"/>
                      <a:pt x="9" y="296"/>
                    </a:cubicBezTo>
                    <a:cubicBezTo>
                      <a:pt x="0" y="478"/>
                      <a:pt x="148" y="599"/>
                      <a:pt x="301" y="599"/>
                    </a:cubicBezTo>
                    <a:cubicBezTo>
                      <a:pt x="376" y="599"/>
                      <a:pt x="453" y="570"/>
                      <a:pt x="514" y="505"/>
                    </a:cubicBezTo>
                    <a:cubicBezTo>
                      <a:pt x="711" y="321"/>
                      <a:pt x="575" y="0"/>
                      <a:pt x="3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4" name="Google Shape;8244;p64"/>
              <p:cNvSpPr/>
              <p:nvPr/>
            </p:nvSpPr>
            <p:spPr>
              <a:xfrm>
                <a:off x="5214523" y="2866940"/>
                <a:ext cx="10139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8" extrusionOk="0">
                    <a:moveTo>
                      <a:pt x="416" y="0"/>
                    </a:moveTo>
                    <a:cubicBezTo>
                      <a:pt x="409" y="0"/>
                      <a:pt x="402" y="1"/>
                      <a:pt x="394" y="1"/>
                    </a:cubicBezTo>
                    <a:cubicBezTo>
                      <a:pt x="123" y="1"/>
                      <a:pt x="0" y="322"/>
                      <a:pt x="197" y="506"/>
                    </a:cubicBezTo>
                    <a:cubicBezTo>
                      <a:pt x="257" y="570"/>
                      <a:pt x="330" y="597"/>
                      <a:pt x="402" y="597"/>
                    </a:cubicBezTo>
                    <a:cubicBezTo>
                      <a:pt x="555" y="597"/>
                      <a:pt x="703" y="473"/>
                      <a:pt x="703" y="297"/>
                    </a:cubicBezTo>
                    <a:cubicBezTo>
                      <a:pt x="703" y="132"/>
                      <a:pt x="578" y="0"/>
                      <a:pt x="4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5" name="Google Shape;8245;p64"/>
              <p:cNvSpPr/>
              <p:nvPr/>
            </p:nvSpPr>
            <p:spPr>
              <a:xfrm>
                <a:off x="5288971" y="2879920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24" y="13"/>
                      <a:pt x="1" y="333"/>
                      <a:pt x="198" y="518"/>
                    </a:cubicBezTo>
                    <a:cubicBezTo>
                      <a:pt x="257" y="577"/>
                      <a:pt x="330" y="604"/>
                      <a:pt x="402" y="604"/>
                    </a:cubicBezTo>
                    <a:cubicBezTo>
                      <a:pt x="555" y="604"/>
                      <a:pt x="703" y="485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6" name="Google Shape;8246;p64"/>
              <p:cNvSpPr/>
              <p:nvPr/>
            </p:nvSpPr>
            <p:spPr>
              <a:xfrm>
                <a:off x="5728887" y="3072907"/>
                <a:ext cx="1529" cy="92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64" extrusionOk="0">
                    <a:moveTo>
                      <a:pt x="56" y="1"/>
                    </a:moveTo>
                    <a:cubicBezTo>
                      <a:pt x="0" y="1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8"/>
                    </a:cubicBezTo>
                    <a:cubicBezTo>
                      <a:pt x="105" y="13"/>
                      <a:pt x="81" y="1"/>
                      <a:pt x="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7" name="Google Shape;8247;p64"/>
              <p:cNvSpPr/>
              <p:nvPr/>
            </p:nvSpPr>
            <p:spPr>
              <a:xfrm>
                <a:off x="5824464" y="308890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1"/>
                    </a:moveTo>
                    <a:cubicBezTo>
                      <a:pt x="1" y="1"/>
                      <a:pt x="61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5"/>
                      <a:pt x="95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8" name="Google Shape;8248;p64"/>
              <p:cNvSpPr/>
              <p:nvPr/>
            </p:nvSpPr>
            <p:spPr>
              <a:xfrm>
                <a:off x="5838079" y="2953503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4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" y="468"/>
                      <a:pt x="136" y="603"/>
                      <a:pt x="297" y="603"/>
                    </a:cubicBezTo>
                    <a:cubicBezTo>
                      <a:pt x="568" y="603"/>
                      <a:pt x="703" y="283"/>
                      <a:pt x="506" y="86"/>
                    </a:cubicBezTo>
                    <a:cubicBezTo>
                      <a:pt x="447" y="27"/>
                      <a:pt x="375" y="1"/>
                      <a:pt x="3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9" name="Google Shape;8249;p64"/>
              <p:cNvSpPr/>
              <p:nvPr/>
            </p:nvSpPr>
            <p:spPr>
              <a:xfrm>
                <a:off x="5771678" y="3008525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13" y="0"/>
                    </a:moveTo>
                    <a:cubicBezTo>
                      <a:pt x="153" y="0"/>
                      <a:pt x="1" y="128"/>
                      <a:pt x="9" y="312"/>
                    </a:cubicBezTo>
                    <a:cubicBezTo>
                      <a:pt x="9" y="485"/>
                      <a:pt x="132" y="608"/>
                      <a:pt x="305" y="620"/>
                    </a:cubicBezTo>
                    <a:cubicBezTo>
                      <a:pt x="576" y="620"/>
                      <a:pt x="724" y="288"/>
                      <a:pt x="527" y="91"/>
                    </a:cubicBezTo>
                    <a:cubicBezTo>
                      <a:pt x="464" y="28"/>
                      <a:pt x="387" y="0"/>
                      <a:pt x="31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0" name="Google Shape;8250;p64"/>
              <p:cNvSpPr/>
              <p:nvPr/>
            </p:nvSpPr>
            <p:spPr>
              <a:xfrm>
                <a:off x="5725238" y="2930918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9" y="1"/>
                    </a:moveTo>
                    <a:cubicBezTo>
                      <a:pt x="136" y="13"/>
                      <a:pt x="1" y="149"/>
                      <a:pt x="13" y="309"/>
                    </a:cubicBezTo>
                    <a:cubicBezTo>
                      <a:pt x="13" y="491"/>
                      <a:pt x="158" y="606"/>
                      <a:pt x="309" y="606"/>
                    </a:cubicBezTo>
                    <a:cubicBezTo>
                      <a:pt x="383" y="606"/>
                      <a:pt x="458" y="579"/>
                      <a:pt x="518" y="518"/>
                    </a:cubicBezTo>
                    <a:cubicBezTo>
                      <a:pt x="703" y="321"/>
                      <a:pt x="568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1" name="Google Shape;8251;p64"/>
              <p:cNvSpPr/>
              <p:nvPr/>
            </p:nvSpPr>
            <p:spPr>
              <a:xfrm>
                <a:off x="5692787" y="2873069"/>
                <a:ext cx="10557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12" extrusionOk="0">
                    <a:moveTo>
                      <a:pt x="316" y="1"/>
                    </a:moveTo>
                    <a:cubicBezTo>
                      <a:pt x="154" y="1"/>
                      <a:pt x="0" y="124"/>
                      <a:pt x="8" y="315"/>
                    </a:cubicBezTo>
                    <a:cubicBezTo>
                      <a:pt x="8" y="476"/>
                      <a:pt x="144" y="611"/>
                      <a:pt x="304" y="611"/>
                    </a:cubicBezTo>
                    <a:cubicBezTo>
                      <a:pt x="309" y="611"/>
                      <a:pt x="314" y="612"/>
                      <a:pt x="319" y="612"/>
                    </a:cubicBezTo>
                    <a:cubicBezTo>
                      <a:pt x="593" y="612"/>
                      <a:pt x="732" y="287"/>
                      <a:pt x="538" y="94"/>
                    </a:cubicBezTo>
                    <a:cubicBezTo>
                      <a:pt x="474" y="29"/>
                      <a:pt x="394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2" name="Google Shape;8252;p64"/>
              <p:cNvSpPr/>
              <p:nvPr/>
            </p:nvSpPr>
            <p:spPr>
              <a:xfrm>
                <a:off x="5562826" y="275979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94" y="0"/>
                    </a:moveTo>
                    <a:cubicBezTo>
                      <a:pt x="136" y="0"/>
                      <a:pt x="0" y="321"/>
                      <a:pt x="185" y="506"/>
                    </a:cubicBezTo>
                    <a:cubicBezTo>
                      <a:pt x="250" y="570"/>
                      <a:pt x="328" y="599"/>
                      <a:pt x="403" y="599"/>
                    </a:cubicBezTo>
                    <a:cubicBezTo>
                      <a:pt x="558" y="599"/>
                      <a:pt x="702" y="478"/>
                      <a:pt x="702" y="296"/>
                    </a:cubicBezTo>
                    <a:cubicBezTo>
                      <a:pt x="690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3" name="Google Shape;8253;p64"/>
              <p:cNvSpPr/>
              <p:nvPr/>
            </p:nvSpPr>
            <p:spPr>
              <a:xfrm>
                <a:off x="5588988" y="2834950"/>
                <a:ext cx="10456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13" extrusionOk="0">
                    <a:moveTo>
                      <a:pt x="413" y="1"/>
                    </a:moveTo>
                    <a:cubicBezTo>
                      <a:pt x="140" y="1"/>
                      <a:pt x="1" y="325"/>
                      <a:pt x="194" y="519"/>
                    </a:cubicBezTo>
                    <a:cubicBezTo>
                      <a:pt x="259" y="584"/>
                      <a:pt x="338" y="612"/>
                      <a:pt x="416" y="612"/>
                    </a:cubicBezTo>
                    <a:cubicBezTo>
                      <a:pt x="574" y="612"/>
                      <a:pt x="724" y="491"/>
                      <a:pt x="724" y="309"/>
                    </a:cubicBezTo>
                    <a:cubicBezTo>
                      <a:pt x="724" y="137"/>
                      <a:pt x="589" y="1"/>
                      <a:pt x="429" y="1"/>
                    </a:cubicBezTo>
                    <a:cubicBezTo>
                      <a:pt x="423" y="1"/>
                      <a:pt x="418" y="1"/>
                      <a:pt x="4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4" name="Google Shape;8254;p64"/>
              <p:cNvSpPr/>
              <p:nvPr/>
            </p:nvSpPr>
            <p:spPr>
              <a:xfrm>
                <a:off x="5594628" y="2661693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98" y="506"/>
                    </a:cubicBezTo>
                    <a:cubicBezTo>
                      <a:pt x="258" y="571"/>
                      <a:pt x="334" y="600"/>
                      <a:pt x="407" y="600"/>
                    </a:cubicBezTo>
                    <a:cubicBezTo>
                      <a:pt x="558" y="600"/>
                      <a:pt x="703" y="479"/>
                      <a:pt x="703" y="297"/>
                    </a:cubicBezTo>
                    <a:cubicBezTo>
                      <a:pt x="703" y="124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5" name="Google Shape;8255;p64"/>
              <p:cNvSpPr/>
              <p:nvPr/>
            </p:nvSpPr>
            <p:spPr>
              <a:xfrm>
                <a:off x="5777490" y="2645958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00" y="0"/>
                    </a:moveTo>
                    <a:cubicBezTo>
                      <a:pt x="145" y="0"/>
                      <a:pt x="0" y="121"/>
                      <a:pt x="0" y="303"/>
                    </a:cubicBezTo>
                    <a:cubicBezTo>
                      <a:pt x="0" y="476"/>
                      <a:pt x="136" y="599"/>
                      <a:pt x="308" y="599"/>
                    </a:cubicBezTo>
                    <a:cubicBezTo>
                      <a:pt x="567" y="599"/>
                      <a:pt x="703" y="279"/>
                      <a:pt x="518" y="94"/>
                    </a:cubicBezTo>
                    <a:cubicBezTo>
                      <a:pt x="453" y="29"/>
                      <a:pt x="375" y="0"/>
                      <a:pt x="3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6" name="Google Shape;8256;p64"/>
              <p:cNvSpPr/>
              <p:nvPr/>
            </p:nvSpPr>
            <p:spPr>
              <a:xfrm>
                <a:off x="5662514" y="2649275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11" y="0"/>
                    </a:moveTo>
                    <a:cubicBezTo>
                      <a:pt x="154" y="0"/>
                      <a:pt x="0" y="119"/>
                      <a:pt x="0" y="295"/>
                    </a:cubicBezTo>
                    <a:cubicBezTo>
                      <a:pt x="0" y="468"/>
                      <a:pt x="136" y="603"/>
                      <a:pt x="308" y="603"/>
                    </a:cubicBezTo>
                    <a:cubicBezTo>
                      <a:pt x="567" y="603"/>
                      <a:pt x="703" y="271"/>
                      <a:pt x="518" y="86"/>
                    </a:cubicBezTo>
                    <a:cubicBezTo>
                      <a:pt x="459" y="27"/>
                      <a:pt x="384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7" name="Google Shape;8257;p64"/>
              <p:cNvSpPr/>
              <p:nvPr/>
            </p:nvSpPr>
            <p:spPr>
              <a:xfrm>
                <a:off x="5811080" y="2653429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23"/>
                      <a:pt x="296" y="623"/>
                    </a:cubicBezTo>
                    <a:cubicBezTo>
                      <a:pt x="579" y="623"/>
                      <a:pt x="727" y="291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8" name="Google Shape;8258;p64"/>
              <p:cNvSpPr/>
              <p:nvPr/>
            </p:nvSpPr>
            <p:spPr>
              <a:xfrm>
                <a:off x="5338383" y="2640102"/>
                <a:ext cx="1031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296" y="623"/>
                    </a:cubicBezTo>
                    <a:cubicBezTo>
                      <a:pt x="579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9" name="Google Shape;8259;p64"/>
              <p:cNvSpPr/>
              <p:nvPr/>
            </p:nvSpPr>
            <p:spPr>
              <a:xfrm>
                <a:off x="5740352" y="2745041"/>
                <a:ext cx="10139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5" extrusionOk="0">
                    <a:moveTo>
                      <a:pt x="394" y="1"/>
                    </a:moveTo>
                    <a:cubicBezTo>
                      <a:pt x="136" y="1"/>
                      <a:pt x="0" y="321"/>
                      <a:pt x="185" y="506"/>
                    </a:cubicBezTo>
                    <a:cubicBezTo>
                      <a:pt x="246" y="567"/>
                      <a:pt x="322" y="594"/>
                      <a:pt x="397" y="594"/>
                    </a:cubicBezTo>
                    <a:cubicBezTo>
                      <a:pt x="548" y="594"/>
                      <a:pt x="694" y="482"/>
                      <a:pt x="702" y="309"/>
                    </a:cubicBezTo>
                    <a:cubicBezTo>
                      <a:pt x="702" y="136"/>
                      <a:pt x="567" y="1"/>
                      <a:pt x="3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0" name="Google Shape;8260;p64"/>
              <p:cNvSpPr/>
              <p:nvPr/>
            </p:nvSpPr>
            <p:spPr>
              <a:xfrm>
                <a:off x="5450922" y="3025284"/>
                <a:ext cx="1057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12" extrusionOk="0">
                    <a:moveTo>
                      <a:pt x="331" y="0"/>
                    </a:moveTo>
                    <a:cubicBezTo>
                      <a:pt x="326" y="0"/>
                      <a:pt x="322" y="0"/>
                      <a:pt x="317" y="1"/>
                    </a:cubicBezTo>
                    <a:cubicBezTo>
                      <a:pt x="144" y="1"/>
                      <a:pt x="21" y="136"/>
                      <a:pt x="9" y="296"/>
                    </a:cubicBezTo>
                    <a:cubicBezTo>
                      <a:pt x="1" y="487"/>
                      <a:pt x="155" y="611"/>
                      <a:pt x="316" y="611"/>
                    </a:cubicBezTo>
                    <a:cubicBezTo>
                      <a:pt x="395" y="611"/>
                      <a:pt x="475" y="582"/>
                      <a:pt x="539" y="518"/>
                    </a:cubicBezTo>
                    <a:cubicBezTo>
                      <a:pt x="732" y="336"/>
                      <a:pt x="593" y="0"/>
                      <a:pt x="3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1" name="Google Shape;8261;p64"/>
              <p:cNvSpPr/>
              <p:nvPr/>
            </p:nvSpPr>
            <p:spPr>
              <a:xfrm>
                <a:off x="5132112" y="2654049"/>
                <a:ext cx="10456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13" extrusionOk="0">
                    <a:moveTo>
                      <a:pt x="401" y="1"/>
                    </a:moveTo>
                    <a:cubicBezTo>
                      <a:pt x="140" y="1"/>
                      <a:pt x="1" y="325"/>
                      <a:pt x="194" y="519"/>
                    </a:cubicBezTo>
                    <a:cubicBezTo>
                      <a:pt x="255" y="583"/>
                      <a:pt x="331" y="612"/>
                      <a:pt x="407" y="612"/>
                    </a:cubicBezTo>
                    <a:cubicBezTo>
                      <a:pt x="563" y="612"/>
                      <a:pt x="716" y="491"/>
                      <a:pt x="724" y="309"/>
                    </a:cubicBezTo>
                    <a:cubicBezTo>
                      <a:pt x="724" y="137"/>
                      <a:pt x="589" y="1"/>
                      <a:pt x="416" y="1"/>
                    </a:cubicBezTo>
                    <a:cubicBezTo>
                      <a:pt x="411" y="1"/>
                      <a:pt x="406" y="1"/>
                      <a:pt x="40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2" name="Google Shape;8262;p64"/>
              <p:cNvSpPr/>
              <p:nvPr/>
            </p:nvSpPr>
            <p:spPr>
              <a:xfrm>
                <a:off x="5245617" y="2752511"/>
                <a:ext cx="10139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1" extrusionOk="0">
                    <a:moveTo>
                      <a:pt x="407" y="0"/>
                    </a:moveTo>
                    <a:cubicBezTo>
                      <a:pt x="136" y="0"/>
                      <a:pt x="0" y="321"/>
                      <a:pt x="185" y="505"/>
                    </a:cubicBezTo>
                    <a:cubicBezTo>
                      <a:pt x="248" y="565"/>
                      <a:pt x="324" y="591"/>
                      <a:pt x="398" y="591"/>
                    </a:cubicBezTo>
                    <a:cubicBezTo>
                      <a:pt x="555" y="591"/>
                      <a:pt x="703" y="472"/>
                      <a:pt x="703" y="296"/>
                    </a:cubicBezTo>
                    <a:cubicBezTo>
                      <a:pt x="690" y="123"/>
                      <a:pt x="567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3" name="Google Shape;8263;p64"/>
              <p:cNvSpPr/>
              <p:nvPr/>
            </p:nvSpPr>
            <p:spPr>
              <a:xfrm>
                <a:off x="5301245" y="2663481"/>
                <a:ext cx="8711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20" extrusionOk="0">
                    <a:moveTo>
                      <a:pt x="345" y="0"/>
                    </a:moveTo>
                    <a:cubicBezTo>
                      <a:pt x="111" y="0"/>
                      <a:pt x="0" y="271"/>
                      <a:pt x="160" y="444"/>
                    </a:cubicBezTo>
                    <a:cubicBezTo>
                      <a:pt x="212" y="496"/>
                      <a:pt x="277" y="519"/>
                      <a:pt x="341" y="519"/>
                    </a:cubicBezTo>
                    <a:cubicBezTo>
                      <a:pt x="474" y="519"/>
                      <a:pt x="604" y="417"/>
                      <a:pt x="604" y="259"/>
                    </a:cubicBezTo>
                    <a:cubicBezTo>
                      <a:pt x="604" y="111"/>
                      <a:pt x="493" y="0"/>
                      <a:pt x="3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4" name="Google Shape;8264;p64"/>
              <p:cNvSpPr/>
              <p:nvPr/>
            </p:nvSpPr>
            <p:spPr>
              <a:xfrm>
                <a:off x="5322388" y="2659717"/>
                <a:ext cx="9778" cy="8394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82" extrusionOk="0">
                    <a:moveTo>
                      <a:pt x="285" y="0"/>
                    </a:moveTo>
                    <a:cubicBezTo>
                      <a:pt x="138" y="0"/>
                      <a:pt x="0" y="113"/>
                      <a:pt x="0" y="286"/>
                    </a:cubicBezTo>
                    <a:cubicBezTo>
                      <a:pt x="0" y="446"/>
                      <a:pt x="123" y="582"/>
                      <a:pt x="284" y="582"/>
                    </a:cubicBezTo>
                    <a:cubicBezTo>
                      <a:pt x="542" y="582"/>
                      <a:pt x="678" y="261"/>
                      <a:pt x="493" y="89"/>
                    </a:cubicBezTo>
                    <a:cubicBezTo>
                      <a:pt x="432" y="28"/>
                      <a:pt x="357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5" name="Google Shape;8265;p64"/>
              <p:cNvSpPr/>
              <p:nvPr/>
            </p:nvSpPr>
            <p:spPr>
              <a:xfrm>
                <a:off x="5319057" y="2689601"/>
                <a:ext cx="1009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595" extrusionOk="0">
                    <a:moveTo>
                      <a:pt x="389" y="0"/>
                    </a:moveTo>
                    <a:cubicBezTo>
                      <a:pt x="128" y="0"/>
                      <a:pt x="1" y="312"/>
                      <a:pt x="182" y="506"/>
                    </a:cubicBezTo>
                    <a:cubicBezTo>
                      <a:pt x="243" y="567"/>
                      <a:pt x="319" y="594"/>
                      <a:pt x="394" y="594"/>
                    </a:cubicBezTo>
                    <a:cubicBezTo>
                      <a:pt x="545" y="594"/>
                      <a:pt x="691" y="482"/>
                      <a:pt x="699" y="308"/>
                    </a:cubicBezTo>
                    <a:cubicBezTo>
                      <a:pt x="699" y="136"/>
                      <a:pt x="564" y="0"/>
                      <a:pt x="404" y="0"/>
                    </a:cubicBezTo>
                    <a:cubicBezTo>
                      <a:pt x="399" y="0"/>
                      <a:pt x="394" y="0"/>
                      <a:pt x="38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6" name="Google Shape;8266;p64"/>
              <p:cNvSpPr/>
              <p:nvPr/>
            </p:nvSpPr>
            <p:spPr>
              <a:xfrm>
                <a:off x="5366637" y="2735983"/>
                <a:ext cx="10139" cy="874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6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308"/>
                    </a:cubicBezTo>
                    <a:cubicBezTo>
                      <a:pt x="0" y="491"/>
                      <a:pt x="151" y="606"/>
                      <a:pt x="305" y="606"/>
                    </a:cubicBezTo>
                    <a:cubicBezTo>
                      <a:pt x="381" y="606"/>
                      <a:pt x="457" y="578"/>
                      <a:pt x="518" y="518"/>
                    </a:cubicBezTo>
                    <a:cubicBezTo>
                      <a:pt x="703" y="321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7" name="Google Shape;8267;p64"/>
              <p:cNvSpPr/>
              <p:nvPr/>
            </p:nvSpPr>
            <p:spPr>
              <a:xfrm>
                <a:off x="5481786" y="2666856"/>
                <a:ext cx="10327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0" extrusionOk="0">
                    <a:moveTo>
                      <a:pt x="407" y="0"/>
                    </a:moveTo>
                    <a:cubicBezTo>
                      <a:pt x="136" y="0"/>
                      <a:pt x="1" y="321"/>
                      <a:pt x="198" y="505"/>
                    </a:cubicBezTo>
                    <a:cubicBezTo>
                      <a:pt x="258" y="570"/>
                      <a:pt x="335" y="599"/>
                      <a:pt x="410" y="599"/>
                    </a:cubicBezTo>
                    <a:cubicBezTo>
                      <a:pt x="565" y="599"/>
                      <a:pt x="715" y="478"/>
                      <a:pt x="715" y="296"/>
                    </a:cubicBezTo>
                    <a:cubicBezTo>
                      <a:pt x="715" y="136"/>
                      <a:pt x="580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8" name="Google Shape;8268;p64"/>
              <p:cNvSpPr/>
              <p:nvPr/>
            </p:nvSpPr>
            <p:spPr>
              <a:xfrm>
                <a:off x="5602459" y="2754978"/>
                <a:ext cx="10081" cy="8596"/>
              </a:xfrm>
              <a:custGeom>
                <a:avLst/>
                <a:gdLst/>
                <a:ahLst/>
                <a:cxnLst/>
                <a:rect l="l" t="t" r="r" b="b"/>
                <a:pathLst>
                  <a:path w="699" h="596" extrusionOk="0">
                    <a:moveTo>
                      <a:pt x="288" y="1"/>
                    </a:moveTo>
                    <a:cubicBezTo>
                      <a:pt x="125" y="1"/>
                      <a:pt x="0" y="144"/>
                      <a:pt x="12" y="310"/>
                    </a:cubicBezTo>
                    <a:cubicBezTo>
                      <a:pt x="12" y="483"/>
                      <a:pt x="156" y="595"/>
                      <a:pt x="306" y="595"/>
                    </a:cubicBezTo>
                    <a:cubicBezTo>
                      <a:pt x="380" y="595"/>
                      <a:pt x="456" y="568"/>
                      <a:pt x="517" y="507"/>
                    </a:cubicBezTo>
                    <a:cubicBezTo>
                      <a:pt x="699" y="313"/>
                      <a:pt x="572" y="1"/>
                      <a:pt x="322" y="1"/>
                    </a:cubicBezTo>
                    <a:cubicBezTo>
                      <a:pt x="317" y="1"/>
                      <a:pt x="313" y="1"/>
                      <a:pt x="308" y="2"/>
                    </a:cubicBezTo>
                    <a:cubicBezTo>
                      <a:pt x="301" y="1"/>
                      <a:pt x="294" y="1"/>
                      <a:pt x="2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9" name="Google Shape;8269;p64"/>
              <p:cNvSpPr/>
              <p:nvPr/>
            </p:nvSpPr>
            <p:spPr>
              <a:xfrm>
                <a:off x="5709431" y="2691850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17" y="1"/>
                    </a:moveTo>
                    <a:cubicBezTo>
                      <a:pt x="156" y="1"/>
                      <a:pt x="0" y="131"/>
                      <a:pt x="0" y="325"/>
                    </a:cubicBezTo>
                    <a:cubicBezTo>
                      <a:pt x="13" y="485"/>
                      <a:pt x="136" y="621"/>
                      <a:pt x="308" y="621"/>
                    </a:cubicBezTo>
                    <a:cubicBezTo>
                      <a:pt x="313" y="621"/>
                      <a:pt x="318" y="621"/>
                      <a:pt x="322" y="621"/>
                    </a:cubicBezTo>
                    <a:cubicBezTo>
                      <a:pt x="584" y="621"/>
                      <a:pt x="724" y="285"/>
                      <a:pt x="530" y="91"/>
                    </a:cubicBezTo>
                    <a:cubicBezTo>
                      <a:pt x="468" y="29"/>
                      <a:pt x="392" y="1"/>
                      <a:pt x="3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0" name="Google Shape;8270;p64"/>
              <p:cNvSpPr/>
              <p:nvPr/>
            </p:nvSpPr>
            <p:spPr>
              <a:xfrm>
                <a:off x="5378362" y="2643117"/>
                <a:ext cx="10269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12" extrusionOk="0">
                    <a:moveTo>
                      <a:pt x="309" y="0"/>
                    </a:moveTo>
                    <a:cubicBezTo>
                      <a:pt x="151" y="0"/>
                      <a:pt x="1" y="121"/>
                      <a:pt x="1" y="303"/>
                    </a:cubicBezTo>
                    <a:cubicBezTo>
                      <a:pt x="1" y="476"/>
                      <a:pt x="136" y="611"/>
                      <a:pt x="296" y="611"/>
                    </a:cubicBezTo>
                    <a:cubicBezTo>
                      <a:pt x="301" y="611"/>
                      <a:pt x="306" y="612"/>
                      <a:pt x="311" y="612"/>
                    </a:cubicBezTo>
                    <a:cubicBezTo>
                      <a:pt x="584" y="612"/>
                      <a:pt x="712" y="287"/>
                      <a:pt x="530" y="94"/>
                    </a:cubicBezTo>
                    <a:cubicBezTo>
                      <a:pt x="466" y="29"/>
                      <a:pt x="386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1" name="Google Shape;8271;p64"/>
              <p:cNvSpPr/>
              <p:nvPr/>
            </p:nvSpPr>
            <p:spPr>
              <a:xfrm>
                <a:off x="5460527" y="301037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1" y="1"/>
                      <a:pt x="1" y="73"/>
                      <a:pt x="58" y="73"/>
                    </a:cubicBezTo>
                    <a:cubicBezTo>
                      <a:pt x="82" y="73"/>
                      <a:pt x="107" y="61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2" name="Google Shape;8272;p64"/>
              <p:cNvSpPr/>
              <p:nvPr/>
            </p:nvSpPr>
            <p:spPr>
              <a:xfrm>
                <a:off x="5759102" y="2946379"/>
                <a:ext cx="1514" cy="923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4" extrusionOk="0">
                    <a:moveTo>
                      <a:pt x="55" y="1"/>
                    </a:moveTo>
                    <a:cubicBezTo>
                      <a:pt x="0" y="1"/>
                      <a:pt x="55" y="63"/>
                      <a:pt x="87" y="63"/>
                    </a:cubicBezTo>
                    <a:cubicBezTo>
                      <a:pt x="97" y="63"/>
                      <a:pt x="105" y="56"/>
                      <a:pt x="105" y="38"/>
                    </a:cubicBezTo>
                    <a:cubicBezTo>
                      <a:pt x="105" y="13"/>
                      <a:pt x="80" y="1"/>
                      <a:pt x="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3" name="Google Shape;8273;p64"/>
              <p:cNvSpPr/>
              <p:nvPr/>
            </p:nvSpPr>
            <p:spPr>
              <a:xfrm>
                <a:off x="5688273" y="2945672"/>
                <a:ext cx="1442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50" y="1"/>
                    </a:moveTo>
                    <a:cubicBezTo>
                      <a:pt x="26" y="1"/>
                      <a:pt x="1" y="25"/>
                      <a:pt x="1" y="50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75" y="99"/>
                      <a:pt x="100" y="74"/>
                      <a:pt x="100" y="50"/>
                    </a:cubicBezTo>
                    <a:cubicBezTo>
                      <a:pt x="100" y="25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4" name="Google Shape;8274;p64"/>
              <p:cNvSpPr/>
              <p:nvPr/>
            </p:nvSpPr>
            <p:spPr>
              <a:xfrm>
                <a:off x="5727372" y="3036664"/>
                <a:ext cx="125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87" h="99" extrusionOk="0">
                    <a:moveTo>
                      <a:pt x="38" y="0"/>
                    </a:moveTo>
                    <a:cubicBezTo>
                      <a:pt x="13" y="0"/>
                      <a:pt x="1" y="25"/>
                      <a:pt x="1" y="49"/>
                    </a:cubicBezTo>
                    <a:cubicBezTo>
                      <a:pt x="1" y="74"/>
                      <a:pt x="13" y="99"/>
                      <a:pt x="38" y="99"/>
                    </a:cubicBezTo>
                    <a:cubicBezTo>
                      <a:pt x="75" y="99"/>
                      <a:pt x="87" y="74"/>
                      <a:pt x="87" y="49"/>
                    </a:cubicBezTo>
                    <a:cubicBezTo>
                      <a:pt x="87" y="25"/>
                      <a:pt x="75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5" name="Google Shape;8275;p64"/>
              <p:cNvSpPr/>
              <p:nvPr/>
            </p:nvSpPr>
            <p:spPr>
              <a:xfrm>
                <a:off x="5836132" y="3027231"/>
                <a:ext cx="1529" cy="1082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5" extrusionOk="0">
                    <a:moveTo>
                      <a:pt x="18" y="0"/>
                    </a:moveTo>
                    <a:cubicBezTo>
                      <a:pt x="8" y="0"/>
                      <a:pt x="0" y="7"/>
                      <a:pt x="0" y="26"/>
                    </a:cubicBezTo>
                    <a:cubicBezTo>
                      <a:pt x="0" y="50"/>
                      <a:pt x="25" y="75"/>
                      <a:pt x="50" y="75"/>
                    </a:cubicBezTo>
                    <a:cubicBezTo>
                      <a:pt x="105" y="66"/>
                      <a:pt x="49" y="0"/>
                      <a:pt x="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6" name="Google Shape;8276;p64"/>
              <p:cNvSpPr/>
              <p:nvPr/>
            </p:nvSpPr>
            <p:spPr>
              <a:xfrm>
                <a:off x="5757054" y="3043759"/>
                <a:ext cx="10139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5" extrusionOk="0">
                    <a:moveTo>
                      <a:pt x="395" y="1"/>
                    </a:moveTo>
                    <a:cubicBezTo>
                      <a:pt x="124" y="1"/>
                      <a:pt x="0" y="321"/>
                      <a:pt x="185" y="506"/>
                    </a:cubicBezTo>
                    <a:cubicBezTo>
                      <a:pt x="246" y="567"/>
                      <a:pt x="322" y="595"/>
                      <a:pt x="397" y="595"/>
                    </a:cubicBezTo>
                    <a:cubicBezTo>
                      <a:pt x="548" y="595"/>
                      <a:pt x="694" y="482"/>
                      <a:pt x="703" y="309"/>
                    </a:cubicBezTo>
                    <a:cubicBezTo>
                      <a:pt x="703" y="136"/>
                      <a:pt x="567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7" name="Google Shape;8277;p64"/>
              <p:cNvSpPr/>
              <p:nvPr/>
            </p:nvSpPr>
            <p:spPr>
              <a:xfrm>
                <a:off x="5664880" y="2828388"/>
                <a:ext cx="1044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2" extrusionOk="0">
                    <a:moveTo>
                      <a:pt x="401" y="0"/>
                    </a:moveTo>
                    <a:cubicBezTo>
                      <a:pt x="139" y="0"/>
                      <a:pt x="0" y="324"/>
                      <a:pt x="194" y="518"/>
                    </a:cubicBezTo>
                    <a:cubicBezTo>
                      <a:pt x="258" y="583"/>
                      <a:pt x="338" y="611"/>
                      <a:pt x="415" y="611"/>
                    </a:cubicBezTo>
                    <a:cubicBezTo>
                      <a:pt x="573" y="611"/>
                      <a:pt x="724" y="491"/>
                      <a:pt x="724" y="308"/>
                    </a:cubicBezTo>
                    <a:cubicBezTo>
                      <a:pt x="724" y="136"/>
                      <a:pt x="588" y="0"/>
                      <a:pt x="415" y="0"/>
                    </a:cubicBezTo>
                    <a:cubicBezTo>
                      <a:pt x="411" y="0"/>
                      <a:pt x="406" y="0"/>
                      <a:pt x="40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8" name="Google Shape;8278;p64"/>
              <p:cNvSpPr/>
              <p:nvPr/>
            </p:nvSpPr>
            <p:spPr>
              <a:xfrm>
                <a:off x="5701296" y="2831936"/>
                <a:ext cx="8682" cy="74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14" extrusionOk="0">
                    <a:moveTo>
                      <a:pt x="329" y="0"/>
                    </a:moveTo>
                    <a:cubicBezTo>
                      <a:pt x="116" y="0"/>
                      <a:pt x="1" y="275"/>
                      <a:pt x="158" y="432"/>
                    </a:cubicBezTo>
                    <a:cubicBezTo>
                      <a:pt x="214" y="489"/>
                      <a:pt x="281" y="513"/>
                      <a:pt x="346" y="513"/>
                    </a:cubicBezTo>
                    <a:cubicBezTo>
                      <a:pt x="479" y="513"/>
                      <a:pt x="601" y="409"/>
                      <a:pt x="601" y="260"/>
                    </a:cubicBezTo>
                    <a:cubicBezTo>
                      <a:pt x="601" y="112"/>
                      <a:pt x="490" y="1"/>
                      <a:pt x="342" y="1"/>
                    </a:cubicBezTo>
                    <a:cubicBezTo>
                      <a:pt x="338" y="1"/>
                      <a:pt x="333" y="0"/>
                      <a:pt x="3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9" name="Google Shape;8279;p64"/>
              <p:cNvSpPr/>
              <p:nvPr/>
            </p:nvSpPr>
            <p:spPr>
              <a:xfrm>
                <a:off x="5582729" y="2890232"/>
                <a:ext cx="1428" cy="1385"/>
              </a:xfrm>
              <a:custGeom>
                <a:avLst/>
                <a:gdLst/>
                <a:ahLst/>
                <a:cxnLst/>
                <a:rect l="l" t="t" r="r" b="b"/>
                <a:pathLst>
                  <a:path w="99" h="96" extrusionOk="0">
                    <a:moveTo>
                      <a:pt x="49" y="0"/>
                    </a:moveTo>
                    <a:cubicBezTo>
                      <a:pt x="25" y="0"/>
                      <a:pt x="0" y="25"/>
                      <a:pt x="0" y="50"/>
                    </a:cubicBezTo>
                    <a:cubicBezTo>
                      <a:pt x="0" y="80"/>
                      <a:pt x="25" y="96"/>
                      <a:pt x="49" y="96"/>
                    </a:cubicBezTo>
                    <a:cubicBezTo>
                      <a:pt x="74" y="96"/>
                      <a:pt x="99" y="80"/>
                      <a:pt x="99" y="50"/>
                    </a:cubicBezTo>
                    <a:cubicBezTo>
                      <a:pt x="99" y="25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0" name="Google Shape;8280;p64"/>
              <p:cNvSpPr/>
              <p:nvPr/>
            </p:nvSpPr>
            <p:spPr>
              <a:xfrm>
                <a:off x="5266588" y="2751069"/>
                <a:ext cx="6764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98" extrusionOk="0">
                    <a:moveTo>
                      <a:pt x="179" y="1"/>
                    </a:moveTo>
                    <a:cubicBezTo>
                      <a:pt x="77" y="1"/>
                      <a:pt x="0" y="94"/>
                      <a:pt x="0" y="199"/>
                    </a:cubicBezTo>
                    <a:cubicBezTo>
                      <a:pt x="0" y="315"/>
                      <a:pt x="96" y="398"/>
                      <a:pt x="199" y="398"/>
                    </a:cubicBezTo>
                    <a:cubicBezTo>
                      <a:pt x="249" y="398"/>
                      <a:pt x="301" y="378"/>
                      <a:pt x="345" y="334"/>
                    </a:cubicBezTo>
                    <a:cubicBezTo>
                      <a:pt x="469" y="211"/>
                      <a:pt x="382" y="2"/>
                      <a:pt x="198" y="2"/>
                    </a:cubicBezTo>
                    <a:cubicBezTo>
                      <a:pt x="191" y="1"/>
                      <a:pt x="185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1" name="Google Shape;8281;p64"/>
              <p:cNvSpPr/>
              <p:nvPr/>
            </p:nvSpPr>
            <p:spPr>
              <a:xfrm>
                <a:off x="5311370" y="2850599"/>
                <a:ext cx="10615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621" extrusionOk="0">
                    <a:moveTo>
                      <a:pt x="432" y="1"/>
                    </a:moveTo>
                    <a:cubicBezTo>
                      <a:pt x="148" y="1"/>
                      <a:pt x="0" y="333"/>
                      <a:pt x="197" y="530"/>
                    </a:cubicBezTo>
                    <a:cubicBezTo>
                      <a:pt x="260" y="593"/>
                      <a:pt x="338" y="621"/>
                      <a:pt x="414" y="621"/>
                    </a:cubicBezTo>
                    <a:cubicBezTo>
                      <a:pt x="578" y="621"/>
                      <a:pt x="736" y="493"/>
                      <a:pt x="727" y="309"/>
                    </a:cubicBezTo>
                    <a:cubicBezTo>
                      <a:pt x="727" y="136"/>
                      <a:pt x="592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2" name="Google Shape;8282;p64"/>
              <p:cNvSpPr/>
              <p:nvPr/>
            </p:nvSpPr>
            <p:spPr>
              <a:xfrm>
                <a:off x="5450864" y="2788582"/>
                <a:ext cx="2856" cy="2336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2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24"/>
                      <a:pt x="38" y="161"/>
                      <a:pt x="87" y="161"/>
                    </a:cubicBezTo>
                    <a:cubicBezTo>
                      <a:pt x="91" y="161"/>
                      <a:pt x="94" y="161"/>
                      <a:pt x="98" y="161"/>
                    </a:cubicBezTo>
                    <a:cubicBezTo>
                      <a:pt x="198" y="161"/>
                      <a:pt x="194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3" name="Google Shape;8283;p64"/>
              <p:cNvSpPr/>
              <p:nvPr/>
            </p:nvSpPr>
            <p:spPr>
              <a:xfrm>
                <a:off x="5430081" y="3004314"/>
                <a:ext cx="1356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4" h="74" extrusionOk="0">
                    <a:moveTo>
                      <a:pt x="37" y="1"/>
                    </a:moveTo>
                    <a:cubicBezTo>
                      <a:pt x="12" y="1"/>
                      <a:pt x="0" y="13"/>
                      <a:pt x="0" y="50"/>
                    </a:cubicBezTo>
                    <a:cubicBezTo>
                      <a:pt x="0" y="67"/>
                      <a:pt x="6" y="74"/>
                      <a:pt x="14" y="74"/>
                    </a:cubicBezTo>
                    <a:cubicBezTo>
                      <a:pt x="41" y="74"/>
                      <a:pt x="9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4" name="Google Shape;8284;p64"/>
              <p:cNvSpPr/>
              <p:nvPr/>
            </p:nvSpPr>
            <p:spPr>
              <a:xfrm>
                <a:off x="5360954" y="3023323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6"/>
                      <a:pt x="0" y="50"/>
                    </a:cubicBezTo>
                    <a:cubicBezTo>
                      <a:pt x="0" y="75"/>
                      <a:pt x="12" y="100"/>
                      <a:pt x="37" y="100"/>
                    </a:cubicBezTo>
                    <a:cubicBezTo>
                      <a:pt x="74" y="100"/>
                      <a:pt x="86" y="75"/>
                      <a:pt x="86" y="50"/>
                    </a:cubicBezTo>
                    <a:cubicBezTo>
                      <a:pt x="86" y="26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5" name="Google Shape;8285;p64"/>
              <p:cNvSpPr/>
              <p:nvPr/>
            </p:nvSpPr>
            <p:spPr>
              <a:xfrm>
                <a:off x="5312076" y="2915644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0"/>
                    </a:moveTo>
                    <a:cubicBezTo>
                      <a:pt x="25" y="0"/>
                      <a:pt x="1" y="13"/>
                      <a:pt x="1" y="50"/>
                    </a:cubicBezTo>
                    <a:cubicBezTo>
                      <a:pt x="1" y="74"/>
                      <a:pt x="25" y="86"/>
                      <a:pt x="50" y="86"/>
                    </a:cubicBezTo>
                    <a:cubicBezTo>
                      <a:pt x="75" y="86"/>
                      <a:pt x="99" y="74"/>
                      <a:pt x="99" y="50"/>
                    </a:cubicBezTo>
                    <a:cubicBezTo>
                      <a:pt x="99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6" name="Google Shape;8286;p64"/>
              <p:cNvSpPr/>
              <p:nvPr/>
            </p:nvSpPr>
            <p:spPr>
              <a:xfrm>
                <a:off x="5389842" y="2838599"/>
                <a:ext cx="2755" cy="1889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1" extrusionOk="0">
                    <a:moveTo>
                      <a:pt x="161" y="0"/>
                    </a:moveTo>
                    <a:cubicBezTo>
                      <a:pt x="106" y="0"/>
                      <a:pt x="0" y="130"/>
                      <a:pt x="104" y="130"/>
                    </a:cubicBezTo>
                    <a:cubicBezTo>
                      <a:pt x="153" y="130"/>
                      <a:pt x="190" y="93"/>
                      <a:pt x="190" y="44"/>
                    </a:cubicBezTo>
                    <a:cubicBezTo>
                      <a:pt x="190" y="12"/>
                      <a:pt x="178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7" name="Google Shape;8287;p64"/>
              <p:cNvSpPr/>
              <p:nvPr/>
            </p:nvSpPr>
            <p:spPr>
              <a:xfrm>
                <a:off x="5423793" y="288580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3" y="0"/>
                    </a:moveTo>
                    <a:cubicBezTo>
                      <a:pt x="65" y="0"/>
                      <a:pt x="0" y="73"/>
                      <a:pt x="66" y="73"/>
                    </a:cubicBezTo>
                    <a:cubicBezTo>
                      <a:pt x="91" y="73"/>
                      <a:pt x="103" y="49"/>
                      <a:pt x="103" y="24"/>
                    </a:cubicBezTo>
                    <a:cubicBezTo>
                      <a:pt x="106" y="7"/>
                      <a:pt x="101" y="0"/>
                      <a:pt x="9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8" name="Google Shape;8288;p64"/>
              <p:cNvSpPr/>
              <p:nvPr/>
            </p:nvSpPr>
            <p:spPr>
              <a:xfrm>
                <a:off x="5413149" y="2918125"/>
                <a:ext cx="808" cy="6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43" extrusionOk="0">
                    <a:moveTo>
                      <a:pt x="28" y="1"/>
                    </a:moveTo>
                    <a:cubicBezTo>
                      <a:pt x="16" y="1"/>
                      <a:pt x="4" y="13"/>
                      <a:pt x="4" y="25"/>
                    </a:cubicBezTo>
                    <a:cubicBezTo>
                      <a:pt x="0" y="38"/>
                      <a:pt x="3" y="42"/>
                      <a:pt x="7" y="42"/>
                    </a:cubicBezTo>
                    <a:cubicBezTo>
                      <a:pt x="21" y="42"/>
                      <a:pt x="56" y="1"/>
                      <a:pt x="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9" name="Google Shape;8289;p64"/>
              <p:cNvSpPr/>
              <p:nvPr/>
            </p:nvSpPr>
            <p:spPr>
              <a:xfrm>
                <a:off x="5253261" y="2831878"/>
                <a:ext cx="721" cy="793"/>
              </a:xfrm>
              <a:custGeom>
                <a:avLst/>
                <a:gdLst/>
                <a:ahLst/>
                <a:cxnLst/>
                <a:rect l="l" t="t" r="r" b="b"/>
                <a:pathLst>
                  <a:path w="50" h="55" extrusionOk="0">
                    <a:moveTo>
                      <a:pt x="35" y="0"/>
                    </a:moveTo>
                    <a:cubicBezTo>
                      <a:pt x="32" y="0"/>
                      <a:pt x="28" y="2"/>
                      <a:pt x="25" y="5"/>
                    </a:cubicBezTo>
                    <a:cubicBezTo>
                      <a:pt x="13" y="5"/>
                      <a:pt x="0" y="5"/>
                      <a:pt x="0" y="29"/>
                    </a:cubicBezTo>
                    <a:cubicBezTo>
                      <a:pt x="0" y="42"/>
                      <a:pt x="13" y="54"/>
                      <a:pt x="25" y="54"/>
                    </a:cubicBezTo>
                    <a:cubicBezTo>
                      <a:pt x="37" y="54"/>
                      <a:pt x="50" y="42"/>
                      <a:pt x="50" y="29"/>
                    </a:cubicBezTo>
                    <a:cubicBezTo>
                      <a:pt x="50" y="11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0" name="Google Shape;8290;p64"/>
              <p:cNvSpPr/>
              <p:nvPr/>
            </p:nvSpPr>
            <p:spPr>
              <a:xfrm>
                <a:off x="5213455" y="2852373"/>
                <a:ext cx="721" cy="779"/>
              </a:xfrm>
              <a:custGeom>
                <a:avLst/>
                <a:gdLst/>
                <a:ahLst/>
                <a:cxnLst/>
                <a:rect l="l" t="t" r="r" b="b"/>
                <a:pathLst>
                  <a:path w="50" h="54" extrusionOk="0">
                    <a:moveTo>
                      <a:pt x="25" y="1"/>
                    </a:moveTo>
                    <a:cubicBezTo>
                      <a:pt x="13" y="1"/>
                      <a:pt x="0" y="13"/>
                      <a:pt x="0" y="25"/>
                    </a:cubicBezTo>
                    <a:cubicBezTo>
                      <a:pt x="0" y="44"/>
                      <a:pt x="13" y="53"/>
                      <a:pt x="25" y="53"/>
                    </a:cubicBezTo>
                    <a:cubicBezTo>
                      <a:pt x="37" y="53"/>
                      <a:pt x="50" y="44"/>
                      <a:pt x="50" y="25"/>
                    </a:cubicBezTo>
                    <a:cubicBezTo>
                      <a:pt x="50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1" name="Google Shape;8291;p64"/>
              <p:cNvSpPr/>
              <p:nvPr/>
            </p:nvSpPr>
            <p:spPr>
              <a:xfrm>
                <a:off x="5267756" y="2815249"/>
                <a:ext cx="1687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74" extrusionOk="0">
                    <a:moveTo>
                      <a:pt x="99" y="1"/>
                    </a:moveTo>
                    <a:cubicBezTo>
                      <a:pt x="66" y="1"/>
                      <a:pt x="1" y="74"/>
                      <a:pt x="67" y="74"/>
                    </a:cubicBezTo>
                    <a:cubicBezTo>
                      <a:pt x="92" y="74"/>
                      <a:pt x="117" y="61"/>
                      <a:pt x="117" y="24"/>
                    </a:cubicBezTo>
                    <a:cubicBezTo>
                      <a:pt x="117" y="7"/>
                      <a:pt x="109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2" name="Google Shape;8292;p64"/>
              <p:cNvSpPr/>
              <p:nvPr/>
            </p:nvSpPr>
            <p:spPr>
              <a:xfrm>
                <a:off x="5212215" y="2837244"/>
                <a:ext cx="6764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10" extrusionOk="0">
                    <a:moveTo>
                      <a:pt x="264" y="1"/>
                    </a:moveTo>
                    <a:cubicBezTo>
                      <a:pt x="214" y="1"/>
                      <a:pt x="163" y="20"/>
                      <a:pt x="123" y="64"/>
                    </a:cubicBezTo>
                    <a:cubicBezTo>
                      <a:pt x="0" y="187"/>
                      <a:pt x="86" y="409"/>
                      <a:pt x="271" y="409"/>
                    </a:cubicBezTo>
                    <a:cubicBezTo>
                      <a:pt x="382" y="409"/>
                      <a:pt x="468" y="311"/>
                      <a:pt x="468" y="200"/>
                    </a:cubicBezTo>
                    <a:cubicBezTo>
                      <a:pt x="468" y="83"/>
                      <a:pt x="367" y="1"/>
                      <a:pt x="2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3" name="Google Shape;8293;p64"/>
              <p:cNvSpPr/>
              <p:nvPr/>
            </p:nvSpPr>
            <p:spPr>
              <a:xfrm>
                <a:off x="5282452" y="2829441"/>
                <a:ext cx="10629" cy="8798"/>
              </a:xfrm>
              <a:custGeom>
                <a:avLst/>
                <a:gdLst/>
                <a:ahLst/>
                <a:cxnLst/>
                <a:rect l="l" t="t" r="r" b="b"/>
                <a:pathLst>
                  <a:path w="737" h="610" extrusionOk="0">
                    <a:moveTo>
                      <a:pt x="297" y="1"/>
                    </a:moveTo>
                    <a:cubicBezTo>
                      <a:pt x="146" y="1"/>
                      <a:pt x="21" y="132"/>
                      <a:pt x="9" y="297"/>
                    </a:cubicBezTo>
                    <a:cubicBezTo>
                      <a:pt x="1" y="482"/>
                      <a:pt x="153" y="609"/>
                      <a:pt x="317" y="609"/>
                    </a:cubicBezTo>
                    <a:cubicBezTo>
                      <a:pt x="393" y="609"/>
                      <a:pt x="472" y="582"/>
                      <a:pt x="539" y="519"/>
                    </a:cubicBezTo>
                    <a:cubicBezTo>
                      <a:pt x="736" y="334"/>
                      <a:pt x="601" y="1"/>
                      <a:pt x="317" y="1"/>
                    </a:cubicBezTo>
                    <a:cubicBezTo>
                      <a:pt x="311" y="1"/>
                      <a:pt x="304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4" name="Google Shape;8294;p64"/>
              <p:cNvSpPr/>
              <p:nvPr/>
            </p:nvSpPr>
            <p:spPr>
              <a:xfrm>
                <a:off x="5400227" y="2899996"/>
                <a:ext cx="721" cy="736"/>
              </a:xfrm>
              <a:custGeom>
                <a:avLst/>
                <a:gdLst/>
                <a:ahLst/>
                <a:cxnLst/>
                <a:rect l="l" t="t" r="r" b="b"/>
                <a:pathLst>
                  <a:path w="50" h="51" extrusionOk="0">
                    <a:moveTo>
                      <a:pt x="25" y="1"/>
                    </a:moveTo>
                    <a:cubicBezTo>
                      <a:pt x="12" y="1"/>
                      <a:pt x="0" y="13"/>
                      <a:pt x="0" y="26"/>
                    </a:cubicBezTo>
                    <a:cubicBezTo>
                      <a:pt x="0" y="38"/>
                      <a:pt x="12" y="50"/>
                      <a:pt x="25" y="50"/>
                    </a:cubicBezTo>
                    <a:cubicBezTo>
                      <a:pt x="37" y="50"/>
                      <a:pt x="49" y="38"/>
                      <a:pt x="49" y="26"/>
                    </a:cubicBezTo>
                    <a:cubicBezTo>
                      <a:pt x="49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5" name="Google Shape;8295;p64"/>
              <p:cNvSpPr/>
              <p:nvPr/>
            </p:nvSpPr>
            <p:spPr>
              <a:xfrm>
                <a:off x="5418803" y="2855748"/>
                <a:ext cx="2755" cy="1904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2" extrusionOk="0">
                    <a:moveTo>
                      <a:pt x="104" y="1"/>
                    </a:moveTo>
                    <a:cubicBezTo>
                      <a:pt x="1" y="1"/>
                      <a:pt x="106" y="131"/>
                      <a:pt x="162" y="131"/>
                    </a:cubicBezTo>
                    <a:cubicBezTo>
                      <a:pt x="178" y="131"/>
                      <a:pt x="191" y="119"/>
                      <a:pt x="191" y="87"/>
                    </a:cubicBezTo>
                    <a:cubicBezTo>
                      <a:pt x="191" y="38"/>
                      <a:pt x="154" y="1"/>
                      <a:pt x="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6" name="Google Shape;8296;p64"/>
              <p:cNvSpPr/>
              <p:nvPr/>
            </p:nvSpPr>
            <p:spPr>
              <a:xfrm>
                <a:off x="5431134" y="2978916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17" y="1"/>
                    </a:moveTo>
                    <a:cubicBezTo>
                      <a:pt x="8" y="1"/>
                      <a:pt x="1" y="7"/>
                      <a:pt x="1" y="24"/>
                    </a:cubicBezTo>
                    <a:cubicBezTo>
                      <a:pt x="1" y="49"/>
                      <a:pt x="26" y="74"/>
                      <a:pt x="50" y="74"/>
                    </a:cubicBezTo>
                    <a:cubicBezTo>
                      <a:pt x="107" y="74"/>
                      <a:pt x="47" y="1"/>
                      <a:pt x="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7" name="Google Shape;8297;p64"/>
              <p:cNvSpPr/>
              <p:nvPr/>
            </p:nvSpPr>
            <p:spPr>
              <a:xfrm>
                <a:off x="5426692" y="2943191"/>
                <a:ext cx="1976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9" extrusionOk="0">
                    <a:moveTo>
                      <a:pt x="75" y="0"/>
                    </a:moveTo>
                    <a:cubicBezTo>
                      <a:pt x="1" y="0"/>
                      <a:pt x="1" y="99"/>
                      <a:pt x="75" y="99"/>
                    </a:cubicBezTo>
                    <a:cubicBezTo>
                      <a:pt x="136" y="99"/>
                      <a:pt x="136" y="0"/>
                      <a:pt x="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8" name="Google Shape;8298;p64"/>
              <p:cNvSpPr/>
              <p:nvPr/>
            </p:nvSpPr>
            <p:spPr>
              <a:xfrm>
                <a:off x="5328129" y="2959489"/>
                <a:ext cx="4932" cy="4139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87" extrusionOk="0">
                    <a:moveTo>
                      <a:pt x="145" y="0"/>
                    </a:moveTo>
                    <a:cubicBezTo>
                      <a:pt x="71" y="0"/>
                      <a:pt x="1" y="56"/>
                      <a:pt x="9" y="139"/>
                    </a:cubicBezTo>
                    <a:cubicBezTo>
                      <a:pt x="9" y="225"/>
                      <a:pt x="70" y="287"/>
                      <a:pt x="144" y="287"/>
                    </a:cubicBezTo>
                    <a:cubicBezTo>
                      <a:pt x="268" y="287"/>
                      <a:pt x="342" y="127"/>
                      <a:pt x="243" y="41"/>
                    </a:cubicBezTo>
                    <a:cubicBezTo>
                      <a:pt x="215" y="13"/>
                      <a:pt x="180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9" name="Google Shape;8299;p64"/>
              <p:cNvSpPr/>
              <p:nvPr/>
            </p:nvSpPr>
            <p:spPr>
              <a:xfrm>
                <a:off x="5362368" y="2993122"/>
                <a:ext cx="9966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1" extrusionOk="0">
                    <a:moveTo>
                      <a:pt x="346" y="0"/>
                    </a:moveTo>
                    <a:cubicBezTo>
                      <a:pt x="148" y="0"/>
                      <a:pt x="1" y="148"/>
                      <a:pt x="1" y="345"/>
                    </a:cubicBezTo>
                    <a:cubicBezTo>
                      <a:pt x="1" y="530"/>
                      <a:pt x="148" y="690"/>
                      <a:pt x="346" y="690"/>
                    </a:cubicBezTo>
                    <a:cubicBezTo>
                      <a:pt x="530" y="690"/>
                      <a:pt x="691" y="530"/>
                      <a:pt x="691" y="345"/>
                    </a:cubicBezTo>
                    <a:cubicBezTo>
                      <a:pt x="691" y="148"/>
                      <a:pt x="530" y="0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0" name="Google Shape;8300;p64"/>
              <p:cNvSpPr/>
              <p:nvPr/>
            </p:nvSpPr>
            <p:spPr>
              <a:xfrm>
                <a:off x="5427471" y="2814471"/>
                <a:ext cx="10788" cy="912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633" extrusionOk="0">
                    <a:moveTo>
                      <a:pt x="327" y="0"/>
                    </a:moveTo>
                    <a:cubicBezTo>
                      <a:pt x="159" y="0"/>
                      <a:pt x="0" y="131"/>
                      <a:pt x="9" y="325"/>
                    </a:cubicBezTo>
                    <a:cubicBezTo>
                      <a:pt x="9" y="497"/>
                      <a:pt x="156" y="633"/>
                      <a:pt x="329" y="633"/>
                    </a:cubicBezTo>
                    <a:cubicBezTo>
                      <a:pt x="612" y="633"/>
                      <a:pt x="748" y="288"/>
                      <a:pt x="551" y="91"/>
                    </a:cubicBezTo>
                    <a:cubicBezTo>
                      <a:pt x="484" y="28"/>
                      <a:pt x="405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1" name="Google Shape;8301;p64"/>
              <p:cNvSpPr/>
              <p:nvPr/>
            </p:nvSpPr>
            <p:spPr>
              <a:xfrm>
                <a:off x="5339450" y="2821350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45" y="1"/>
                      <a:pt x="0" y="122"/>
                      <a:pt x="0" y="304"/>
                    </a:cubicBezTo>
                    <a:cubicBezTo>
                      <a:pt x="0" y="464"/>
                      <a:pt x="136" y="599"/>
                      <a:pt x="296" y="599"/>
                    </a:cubicBezTo>
                    <a:cubicBezTo>
                      <a:pt x="567" y="599"/>
                      <a:pt x="702" y="279"/>
                      <a:pt x="505" y="94"/>
                    </a:cubicBezTo>
                    <a:cubicBezTo>
                      <a:pt x="445" y="29"/>
                      <a:pt x="369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2" name="Google Shape;8302;p64"/>
              <p:cNvSpPr/>
              <p:nvPr/>
            </p:nvSpPr>
            <p:spPr>
              <a:xfrm>
                <a:off x="5383511" y="2918125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36" y="1"/>
                      <a:pt x="1" y="321"/>
                      <a:pt x="186" y="518"/>
                    </a:cubicBezTo>
                    <a:cubicBezTo>
                      <a:pt x="244" y="577"/>
                      <a:pt x="318" y="603"/>
                      <a:pt x="391" y="603"/>
                    </a:cubicBezTo>
                    <a:cubicBezTo>
                      <a:pt x="548" y="603"/>
                      <a:pt x="703" y="481"/>
                      <a:pt x="703" y="296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3" name="Google Shape;8303;p64"/>
              <p:cNvSpPr/>
              <p:nvPr/>
            </p:nvSpPr>
            <p:spPr>
              <a:xfrm>
                <a:off x="5449263" y="2860190"/>
                <a:ext cx="10153" cy="8668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1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6" y="506"/>
                    </a:cubicBezTo>
                    <a:cubicBezTo>
                      <a:pt x="247" y="571"/>
                      <a:pt x="324" y="600"/>
                      <a:pt x="400" y="600"/>
                    </a:cubicBezTo>
                    <a:cubicBezTo>
                      <a:pt x="554" y="600"/>
                      <a:pt x="703" y="482"/>
                      <a:pt x="703" y="309"/>
                    </a:cubicBezTo>
                    <a:cubicBezTo>
                      <a:pt x="703" y="136"/>
                      <a:pt x="568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4" name="Google Shape;8304;p64"/>
              <p:cNvSpPr/>
              <p:nvPr/>
            </p:nvSpPr>
            <p:spPr>
              <a:xfrm>
                <a:off x="5475743" y="2755699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5" y="506"/>
                    </a:cubicBezTo>
                    <a:cubicBezTo>
                      <a:pt x="246" y="571"/>
                      <a:pt x="323" y="600"/>
                      <a:pt x="398" y="600"/>
                    </a:cubicBezTo>
                    <a:cubicBezTo>
                      <a:pt x="553" y="600"/>
                      <a:pt x="703" y="479"/>
                      <a:pt x="703" y="297"/>
                    </a:cubicBezTo>
                    <a:cubicBezTo>
                      <a:pt x="703" y="137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5" name="Google Shape;8305;p64"/>
              <p:cNvSpPr/>
              <p:nvPr/>
            </p:nvSpPr>
            <p:spPr>
              <a:xfrm>
                <a:off x="5542735" y="2625449"/>
                <a:ext cx="1269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88" h="99" extrusionOk="0">
                    <a:moveTo>
                      <a:pt x="38" y="0"/>
                    </a:moveTo>
                    <a:cubicBezTo>
                      <a:pt x="13" y="0"/>
                      <a:pt x="1" y="25"/>
                      <a:pt x="1" y="50"/>
                    </a:cubicBezTo>
                    <a:cubicBezTo>
                      <a:pt x="1" y="74"/>
                      <a:pt x="13" y="99"/>
                      <a:pt x="38" y="99"/>
                    </a:cubicBezTo>
                    <a:cubicBezTo>
                      <a:pt x="75" y="99"/>
                      <a:pt x="87" y="74"/>
                      <a:pt x="87" y="50"/>
                    </a:cubicBezTo>
                    <a:cubicBezTo>
                      <a:pt x="87" y="25"/>
                      <a:pt x="75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6" name="Google Shape;8306;p64"/>
              <p:cNvSpPr/>
              <p:nvPr/>
            </p:nvSpPr>
            <p:spPr>
              <a:xfrm>
                <a:off x="5534745" y="2600931"/>
                <a:ext cx="2495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3" extrusionOk="0">
                    <a:moveTo>
                      <a:pt x="87" y="0"/>
                    </a:moveTo>
                    <a:cubicBezTo>
                      <a:pt x="50" y="0"/>
                      <a:pt x="13" y="37"/>
                      <a:pt x="13" y="86"/>
                    </a:cubicBezTo>
                    <a:cubicBezTo>
                      <a:pt x="0" y="136"/>
                      <a:pt x="50" y="173"/>
                      <a:pt x="87" y="173"/>
                    </a:cubicBezTo>
                    <a:cubicBezTo>
                      <a:pt x="136" y="173"/>
                      <a:pt x="173" y="136"/>
                      <a:pt x="173" y="86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7" name="Google Shape;8307;p64"/>
              <p:cNvSpPr/>
              <p:nvPr/>
            </p:nvSpPr>
            <p:spPr>
              <a:xfrm>
                <a:off x="5443754" y="2622550"/>
                <a:ext cx="1543" cy="1139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9" extrusionOk="0">
                    <a:moveTo>
                      <a:pt x="18" y="0"/>
                    </a:moveTo>
                    <a:cubicBezTo>
                      <a:pt x="8" y="0"/>
                      <a:pt x="1" y="8"/>
                      <a:pt x="1" y="29"/>
                    </a:cubicBezTo>
                    <a:cubicBezTo>
                      <a:pt x="1" y="54"/>
                      <a:pt x="25" y="78"/>
                      <a:pt x="50" y="78"/>
                    </a:cubicBezTo>
                    <a:cubicBezTo>
                      <a:pt x="106" y="78"/>
                      <a:pt x="49" y="0"/>
                      <a:pt x="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8" name="Google Shape;8308;p64"/>
              <p:cNvSpPr/>
              <p:nvPr/>
            </p:nvSpPr>
            <p:spPr>
              <a:xfrm>
                <a:off x="5350469" y="2602402"/>
                <a:ext cx="6764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04" extrusionOk="0">
                    <a:moveTo>
                      <a:pt x="205" y="0"/>
                    </a:moveTo>
                    <a:cubicBezTo>
                      <a:pt x="101" y="0"/>
                      <a:pt x="0" y="77"/>
                      <a:pt x="0" y="194"/>
                    </a:cubicBezTo>
                    <a:cubicBezTo>
                      <a:pt x="0" y="305"/>
                      <a:pt x="86" y="403"/>
                      <a:pt x="197" y="403"/>
                    </a:cubicBezTo>
                    <a:cubicBezTo>
                      <a:pt x="382" y="403"/>
                      <a:pt x="468" y="181"/>
                      <a:pt x="345" y="58"/>
                    </a:cubicBezTo>
                    <a:cubicBezTo>
                      <a:pt x="305" y="18"/>
                      <a:pt x="254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9" name="Google Shape;8309;p64"/>
              <p:cNvSpPr/>
              <p:nvPr/>
            </p:nvSpPr>
            <p:spPr>
              <a:xfrm>
                <a:off x="5446595" y="2695990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0" name="Google Shape;8310;p64"/>
              <p:cNvSpPr/>
              <p:nvPr/>
            </p:nvSpPr>
            <p:spPr>
              <a:xfrm>
                <a:off x="5445355" y="271909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79"/>
                      <a:pt x="145" y="600"/>
                      <a:pt x="296" y="600"/>
                    </a:cubicBezTo>
                    <a:cubicBezTo>
                      <a:pt x="370" y="600"/>
                      <a:pt x="445" y="571"/>
                      <a:pt x="506" y="506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1" name="Google Shape;8311;p64"/>
              <p:cNvSpPr/>
              <p:nvPr/>
            </p:nvSpPr>
            <p:spPr>
              <a:xfrm>
                <a:off x="5342046" y="2610392"/>
                <a:ext cx="2740" cy="1918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3" extrusionOk="0">
                    <a:moveTo>
                      <a:pt x="159" y="1"/>
                    </a:moveTo>
                    <a:cubicBezTo>
                      <a:pt x="103" y="1"/>
                      <a:pt x="1" y="123"/>
                      <a:pt x="104" y="133"/>
                    </a:cubicBezTo>
                    <a:cubicBezTo>
                      <a:pt x="140" y="133"/>
                      <a:pt x="190" y="83"/>
                      <a:pt x="190" y="46"/>
                    </a:cubicBezTo>
                    <a:cubicBezTo>
                      <a:pt x="190" y="13"/>
                      <a:pt x="177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2" name="Google Shape;8312;p64"/>
              <p:cNvSpPr/>
              <p:nvPr/>
            </p:nvSpPr>
            <p:spPr>
              <a:xfrm>
                <a:off x="5436110" y="2648194"/>
                <a:ext cx="2510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4" extrusionOk="0">
                    <a:moveTo>
                      <a:pt x="87" y="1"/>
                    </a:moveTo>
                    <a:cubicBezTo>
                      <a:pt x="38" y="1"/>
                      <a:pt x="1" y="37"/>
                      <a:pt x="1" y="87"/>
                    </a:cubicBezTo>
                    <a:cubicBezTo>
                      <a:pt x="1" y="136"/>
                      <a:pt x="38" y="173"/>
                      <a:pt x="87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7"/>
                      <a:pt x="136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3" name="Google Shape;8313;p64"/>
              <p:cNvSpPr/>
              <p:nvPr/>
            </p:nvSpPr>
            <p:spPr>
              <a:xfrm>
                <a:off x="5677615" y="2908000"/>
                <a:ext cx="1976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87" extrusionOk="0">
                    <a:moveTo>
                      <a:pt x="62" y="0"/>
                    </a:moveTo>
                    <a:cubicBezTo>
                      <a:pt x="1" y="0"/>
                      <a:pt x="1" y="87"/>
                      <a:pt x="62" y="87"/>
                    </a:cubicBezTo>
                    <a:cubicBezTo>
                      <a:pt x="136" y="87"/>
                      <a:pt x="136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4" name="Google Shape;8314;p64"/>
              <p:cNvSpPr/>
              <p:nvPr/>
            </p:nvSpPr>
            <p:spPr>
              <a:xfrm>
                <a:off x="5565480" y="2854334"/>
                <a:ext cx="1269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50" y="0"/>
                    </a:moveTo>
                    <a:cubicBezTo>
                      <a:pt x="13" y="0"/>
                      <a:pt x="1" y="13"/>
                      <a:pt x="1" y="50"/>
                    </a:cubicBezTo>
                    <a:cubicBezTo>
                      <a:pt x="1" y="74"/>
                      <a:pt x="13" y="87"/>
                      <a:pt x="50" y="87"/>
                    </a:cubicBezTo>
                    <a:cubicBezTo>
                      <a:pt x="75" y="87"/>
                      <a:pt x="87" y="74"/>
                      <a:pt x="87" y="50"/>
                    </a:cubicBezTo>
                    <a:cubicBezTo>
                      <a:pt x="87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5" name="Google Shape;8315;p64"/>
              <p:cNvSpPr/>
              <p:nvPr/>
            </p:nvSpPr>
            <p:spPr>
              <a:xfrm>
                <a:off x="5522299" y="2807591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36" y="1"/>
                      <a:pt x="1" y="334"/>
                      <a:pt x="186" y="518"/>
                    </a:cubicBezTo>
                    <a:cubicBezTo>
                      <a:pt x="245" y="577"/>
                      <a:pt x="319" y="604"/>
                      <a:pt x="393" y="604"/>
                    </a:cubicBezTo>
                    <a:cubicBezTo>
                      <a:pt x="549" y="604"/>
                      <a:pt x="703" y="485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6" name="Google Shape;8316;p64"/>
              <p:cNvSpPr/>
              <p:nvPr/>
            </p:nvSpPr>
            <p:spPr>
              <a:xfrm>
                <a:off x="5512145" y="2689326"/>
                <a:ext cx="2755" cy="1889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1" extrusionOk="0">
                    <a:moveTo>
                      <a:pt x="164" y="0"/>
                    </a:moveTo>
                    <a:cubicBezTo>
                      <a:pt x="111" y="0"/>
                      <a:pt x="0" y="130"/>
                      <a:pt x="113" y="130"/>
                    </a:cubicBezTo>
                    <a:cubicBezTo>
                      <a:pt x="150" y="130"/>
                      <a:pt x="187" y="93"/>
                      <a:pt x="187" y="44"/>
                    </a:cubicBezTo>
                    <a:cubicBezTo>
                      <a:pt x="190" y="12"/>
                      <a:pt x="180" y="0"/>
                      <a:pt x="1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7" name="Google Shape;8317;p64"/>
              <p:cNvSpPr/>
              <p:nvPr/>
            </p:nvSpPr>
            <p:spPr>
              <a:xfrm>
                <a:off x="5527173" y="272711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0"/>
                    </a:moveTo>
                    <a:cubicBezTo>
                      <a:pt x="60" y="0"/>
                      <a:pt x="0" y="73"/>
                      <a:pt x="57" y="73"/>
                    </a:cubicBezTo>
                    <a:cubicBezTo>
                      <a:pt x="82" y="73"/>
                      <a:pt x="106" y="49"/>
                      <a:pt x="106" y="24"/>
                    </a:cubicBezTo>
                    <a:cubicBezTo>
                      <a:pt x="106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8" name="Google Shape;8318;p64"/>
              <p:cNvSpPr/>
              <p:nvPr/>
            </p:nvSpPr>
            <p:spPr>
              <a:xfrm>
                <a:off x="5508799" y="2776583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20" y="1"/>
                    </a:moveTo>
                    <a:cubicBezTo>
                      <a:pt x="9" y="1"/>
                      <a:pt x="0" y="9"/>
                      <a:pt x="0" y="32"/>
                    </a:cubicBezTo>
                    <a:cubicBezTo>
                      <a:pt x="0" y="56"/>
                      <a:pt x="13" y="69"/>
                      <a:pt x="50" y="69"/>
                    </a:cubicBezTo>
                    <a:cubicBezTo>
                      <a:pt x="104" y="69"/>
                      <a:pt x="51" y="1"/>
                      <a:pt x="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9" name="Google Shape;8319;p64"/>
              <p:cNvSpPr/>
              <p:nvPr/>
            </p:nvSpPr>
            <p:spPr>
              <a:xfrm>
                <a:off x="5728858" y="2788236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91" y="1"/>
                    </a:moveTo>
                    <a:cubicBezTo>
                      <a:pt x="61" y="1"/>
                      <a:pt x="1" y="74"/>
                      <a:pt x="58" y="74"/>
                    </a:cubicBezTo>
                    <a:cubicBezTo>
                      <a:pt x="83" y="74"/>
                      <a:pt x="107" y="49"/>
                      <a:pt x="107" y="24"/>
                    </a:cubicBezTo>
                    <a:cubicBezTo>
                      <a:pt x="107" y="7"/>
                      <a:pt x="101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0" name="Google Shape;8320;p64"/>
              <p:cNvSpPr/>
              <p:nvPr/>
            </p:nvSpPr>
            <p:spPr>
              <a:xfrm>
                <a:off x="5804143" y="275092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1" y="7"/>
                      <a:pt x="1" y="24"/>
                    </a:cubicBezTo>
                    <a:cubicBezTo>
                      <a:pt x="1" y="49"/>
                      <a:pt x="25" y="73"/>
                      <a:pt x="50" y="73"/>
                    </a:cubicBezTo>
                    <a:cubicBezTo>
                      <a:pt x="107" y="73"/>
                      <a:pt x="47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1" name="Google Shape;8321;p64"/>
              <p:cNvSpPr/>
              <p:nvPr/>
            </p:nvSpPr>
            <p:spPr>
              <a:xfrm>
                <a:off x="5588772" y="2873790"/>
                <a:ext cx="1255" cy="1529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6" extrusionOk="0">
                    <a:moveTo>
                      <a:pt x="43" y="1"/>
                    </a:moveTo>
                    <a:cubicBezTo>
                      <a:pt x="22" y="1"/>
                      <a:pt x="0" y="19"/>
                      <a:pt x="0" y="56"/>
                    </a:cubicBezTo>
                    <a:cubicBezTo>
                      <a:pt x="0" y="81"/>
                      <a:pt x="12" y="105"/>
                      <a:pt x="37" y="105"/>
                    </a:cubicBezTo>
                    <a:cubicBezTo>
                      <a:pt x="74" y="105"/>
                      <a:pt x="86" y="81"/>
                      <a:pt x="86" y="56"/>
                    </a:cubicBezTo>
                    <a:cubicBezTo>
                      <a:pt x="86" y="19"/>
                      <a:pt x="65" y="1"/>
                      <a:pt x="4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2" name="Google Shape;8322;p64"/>
              <p:cNvSpPr/>
              <p:nvPr/>
            </p:nvSpPr>
            <p:spPr>
              <a:xfrm>
                <a:off x="5326643" y="2994362"/>
                <a:ext cx="909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63" h="50" extrusionOk="0">
                    <a:moveTo>
                      <a:pt x="38" y="1"/>
                    </a:moveTo>
                    <a:cubicBezTo>
                      <a:pt x="13" y="1"/>
                      <a:pt x="1" y="13"/>
                      <a:pt x="1" y="25"/>
                    </a:cubicBezTo>
                    <a:cubicBezTo>
                      <a:pt x="1" y="38"/>
                      <a:pt x="13" y="50"/>
                      <a:pt x="38" y="50"/>
                    </a:cubicBezTo>
                    <a:cubicBezTo>
                      <a:pt x="50" y="50"/>
                      <a:pt x="63" y="38"/>
                      <a:pt x="63" y="25"/>
                    </a:cubicBezTo>
                    <a:cubicBezTo>
                      <a:pt x="63" y="13"/>
                      <a:pt x="50" y="1"/>
                      <a:pt x="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3" name="Google Shape;8323;p64"/>
              <p:cNvSpPr/>
              <p:nvPr/>
            </p:nvSpPr>
            <p:spPr>
              <a:xfrm>
                <a:off x="5364041" y="292791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86" y="0"/>
                    </a:moveTo>
                    <a:cubicBezTo>
                      <a:pt x="53" y="0"/>
                      <a:pt x="0" y="73"/>
                      <a:pt x="57" y="73"/>
                    </a:cubicBezTo>
                    <a:cubicBezTo>
                      <a:pt x="82" y="73"/>
                      <a:pt x="106" y="49"/>
                      <a:pt x="106" y="24"/>
                    </a:cubicBezTo>
                    <a:cubicBezTo>
                      <a:pt x="104" y="7"/>
                      <a:pt x="95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4" name="Google Shape;8324;p64"/>
              <p:cNvSpPr/>
              <p:nvPr/>
            </p:nvSpPr>
            <p:spPr>
              <a:xfrm>
                <a:off x="5402419" y="296114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1" y="73"/>
                      <a:pt x="58" y="73"/>
                    </a:cubicBezTo>
                    <a:cubicBezTo>
                      <a:pt x="82" y="73"/>
                      <a:pt x="107" y="49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5" name="Google Shape;8325;p64"/>
              <p:cNvSpPr/>
              <p:nvPr/>
            </p:nvSpPr>
            <p:spPr>
              <a:xfrm>
                <a:off x="5355329" y="290765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7" y="61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6" name="Google Shape;8326;p64"/>
              <p:cNvSpPr/>
              <p:nvPr/>
            </p:nvSpPr>
            <p:spPr>
              <a:xfrm>
                <a:off x="5259651" y="2892713"/>
                <a:ext cx="10153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595" extrusionOk="0">
                    <a:moveTo>
                      <a:pt x="395" y="1"/>
                    </a:moveTo>
                    <a:cubicBezTo>
                      <a:pt x="136" y="1"/>
                      <a:pt x="1" y="321"/>
                      <a:pt x="186" y="506"/>
                    </a:cubicBezTo>
                    <a:cubicBezTo>
                      <a:pt x="247" y="567"/>
                      <a:pt x="323" y="594"/>
                      <a:pt x="397" y="594"/>
                    </a:cubicBezTo>
                    <a:cubicBezTo>
                      <a:pt x="549" y="594"/>
                      <a:pt x="695" y="482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7" name="Google Shape;8327;p64"/>
              <p:cNvSpPr/>
              <p:nvPr/>
            </p:nvSpPr>
            <p:spPr>
              <a:xfrm>
                <a:off x="5610507" y="2828028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1"/>
                    </a:moveTo>
                    <a:cubicBezTo>
                      <a:pt x="1" y="1"/>
                      <a:pt x="61" y="74"/>
                      <a:pt x="91" y="74"/>
                    </a:cubicBezTo>
                    <a:cubicBezTo>
                      <a:pt x="101" y="74"/>
                      <a:pt x="107" y="67"/>
                      <a:pt x="107" y="50"/>
                    </a:cubicBezTo>
                    <a:cubicBezTo>
                      <a:pt x="107" y="13"/>
                      <a:pt x="82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8" name="Google Shape;8328;p64"/>
              <p:cNvSpPr/>
              <p:nvPr/>
            </p:nvSpPr>
            <p:spPr>
              <a:xfrm>
                <a:off x="5675307" y="2753622"/>
                <a:ext cx="1442" cy="1341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3" extrusionOk="0">
                    <a:moveTo>
                      <a:pt x="50" y="0"/>
                    </a:moveTo>
                    <a:cubicBezTo>
                      <a:pt x="25" y="0"/>
                      <a:pt x="1" y="16"/>
                      <a:pt x="1" y="46"/>
                    </a:cubicBezTo>
                    <a:cubicBezTo>
                      <a:pt x="1" y="77"/>
                      <a:pt x="25" y="93"/>
                      <a:pt x="50" y="93"/>
                    </a:cubicBezTo>
                    <a:cubicBezTo>
                      <a:pt x="74" y="93"/>
                      <a:pt x="99" y="77"/>
                      <a:pt x="99" y="46"/>
                    </a:cubicBezTo>
                    <a:cubicBezTo>
                      <a:pt x="99" y="16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9" name="Google Shape;8329;p64"/>
              <p:cNvSpPr/>
              <p:nvPr/>
            </p:nvSpPr>
            <p:spPr>
              <a:xfrm>
                <a:off x="5634491" y="2738579"/>
                <a:ext cx="10269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09" extrusionOk="0">
                    <a:moveTo>
                      <a:pt x="303" y="1"/>
                    </a:moveTo>
                    <a:cubicBezTo>
                      <a:pt x="147" y="1"/>
                      <a:pt x="1" y="128"/>
                      <a:pt x="9" y="313"/>
                    </a:cubicBezTo>
                    <a:cubicBezTo>
                      <a:pt x="9" y="473"/>
                      <a:pt x="132" y="597"/>
                      <a:pt x="305" y="609"/>
                    </a:cubicBezTo>
                    <a:cubicBezTo>
                      <a:pt x="576" y="609"/>
                      <a:pt x="711" y="276"/>
                      <a:pt x="514" y="91"/>
                    </a:cubicBezTo>
                    <a:cubicBezTo>
                      <a:pt x="451" y="29"/>
                      <a:pt x="376" y="1"/>
                      <a:pt x="3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0" name="Google Shape;8330;p64"/>
              <p:cNvSpPr/>
              <p:nvPr/>
            </p:nvSpPr>
            <p:spPr>
              <a:xfrm>
                <a:off x="5608675" y="2790082"/>
                <a:ext cx="1044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2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6"/>
                      <a:pt x="136" y="611"/>
                      <a:pt x="296" y="611"/>
                    </a:cubicBezTo>
                    <a:cubicBezTo>
                      <a:pt x="301" y="611"/>
                      <a:pt x="306" y="611"/>
                      <a:pt x="311" y="611"/>
                    </a:cubicBezTo>
                    <a:cubicBezTo>
                      <a:pt x="584" y="611"/>
                      <a:pt x="723" y="287"/>
                      <a:pt x="530" y="94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1" name="Google Shape;8331;p64"/>
              <p:cNvSpPr/>
              <p:nvPr/>
            </p:nvSpPr>
            <p:spPr>
              <a:xfrm>
                <a:off x="5669336" y="269156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6" y="49"/>
                      <a:pt x="106" y="25"/>
                    </a:cubicBezTo>
                    <a:cubicBezTo>
                      <a:pt x="106" y="8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2" name="Google Shape;8332;p64"/>
              <p:cNvSpPr/>
              <p:nvPr/>
            </p:nvSpPr>
            <p:spPr>
              <a:xfrm>
                <a:off x="5658072" y="2725210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45" y="1"/>
                      <a:pt x="0" y="122"/>
                      <a:pt x="0" y="304"/>
                    </a:cubicBezTo>
                    <a:cubicBezTo>
                      <a:pt x="0" y="464"/>
                      <a:pt x="136" y="599"/>
                      <a:pt x="296" y="599"/>
                    </a:cubicBezTo>
                    <a:cubicBezTo>
                      <a:pt x="567" y="599"/>
                      <a:pt x="703" y="279"/>
                      <a:pt x="506" y="94"/>
                    </a:cubicBezTo>
                    <a:cubicBezTo>
                      <a:pt x="445" y="30"/>
                      <a:pt x="370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3" name="Google Shape;8333;p64"/>
              <p:cNvSpPr/>
              <p:nvPr/>
            </p:nvSpPr>
            <p:spPr>
              <a:xfrm>
                <a:off x="5581128" y="2701499"/>
                <a:ext cx="1428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99" h="88" extrusionOk="0">
                    <a:moveTo>
                      <a:pt x="49" y="1"/>
                    </a:moveTo>
                    <a:cubicBezTo>
                      <a:pt x="25" y="1"/>
                      <a:pt x="0" y="13"/>
                      <a:pt x="0" y="38"/>
                    </a:cubicBezTo>
                    <a:cubicBezTo>
                      <a:pt x="0" y="75"/>
                      <a:pt x="25" y="87"/>
                      <a:pt x="49" y="87"/>
                    </a:cubicBezTo>
                    <a:cubicBezTo>
                      <a:pt x="74" y="87"/>
                      <a:pt x="99" y="75"/>
                      <a:pt x="99" y="38"/>
                    </a:cubicBezTo>
                    <a:cubicBezTo>
                      <a:pt x="99" y="13"/>
                      <a:pt x="74" y="1"/>
                      <a:pt x="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4" name="Google Shape;8334;p64"/>
              <p:cNvSpPr/>
              <p:nvPr/>
            </p:nvSpPr>
            <p:spPr>
              <a:xfrm>
                <a:off x="5597123" y="272818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48"/>
                      <a:pt x="25" y="73"/>
                      <a:pt x="49" y="73"/>
                    </a:cubicBezTo>
                    <a:cubicBezTo>
                      <a:pt x="106" y="73"/>
                      <a:pt x="46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5" name="Google Shape;8335;p64"/>
              <p:cNvSpPr/>
              <p:nvPr/>
            </p:nvSpPr>
            <p:spPr>
              <a:xfrm>
                <a:off x="5539014" y="2784313"/>
                <a:ext cx="2495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4" extrusionOk="0">
                    <a:moveTo>
                      <a:pt x="86" y="1"/>
                    </a:moveTo>
                    <a:cubicBezTo>
                      <a:pt x="37" y="1"/>
                      <a:pt x="0" y="38"/>
                      <a:pt x="0" y="87"/>
                    </a:cubicBezTo>
                    <a:cubicBezTo>
                      <a:pt x="0" y="136"/>
                      <a:pt x="37" y="173"/>
                      <a:pt x="86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8"/>
                      <a:pt x="136" y="1"/>
                      <a:pt x="8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6" name="Google Shape;8336;p64"/>
              <p:cNvSpPr/>
              <p:nvPr/>
            </p:nvSpPr>
            <p:spPr>
              <a:xfrm>
                <a:off x="5583147" y="2859137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57" y="0"/>
                    </a:moveTo>
                    <a:cubicBezTo>
                      <a:pt x="0" y="0"/>
                      <a:pt x="60" y="73"/>
                      <a:pt x="91" y="73"/>
                    </a:cubicBezTo>
                    <a:cubicBezTo>
                      <a:pt x="100" y="73"/>
                      <a:pt x="107" y="66"/>
                      <a:pt x="107" y="49"/>
                    </a:cubicBezTo>
                    <a:cubicBezTo>
                      <a:pt x="107" y="25"/>
                      <a:pt x="94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7" name="Google Shape;8337;p64"/>
              <p:cNvSpPr/>
              <p:nvPr/>
            </p:nvSpPr>
            <p:spPr>
              <a:xfrm>
                <a:off x="5573484" y="2871396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50" y="0"/>
                    </a:moveTo>
                    <a:cubicBezTo>
                      <a:pt x="25" y="0"/>
                      <a:pt x="0" y="13"/>
                      <a:pt x="0" y="37"/>
                    </a:cubicBezTo>
                    <a:cubicBezTo>
                      <a:pt x="0" y="74"/>
                      <a:pt x="25" y="86"/>
                      <a:pt x="50" y="86"/>
                    </a:cubicBezTo>
                    <a:cubicBezTo>
                      <a:pt x="74" y="86"/>
                      <a:pt x="99" y="74"/>
                      <a:pt x="99" y="37"/>
                    </a:cubicBezTo>
                    <a:cubicBezTo>
                      <a:pt x="99" y="13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8" name="Google Shape;8338;p64"/>
              <p:cNvSpPr/>
              <p:nvPr/>
            </p:nvSpPr>
            <p:spPr>
              <a:xfrm>
                <a:off x="5534385" y="2729955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6" y="1"/>
                    </a:moveTo>
                    <a:cubicBezTo>
                      <a:pt x="323" y="1"/>
                      <a:pt x="248" y="27"/>
                      <a:pt x="185" y="86"/>
                    </a:cubicBezTo>
                    <a:cubicBezTo>
                      <a:pt x="1" y="283"/>
                      <a:pt x="136" y="603"/>
                      <a:pt x="407" y="603"/>
                    </a:cubicBezTo>
                    <a:cubicBezTo>
                      <a:pt x="567" y="603"/>
                      <a:pt x="703" y="468"/>
                      <a:pt x="703" y="307"/>
                    </a:cubicBezTo>
                    <a:cubicBezTo>
                      <a:pt x="703" y="122"/>
                      <a:pt x="554" y="1"/>
                      <a:pt x="3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9" name="Google Shape;8339;p64"/>
              <p:cNvSpPr/>
              <p:nvPr/>
            </p:nvSpPr>
            <p:spPr>
              <a:xfrm>
                <a:off x="5578099" y="2795159"/>
                <a:ext cx="12634" cy="10846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52" extrusionOk="0">
                    <a:moveTo>
                      <a:pt x="369" y="1"/>
                    </a:moveTo>
                    <a:cubicBezTo>
                      <a:pt x="180" y="1"/>
                      <a:pt x="1" y="149"/>
                      <a:pt x="1" y="382"/>
                    </a:cubicBezTo>
                    <a:cubicBezTo>
                      <a:pt x="1" y="579"/>
                      <a:pt x="161" y="752"/>
                      <a:pt x="370" y="752"/>
                    </a:cubicBezTo>
                    <a:cubicBezTo>
                      <a:pt x="703" y="752"/>
                      <a:pt x="876" y="345"/>
                      <a:pt x="629" y="111"/>
                    </a:cubicBezTo>
                    <a:cubicBezTo>
                      <a:pt x="553" y="35"/>
                      <a:pt x="460" y="1"/>
                      <a:pt x="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0" name="Google Shape;8340;p64"/>
              <p:cNvSpPr/>
              <p:nvPr/>
            </p:nvSpPr>
            <p:spPr>
              <a:xfrm>
                <a:off x="5459748" y="2638415"/>
                <a:ext cx="3043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74" extrusionOk="0">
                    <a:moveTo>
                      <a:pt x="112" y="1"/>
                    </a:moveTo>
                    <a:cubicBezTo>
                      <a:pt x="1" y="13"/>
                      <a:pt x="1" y="149"/>
                      <a:pt x="112" y="173"/>
                    </a:cubicBezTo>
                    <a:cubicBezTo>
                      <a:pt x="210" y="149"/>
                      <a:pt x="210" y="13"/>
                      <a:pt x="11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1" name="Google Shape;8341;p64"/>
              <p:cNvSpPr/>
              <p:nvPr/>
            </p:nvSpPr>
            <p:spPr>
              <a:xfrm>
                <a:off x="5344772" y="2741493"/>
                <a:ext cx="251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3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36"/>
                      <a:pt x="38" y="173"/>
                      <a:pt x="87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2" name="Google Shape;8342;p64"/>
              <p:cNvSpPr/>
              <p:nvPr/>
            </p:nvSpPr>
            <p:spPr>
              <a:xfrm>
                <a:off x="5343359" y="3081979"/>
                <a:ext cx="2495" cy="2452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0" extrusionOk="0">
                    <a:moveTo>
                      <a:pt x="86" y="0"/>
                    </a:moveTo>
                    <a:cubicBezTo>
                      <a:pt x="37" y="0"/>
                      <a:pt x="0" y="37"/>
                      <a:pt x="0" y="86"/>
                    </a:cubicBezTo>
                    <a:cubicBezTo>
                      <a:pt x="0" y="142"/>
                      <a:pt x="43" y="169"/>
                      <a:pt x="86" y="169"/>
                    </a:cubicBezTo>
                    <a:cubicBezTo>
                      <a:pt x="130" y="169"/>
                      <a:pt x="173" y="142"/>
                      <a:pt x="173" y="86"/>
                    </a:cubicBezTo>
                    <a:cubicBezTo>
                      <a:pt x="173" y="37"/>
                      <a:pt x="136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3" name="Google Shape;8343;p64"/>
              <p:cNvSpPr/>
              <p:nvPr/>
            </p:nvSpPr>
            <p:spPr>
              <a:xfrm>
                <a:off x="5386237" y="3051057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05" y="0"/>
                    </a:moveTo>
                    <a:cubicBezTo>
                      <a:pt x="145" y="0"/>
                      <a:pt x="9" y="136"/>
                      <a:pt x="9" y="308"/>
                    </a:cubicBezTo>
                    <a:cubicBezTo>
                      <a:pt x="1" y="493"/>
                      <a:pt x="153" y="621"/>
                      <a:pt x="313" y="621"/>
                    </a:cubicBezTo>
                    <a:cubicBezTo>
                      <a:pt x="387" y="621"/>
                      <a:pt x="464" y="593"/>
                      <a:pt x="526" y="530"/>
                    </a:cubicBezTo>
                    <a:cubicBezTo>
                      <a:pt x="724" y="333"/>
                      <a:pt x="588" y="0"/>
                      <a:pt x="3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4" name="Google Shape;8344;p64"/>
              <p:cNvSpPr/>
              <p:nvPr/>
            </p:nvSpPr>
            <p:spPr>
              <a:xfrm>
                <a:off x="5338729" y="2970017"/>
                <a:ext cx="11754" cy="10038"/>
              </a:xfrm>
              <a:custGeom>
                <a:avLst/>
                <a:gdLst/>
                <a:ahLst/>
                <a:cxnLst/>
                <a:rect l="l" t="t" r="r" b="b"/>
                <a:pathLst>
                  <a:path w="815" h="696" extrusionOk="0">
                    <a:moveTo>
                      <a:pt x="346" y="1"/>
                    </a:moveTo>
                    <a:cubicBezTo>
                      <a:pt x="161" y="1"/>
                      <a:pt x="1" y="161"/>
                      <a:pt x="1" y="346"/>
                    </a:cubicBezTo>
                    <a:cubicBezTo>
                      <a:pt x="1" y="554"/>
                      <a:pt x="171" y="695"/>
                      <a:pt x="349" y="695"/>
                    </a:cubicBezTo>
                    <a:cubicBezTo>
                      <a:pt x="434" y="695"/>
                      <a:pt x="521" y="663"/>
                      <a:pt x="592" y="592"/>
                    </a:cubicBezTo>
                    <a:cubicBezTo>
                      <a:pt x="814" y="370"/>
                      <a:pt x="654" y="1"/>
                      <a:pt x="3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5" name="Google Shape;8345;p64"/>
              <p:cNvSpPr/>
              <p:nvPr/>
            </p:nvSpPr>
            <p:spPr>
              <a:xfrm>
                <a:off x="5324523" y="3003434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94" y="0"/>
                    </a:moveTo>
                    <a:cubicBezTo>
                      <a:pt x="123" y="12"/>
                      <a:pt x="0" y="333"/>
                      <a:pt x="197" y="518"/>
                    </a:cubicBezTo>
                    <a:cubicBezTo>
                      <a:pt x="256" y="577"/>
                      <a:pt x="329" y="603"/>
                      <a:pt x="401" y="603"/>
                    </a:cubicBezTo>
                    <a:cubicBezTo>
                      <a:pt x="554" y="603"/>
                      <a:pt x="702" y="484"/>
                      <a:pt x="702" y="308"/>
                    </a:cubicBezTo>
                    <a:cubicBezTo>
                      <a:pt x="702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6" name="Google Shape;8346;p64"/>
              <p:cNvSpPr/>
              <p:nvPr/>
            </p:nvSpPr>
            <p:spPr>
              <a:xfrm>
                <a:off x="5435057" y="2919726"/>
                <a:ext cx="10846" cy="9274"/>
              </a:xfrm>
              <a:custGeom>
                <a:avLst/>
                <a:gdLst/>
                <a:ahLst/>
                <a:cxnLst/>
                <a:rect l="l" t="t" r="r" b="b"/>
                <a:pathLst>
                  <a:path w="752" h="643" extrusionOk="0">
                    <a:moveTo>
                      <a:pt x="431" y="1"/>
                    </a:moveTo>
                    <a:cubicBezTo>
                      <a:pt x="148" y="1"/>
                      <a:pt x="0" y="346"/>
                      <a:pt x="209" y="555"/>
                    </a:cubicBezTo>
                    <a:cubicBezTo>
                      <a:pt x="274" y="616"/>
                      <a:pt x="350" y="642"/>
                      <a:pt x="424" y="642"/>
                    </a:cubicBezTo>
                    <a:cubicBezTo>
                      <a:pt x="592" y="642"/>
                      <a:pt x="752" y="505"/>
                      <a:pt x="752" y="309"/>
                    </a:cubicBezTo>
                    <a:cubicBezTo>
                      <a:pt x="739" y="136"/>
                      <a:pt x="604" y="1"/>
                      <a:pt x="43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7" name="Google Shape;8347;p64"/>
              <p:cNvSpPr/>
              <p:nvPr/>
            </p:nvSpPr>
            <p:spPr>
              <a:xfrm>
                <a:off x="5364675" y="2957931"/>
                <a:ext cx="9086" cy="9086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321" y="1"/>
                    </a:moveTo>
                    <a:cubicBezTo>
                      <a:pt x="136" y="1"/>
                      <a:pt x="1" y="136"/>
                      <a:pt x="1" y="309"/>
                    </a:cubicBezTo>
                    <a:cubicBezTo>
                      <a:pt x="1" y="494"/>
                      <a:pt x="136" y="629"/>
                      <a:pt x="321" y="629"/>
                    </a:cubicBezTo>
                    <a:cubicBezTo>
                      <a:pt x="494" y="629"/>
                      <a:pt x="629" y="494"/>
                      <a:pt x="629" y="309"/>
                    </a:cubicBezTo>
                    <a:cubicBezTo>
                      <a:pt x="629" y="136"/>
                      <a:pt x="494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8" name="Google Shape;8348;p64"/>
              <p:cNvSpPr/>
              <p:nvPr/>
            </p:nvSpPr>
            <p:spPr>
              <a:xfrm>
                <a:off x="5391328" y="3018534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0"/>
                    </a:moveTo>
                    <a:cubicBezTo>
                      <a:pt x="137" y="0"/>
                      <a:pt x="1" y="333"/>
                      <a:pt x="186" y="518"/>
                    </a:cubicBezTo>
                    <a:cubicBezTo>
                      <a:pt x="245" y="577"/>
                      <a:pt x="319" y="603"/>
                      <a:pt x="393" y="603"/>
                    </a:cubicBezTo>
                    <a:cubicBezTo>
                      <a:pt x="549" y="603"/>
                      <a:pt x="703" y="484"/>
                      <a:pt x="703" y="308"/>
                    </a:cubicBezTo>
                    <a:cubicBezTo>
                      <a:pt x="691" y="136"/>
                      <a:pt x="568" y="13"/>
                      <a:pt x="3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9" name="Google Shape;8349;p64"/>
              <p:cNvSpPr/>
              <p:nvPr/>
            </p:nvSpPr>
            <p:spPr>
              <a:xfrm>
                <a:off x="5336595" y="3030635"/>
                <a:ext cx="10153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3" extrusionOk="0">
                    <a:moveTo>
                      <a:pt x="403" y="1"/>
                    </a:moveTo>
                    <a:cubicBezTo>
                      <a:pt x="326" y="1"/>
                      <a:pt x="248" y="31"/>
                      <a:pt x="186" y="98"/>
                    </a:cubicBezTo>
                    <a:cubicBezTo>
                      <a:pt x="1" y="283"/>
                      <a:pt x="137" y="603"/>
                      <a:pt x="395" y="603"/>
                    </a:cubicBezTo>
                    <a:cubicBezTo>
                      <a:pt x="568" y="603"/>
                      <a:pt x="703" y="467"/>
                      <a:pt x="703" y="295"/>
                    </a:cubicBezTo>
                    <a:cubicBezTo>
                      <a:pt x="695" y="116"/>
                      <a:pt x="552" y="1"/>
                      <a:pt x="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0" name="Google Shape;8350;p64"/>
              <p:cNvSpPr/>
              <p:nvPr/>
            </p:nvSpPr>
            <p:spPr>
              <a:xfrm>
                <a:off x="5554821" y="2809019"/>
                <a:ext cx="251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3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24"/>
                      <a:pt x="38" y="173"/>
                      <a:pt x="87" y="173"/>
                    </a:cubicBezTo>
                    <a:cubicBezTo>
                      <a:pt x="136" y="173"/>
                      <a:pt x="173" y="124"/>
                      <a:pt x="173" y="87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1" name="Google Shape;8351;p64"/>
              <p:cNvSpPr/>
              <p:nvPr/>
            </p:nvSpPr>
            <p:spPr>
              <a:xfrm>
                <a:off x="5690306" y="280600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6" y="49"/>
                      <a:pt x="106" y="25"/>
                    </a:cubicBezTo>
                    <a:cubicBezTo>
                      <a:pt x="106" y="8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2" name="Google Shape;8352;p64"/>
              <p:cNvSpPr/>
              <p:nvPr/>
            </p:nvSpPr>
            <p:spPr>
              <a:xfrm>
                <a:off x="5824580" y="2672842"/>
                <a:ext cx="1673" cy="113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9" extrusionOk="0">
                    <a:moveTo>
                      <a:pt x="30" y="0"/>
                    </a:moveTo>
                    <a:cubicBezTo>
                      <a:pt x="20" y="0"/>
                      <a:pt x="13" y="8"/>
                      <a:pt x="13" y="29"/>
                    </a:cubicBezTo>
                    <a:cubicBezTo>
                      <a:pt x="0" y="53"/>
                      <a:pt x="25" y="78"/>
                      <a:pt x="50" y="78"/>
                    </a:cubicBezTo>
                    <a:cubicBezTo>
                      <a:pt x="115" y="78"/>
                      <a:pt x="60" y="0"/>
                      <a:pt x="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3" name="Google Shape;8353;p64"/>
              <p:cNvSpPr/>
              <p:nvPr/>
            </p:nvSpPr>
            <p:spPr>
              <a:xfrm>
                <a:off x="5801662" y="2643924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5"/>
                      <a:pt x="0" y="50"/>
                    </a:cubicBezTo>
                    <a:cubicBezTo>
                      <a:pt x="0" y="75"/>
                      <a:pt x="12" y="99"/>
                      <a:pt x="37" y="99"/>
                    </a:cubicBezTo>
                    <a:cubicBezTo>
                      <a:pt x="74" y="99"/>
                      <a:pt x="86" y="75"/>
                      <a:pt x="86" y="50"/>
                    </a:cubicBezTo>
                    <a:cubicBezTo>
                      <a:pt x="86" y="25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4" name="Google Shape;8354;p64"/>
              <p:cNvSpPr/>
              <p:nvPr/>
            </p:nvSpPr>
            <p:spPr>
              <a:xfrm>
                <a:off x="5714406" y="263985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61"/>
                      <a:pt x="25" y="73"/>
                      <a:pt x="50" y="73"/>
                    </a:cubicBezTo>
                    <a:cubicBezTo>
                      <a:pt x="106" y="73"/>
                      <a:pt x="47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5" name="Google Shape;8355;p64"/>
              <p:cNvSpPr/>
              <p:nvPr/>
            </p:nvSpPr>
            <p:spPr>
              <a:xfrm>
                <a:off x="5732535" y="2666914"/>
                <a:ext cx="10139" cy="866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1" extrusionOk="0">
                    <a:moveTo>
                      <a:pt x="397" y="1"/>
                    </a:moveTo>
                    <a:cubicBezTo>
                      <a:pt x="322" y="1"/>
                      <a:pt x="246" y="30"/>
                      <a:pt x="185" y="95"/>
                    </a:cubicBezTo>
                    <a:cubicBezTo>
                      <a:pt x="0" y="280"/>
                      <a:pt x="136" y="600"/>
                      <a:pt x="394" y="600"/>
                    </a:cubicBezTo>
                    <a:cubicBezTo>
                      <a:pt x="567" y="600"/>
                      <a:pt x="702" y="464"/>
                      <a:pt x="702" y="292"/>
                    </a:cubicBezTo>
                    <a:cubicBezTo>
                      <a:pt x="694" y="119"/>
                      <a:pt x="548" y="1"/>
                      <a:pt x="3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6" name="Google Shape;8356;p64"/>
              <p:cNvSpPr/>
              <p:nvPr/>
            </p:nvSpPr>
            <p:spPr>
              <a:xfrm>
                <a:off x="5751371" y="2640102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6" y="0"/>
                    </a:moveTo>
                    <a:cubicBezTo>
                      <a:pt x="157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308" y="623"/>
                    </a:cubicBezTo>
                    <a:cubicBezTo>
                      <a:pt x="579" y="623"/>
                      <a:pt x="727" y="290"/>
                      <a:pt x="530" y="93"/>
                    </a:cubicBezTo>
                    <a:cubicBezTo>
                      <a:pt x="470" y="29"/>
                      <a:pt x="392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7" name="Google Shape;8357;p64"/>
              <p:cNvSpPr/>
              <p:nvPr/>
            </p:nvSpPr>
            <p:spPr>
              <a:xfrm>
                <a:off x="5634607" y="2637103"/>
                <a:ext cx="11754" cy="986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684" extrusionOk="0">
                    <a:moveTo>
                      <a:pt x="355" y="1"/>
                    </a:moveTo>
                    <a:cubicBezTo>
                      <a:pt x="178" y="1"/>
                      <a:pt x="5" y="142"/>
                      <a:pt x="13" y="351"/>
                    </a:cubicBezTo>
                    <a:cubicBezTo>
                      <a:pt x="1" y="535"/>
                      <a:pt x="161" y="683"/>
                      <a:pt x="358" y="683"/>
                    </a:cubicBezTo>
                    <a:cubicBezTo>
                      <a:pt x="654" y="683"/>
                      <a:pt x="814" y="314"/>
                      <a:pt x="592" y="104"/>
                    </a:cubicBezTo>
                    <a:cubicBezTo>
                      <a:pt x="525" y="33"/>
                      <a:pt x="440" y="1"/>
                      <a:pt x="3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8" name="Google Shape;8358;p64"/>
              <p:cNvSpPr/>
              <p:nvPr/>
            </p:nvSpPr>
            <p:spPr>
              <a:xfrm>
                <a:off x="5704801" y="2660986"/>
                <a:ext cx="8553" cy="8553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3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57"/>
                      <a:pt x="136" y="592"/>
                      <a:pt x="297" y="592"/>
                    </a:cubicBezTo>
                    <a:cubicBezTo>
                      <a:pt x="457" y="592"/>
                      <a:pt x="592" y="457"/>
                      <a:pt x="592" y="296"/>
                    </a:cubicBezTo>
                    <a:cubicBezTo>
                      <a:pt x="592" y="136"/>
                      <a:pt x="457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9" name="Google Shape;8359;p64"/>
              <p:cNvSpPr/>
              <p:nvPr/>
            </p:nvSpPr>
            <p:spPr>
              <a:xfrm>
                <a:off x="5747636" y="2765477"/>
                <a:ext cx="1255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87" h="87" extrusionOk="0">
                    <a:moveTo>
                      <a:pt x="50" y="1"/>
                    </a:moveTo>
                    <a:cubicBezTo>
                      <a:pt x="13" y="1"/>
                      <a:pt x="0" y="13"/>
                      <a:pt x="0" y="38"/>
                    </a:cubicBezTo>
                    <a:cubicBezTo>
                      <a:pt x="0" y="75"/>
                      <a:pt x="13" y="87"/>
                      <a:pt x="50" y="87"/>
                    </a:cubicBezTo>
                    <a:cubicBezTo>
                      <a:pt x="74" y="87"/>
                      <a:pt x="87" y="75"/>
                      <a:pt x="87" y="38"/>
                    </a:cubicBezTo>
                    <a:cubicBezTo>
                      <a:pt x="87" y="13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0" name="Google Shape;8360;p64"/>
              <p:cNvSpPr/>
              <p:nvPr/>
            </p:nvSpPr>
            <p:spPr>
              <a:xfrm>
                <a:off x="5762029" y="2873040"/>
                <a:ext cx="1428" cy="1341"/>
              </a:xfrm>
              <a:custGeom>
                <a:avLst/>
                <a:gdLst/>
                <a:ahLst/>
                <a:cxnLst/>
                <a:rect l="l" t="t" r="r" b="b"/>
                <a:pathLst>
                  <a:path w="99" h="93" extrusionOk="0">
                    <a:moveTo>
                      <a:pt x="50" y="0"/>
                    </a:moveTo>
                    <a:cubicBezTo>
                      <a:pt x="25" y="0"/>
                      <a:pt x="0" y="16"/>
                      <a:pt x="0" y="46"/>
                    </a:cubicBezTo>
                    <a:cubicBezTo>
                      <a:pt x="0" y="77"/>
                      <a:pt x="25" y="93"/>
                      <a:pt x="50" y="93"/>
                    </a:cubicBezTo>
                    <a:cubicBezTo>
                      <a:pt x="74" y="93"/>
                      <a:pt x="99" y="77"/>
                      <a:pt x="99" y="46"/>
                    </a:cubicBezTo>
                    <a:cubicBezTo>
                      <a:pt x="99" y="16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1" name="Google Shape;8361;p64"/>
              <p:cNvSpPr/>
              <p:nvPr/>
            </p:nvSpPr>
            <p:spPr>
              <a:xfrm>
                <a:off x="5610983" y="2640102"/>
                <a:ext cx="1031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296" y="623"/>
                    </a:cubicBezTo>
                    <a:cubicBezTo>
                      <a:pt x="579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2" name="Google Shape;8362;p64"/>
              <p:cNvSpPr/>
              <p:nvPr/>
            </p:nvSpPr>
            <p:spPr>
              <a:xfrm>
                <a:off x="5740526" y="2804043"/>
                <a:ext cx="1788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24" h="99" extrusionOk="0">
                    <a:moveTo>
                      <a:pt x="62" y="0"/>
                    </a:moveTo>
                    <a:cubicBezTo>
                      <a:pt x="0" y="0"/>
                      <a:pt x="0" y="99"/>
                      <a:pt x="62" y="99"/>
                    </a:cubicBezTo>
                    <a:cubicBezTo>
                      <a:pt x="124" y="99"/>
                      <a:pt x="124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3" name="Google Shape;8363;p64"/>
              <p:cNvSpPr/>
              <p:nvPr/>
            </p:nvSpPr>
            <p:spPr>
              <a:xfrm>
                <a:off x="5696450" y="2758713"/>
                <a:ext cx="1601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11" h="73" extrusionOk="0">
                    <a:moveTo>
                      <a:pt x="60" y="1"/>
                    </a:moveTo>
                    <a:cubicBezTo>
                      <a:pt x="57" y="1"/>
                      <a:pt x="54" y="1"/>
                      <a:pt x="50" y="1"/>
                    </a:cubicBezTo>
                    <a:cubicBezTo>
                      <a:pt x="25" y="1"/>
                      <a:pt x="1" y="14"/>
                      <a:pt x="1" y="51"/>
                    </a:cubicBezTo>
                    <a:cubicBezTo>
                      <a:pt x="1" y="67"/>
                      <a:pt x="7" y="73"/>
                      <a:pt x="16" y="73"/>
                    </a:cubicBezTo>
                    <a:cubicBezTo>
                      <a:pt x="47" y="73"/>
                      <a:pt x="110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4" name="Google Shape;8364;p64"/>
              <p:cNvSpPr/>
              <p:nvPr/>
            </p:nvSpPr>
            <p:spPr>
              <a:xfrm>
                <a:off x="5623415" y="2631665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5" y="1"/>
                      <a:pt x="1" y="13"/>
                      <a:pt x="1" y="38"/>
                    </a:cubicBezTo>
                    <a:cubicBezTo>
                      <a:pt x="1" y="75"/>
                      <a:pt x="25" y="87"/>
                      <a:pt x="50" y="87"/>
                    </a:cubicBezTo>
                    <a:cubicBezTo>
                      <a:pt x="75" y="87"/>
                      <a:pt x="99" y="75"/>
                      <a:pt x="99" y="38"/>
                    </a:cubicBezTo>
                    <a:cubicBezTo>
                      <a:pt x="99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5" name="Google Shape;8365;p64"/>
              <p:cNvSpPr/>
              <p:nvPr/>
            </p:nvSpPr>
            <p:spPr>
              <a:xfrm>
                <a:off x="5604752" y="2631665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6" name="Google Shape;8366;p64"/>
              <p:cNvSpPr/>
              <p:nvPr/>
            </p:nvSpPr>
            <p:spPr>
              <a:xfrm>
                <a:off x="5756347" y="277384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2" y="74"/>
                      <a:pt x="49" y="74"/>
                    </a:cubicBezTo>
                    <a:cubicBezTo>
                      <a:pt x="106" y="74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7" name="Google Shape;8367;p64"/>
              <p:cNvSpPr/>
              <p:nvPr/>
            </p:nvSpPr>
            <p:spPr>
              <a:xfrm>
                <a:off x="5769486" y="2880280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0" y="0"/>
                    </a:moveTo>
                    <a:cubicBezTo>
                      <a:pt x="25" y="0"/>
                      <a:pt x="1" y="25"/>
                      <a:pt x="1" y="50"/>
                    </a:cubicBezTo>
                    <a:cubicBezTo>
                      <a:pt x="1" y="67"/>
                      <a:pt x="7" y="73"/>
                      <a:pt x="17" y="73"/>
                    </a:cubicBezTo>
                    <a:cubicBezTo>
                      <a:pt x="47" y="73"/>
                      <a:pt x="107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8" name="Google Shape;8368;p64"/>
              <p:cNvSpPr/>
              <p:nvPr/>
            </p:nvSpPr>
            <p:spPr>
              <a:xfrm>
                <a:off x="5779971" y="2780058"/>
                <a:ext cx="10153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3" extrusionOk="0">
                    <a:moveTo>
                      <a:pt x="407" y="0"/>
                    </a:moveTo>
                    <a:cubicBezTo>
                      <a:pt x="136" y="0"/>
                      <a:pt x="1" y="320"/>
                      <a:pt x="186" y="518"/>
                    </a:cubicBezTo>
                    <a:cubicBezTo>
                      <a:pt x="248" y="576"/>
                      <a:pt x="323" y="603"/>
                      <a:pt x="397" y="603"/>
                    </a:cubicBezTo>
                    <a:cubicBezTo>
                      <a:pt x="554" y="603"/>
                      <a:pt x="703" y="481"/>
                      <a:pt x="703" y="296"/>
                    </a:cubicBezTo>
                    <a:cubicBezTo>
                      <a:pt x="703" y="136"/>
                      <a:pt x="568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9" name="Google Shape;8369;p64"/>
              <p:cNvSpPr/>
              <p:nvPr/>
            </p:nvSpPr>
            <p:spPr>
              <a:xfrm>
                <a:off x="5691835" y="2635660"/>
                <a:ext cx="10327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4" extrusionOk="0">
                    <a:moveTo>
                      <a:pt x="311" y="0"/>
                    </a:moveTo>
                    <a:cubicBezTo>
                      <a:pt x="152" y="0"/>
                      <a:pt x="0" y="124"/>
                      <a:pt x="0" y="315"/>
                    </a:cubicBezTo>
                    <a:cubicBezTo>
                      <a:pt x="0" y="475"/>
                      <a:pt x="124" y="611"/>
                      <a:pt x="296" y="623"/>
                    </a:cubicBezTo>
                    <a:cubicBezTo>
                      <a:pt x="567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0" name="Google Shape;8370;p64"/>
              <p:cNvSpPr/>
              <p:nvPr/>
            </p:nvSpPr>
            <p:spPr>
              <a:xfrm>
                <a:off x="5636525" y="2769227"/>
                <a:ext cx="141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8" h="74" extrusionOk="0">
                    <a:moveTo>
                      <a:pt x="12" y="0"/>
                    </a:moveTo>
                    <a:cubicBezTo>
                      <a:pt x="5" y="0"/>
                      <a:pt x="1" y="7"/>
                      <a:pt x="3" y="24"/>
                    </a:cubicBezTo>
                    <a:cubicBezTo>
                      <a:pt x="3" y="49"/>
                      <a:pt x="16" y="73"/>
                      <a:pt x="40" y="73"/>
                    </a:cubicBezTo>
                    <a:cubicBezTo>
                      <a:pt x="97" y="73"/>
                      <a:pt x="38" y="0"/>
                      <a:pt x="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1" name="Google Shape;8371;p64"/>
              <p:cNvSpPr/>
              <p:nvPr/>
            </p:nvSpPr>
            <p:spPr>
              <a:xfrm>
                <a:off x="5629991" y="2818076"/>
                <a:ext cx="10673" cy="925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42" extrusionOk="0">
                    <a:moveTo>
                      <a:pt x="420" y="1"/>
                    </a:moveTo>
                    <a:cubicBezTo>
                      <a:pt x="136" y="1"/>
                      <a:pt x="1" y="346"/>
                      <a:pt x="198" y="543"/>
                    </a:cubicBezTo>
                    <a:cubicBezTo>
                      <a:pt x="262" y="611"/>
                      <a:pt x="342" y="642"/>
                      <a:pt x="421" y="642"/>
                    </a:cubicBezTo>
                    <a:cubicBezTo>
                      <a:pt x="583" y="642"/>
                      <a:pt x="740" y="512"/>
                      <a:pt x="740" y="321"/>
                    </a:cubicBezTo>
                    <a:cubicBezTo>
                      <a:pt x="740" y="149"/>
                      <a:pt x="592" y="1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2" name="Google Shape;8372;p64"/>
              <p:cNvSpPr/>
              <p:nvPr/>
            </p:nvSpPr>
            <p:spPr>
              <a:xfrm>
                <a:off x="5555355" y="2832657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407" y="0"/>
                    </a:moveTo>
                    <a:cubicBezTo>
                      <a:pt x="136" y="0"/>
                      <a:pt x="1" y="320"/>
                      <a:pt x="198" y="518"/>
                    </a:cubicBezTo>
                    <a:cubicBezTo>
                      <a:pt x="256" y="576"/>
                      <a:pt x="329" y="603"/>
                      <a:pt x="400" y="603"/>
                    </a:cubicBezTo>
                    <a:cubicBezTo>
                      <a:pt x="554" y="603"/>
                      <a:pt x="703" y="481"/>
                      <a:pt x="703" y="296"/>
                    </a:cubicBezTo>
                    <a:cubicBezTo>
                      <a:pt x="703" y="136"/>
                      <a:pt x="567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3" name="Google Shape;8373;p64"/>
              <p:cNvSpPr/>
              <p:nvPr/>
            </p:nvSpPr>
            <p:spPr>
              <a:xfrm>
                <a:off x="5730040" y="292044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1" y="7"/>
                      <a:pt x="1" y="25"/>
                    </a:cubicBezTo>
                    <a:cubicBezTo>
                      <a:pt x="1" y="62"/>
                      <a:pt x="25" y="74"/>
                      <a:pt x="50" y="74"/>
                    </a:cubicBezTo>
                    <a:cubicBezTo>
                      <a:pt x="107" y="74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4" name="Google Shape;8374;p64"/>
              <p:cNvSpPr/>
              <p:nvPr/>
            </p:nvSpPr>
            <p:spPr>
              <a:xfrm>
                <a:off x="5651668" y="2794106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7" y="1"/>
                    </a:moveTo>
                    <a:cubicBezTo>
                      <a:pt x="150" y="1"/>
                      <a:pt x="1" y="122"/>
                      <a:pt x="1" y="307"/>
                    </a:cubicBezTo>
                    <a:cubicBezTo>
                      <a:pt x="1" y="468"/>
                      <a:pt x="136" y="603"/>
                      <a:pt x="309" y="603"/>
                    </a:cubicBezTo>
                    <a:cubicBezTo>
                      <a:pt x="580" y="591"/>
                      <a:pt x="703" y="270"/>
                      <a:pt x="518" y="86"/>
                    </a:cubicBezTo>
                    <a:cubicBezTo>
                      <a:pt x="456" y="27"/>
                      <a:pt x="381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5" name="Google Shape;8375;p64"/>
              <p:cNvSpPr/>
              <p:nvPr/>
            </p:nvSpPr>
            <p:spPr>
              <a:xfrm>
                <a:off x="5703388" y="2726811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3" y="1"/>
                    </a:moveTo>
                    <a:cubicBezTo>
                      <a:pt x="328" y="1"/>
                      <a:pt x="250" y="29"/>
                      <a:pt x="185" y="94"/>
                    </a:cubicBezTo>
                    <a:cubicBezTo>
                      <a:pt x="0" y="279"/>
                      <a:pt x="136" y="599"/>
                      <a:pt x="407" y="599"/>
                    </a:cubicBezTo>
                    <a:cubicBezTo>
                      <a:pt x="567" y="599"/>
                      <a:pt x="703" y="464"/>
                      <a:pt x="703" y="304"/>
                    </a:cubicBezTo>
                    <a:cubicBezTo>
                      <a:pt x="703" y="122"/>
                      <a:pt x="558" y="1"/>
                      <a:pt x="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6" name="Google Shape;8376;p64"/>
              <p:cNvSpPr/>
              <p:nvPr/>
            </p:nvSpPr>
            <p:spPr>
              <a:xfrm>
                <a:off x="5713512" y="2758800"/>
                <a:ext cx="10327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4" extrusionOk="0">
                    <a:moveTo>
                      <a:pt x="311" y="1"/>
                    </a:moveTo>
                    <a:cubicBezTo>
                      <a:pt x="152" y="1"/>
                      <a:pt x="1" y="125"/>
                      <a:pt x="1" y="316"/>
                    </a:cubicBezTo>
                    <a:cubicBezTo>
                      <a:pt x="1" y="476"/>
                      <a:pt x="124" y="612"/>
                      <a:pt x="296" y="624"/>
                    </a:cubicBezTo>
                    <a:cubicBezTo>
                      <a:pt x="567" y="624"/>
                      <a:pt x="715" y="291"/>
                      <a:pt x="530" y="94"/>
                    </a:cubicBezTo>
                    <a:cubicBezTo>
                      <a:pt x="466" y="30"/>
                      <a:pt x="388" y="1"/>
                      <a:pt x="31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7" name="Google Shape;8377;p64"/>
              <p:cNvSpPr/>
              <p:nvPr/>
            </p:nvSpPr>
            <p:spPr>
              <a:xfrm>
                <a:off x="5686153" y="2851306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6"/>
                      <a:pt x="0" y="50"/>
                    </a:cubicBezTo>
                    <a:cubicBezTo>
                      <a:pt x="0" y="75"/>
                      <a:pt x="12" y="99"/>
                      <a:pt x="37" y="99"/>
                    </a:cubicBezTo>
                    <a:cubicBezTo>
                      <a:pt x="74" y="99"/>
                      <a:pt x="86" y="75"/>
                      <a:pt x="86" y="50"/>
                    </a:cubicBezTo>
                    <a:cubicBezTo>
                      <a:pt x="86" y="26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8" name="Google Shape;8378;p64"/>
              <p:cNvSpPr/>
              <p:nvPr/>
            </p:nvSpPr>
            <p:spPr>
              <a:xfrm>
                <a:off x="5805037" y="277348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49" y="0"/>
                    </a:moveTo>
                    <a:cubicBezTo>
                      <a:pt x="25" y="0"/>
                      <a:pt x="0" y="12"/>
                      <a:pt x="0" y="49"/>
                    </a:cubicBezTo>
                    <a:cubicBezTo>
                      <a:pt x="0" y="66"/>
                      <a:pt x="7" y="73"/>
                      <a:pt x="16" y="73"/>
                    </a:cubicBezTo>
                    <a:cubicBezTo>
                      <a:pt x="46" y="73"/>
                      <a:pt x="106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9" name="Google Shape;8379;p64"/>
              <p:cNvSpPr/>
              <p:nvPr/>
            </p:nvSpPr>
            <p:spPr>
              <a:xfrm>
                <a:off x="5681985" y="2933586"/>
                <a:ext cx="1514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74" extrusionOk="0">
                    <a:moveTo>
                      <a:pt x="67" y="1"/>
                    </a:moveTo>
                    <a:cubicBezTo>
                      <a:pt x="1" y="1"/>
                      <a:pt x="59" y="74"/>
                      <a:pt x="89" y="74"/>
                    </a:cubicBezTo>
                    <a:cubicBezTo>
                      <a:pt x="98" y="74"/>
                      <a:pt x="104" y="67"/>
                      <a:pt x="104" y="50"/>
                    </a:cubicBezTo>
                    <a:cubicBezTo>
                      <a:pt x="104" y="25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0" name="Google Shape;8380;p64"/>
              <p:cNvSpPr/>
              <p:nvPr/>
            </p:nvSpPr>
            <p:spPr>
              <a:xfrm>
                <a:off x="5779798" y="2722916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20" y="1"/>
                    </a:moveTo>
                    <a:cubicBezTo>
                      <a:pt x="9" y="1"/>
                      <a:pt x="0" y="9"/>
                      <a:pt x="0" y="31"/>
                    </a:cubicBezTo>
                    <a:cubicBezTo>
                      <a:pt x="0" y="56"/>
                      <a:pt x="25" y="68"/>
                      <a:pt x="50" y="68"/>
                    </a:cubicBezTo>
                    <a:cubicBezTo>
                      <a:pt x="105" y="68"/>
                      <a:pt x="51" y="1"/>
                      <a:pt x="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1" name="Google Shape;8381;p64"/>
              <p:cNvSpPr/>
              <p:nvPr/>
            </p:nvSpPr>
            <p:spPr>
              <a:xfrm>
                <a:off x="5809479" y="2690495"/>
                <a:ext cx="10139" cy="86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9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78"/>
                      <a:pt x="145" y="599"/>
                      <a:pt x="299" y="599"/>
                    </a:cubicBezTo>
                    <a:cubicBezTo>
                      <a:pt x="375" y="599"/>
                      <a:pt x="453" y="570"/>
                      <a:pt x="518" y="505"/>
                    </a:cubicBezTo>
                    <a:cubicBezTo>
                      <a:pt x="702" y="320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2" name="Google Shape;8382;p64"/>
              <p:cNvSpPr/>
              <p:nvPr/>
            </p:nvSpPr>
            <p:spPr>
              <a:xfrm>
                <a:off x="5787788" y="2675914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408" y="1"/>
                    </a:moveTo>
                    <a:cubicBezTo>
                      <a:pt x="136" y="1"/>
                      <a:pt x="1" y="321"/>
                      <a:pt x="198" y="506"/>
                    </a:cubicBezTo>
                    <a:cubicBezTo>
                      <a:pt x="259" y="571"/>
                      <a:pt x="334" y="599"/>
                      <a:pt x="408" y="599"/>
                    </a:cubicBezTo>
                    <a:cubicBezTo>
                      <a:pt x="559" y="599"/>
                      <a:pt x="703" y="478"/>
                      <a:pt x="703" y="296"/>
                    </a:cubicBezTo>
                    <a:cubicBezTo>
                      <a:pt x="703" y="136"/>
                      <a:pt x="568" y="1"/>
                      <a:pt x="4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3" name="Google Shape;8383;p64"/>
              <p:cNvSpPr/>
              <p:nvPr/>
            </p:nvSpPr>
            <p:spPr>
              <a:xfrm>
                <a:off x="5705162" y="2781443"/>
                <a:ext cx="6764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10" extrusionOk="0">
                    <a:moveTo>
                      <a:pt x="205" y="1"/>
                    </a:moveTo>
                    <a:cubicBezTo>
                      <a:pt x="101" y="1"/>
                      <a:pt x="1" y="83"/>
                      <a:pt x="1" y="200"/>
                    </a:cubicBezTo>
                    <a:cubicBezTo>
                      <a:pt x="1" y="311"/>
                      <a:pt x="87" y="409"/>
                      <a:pt x="198" y="409"/>
                    </a:cubicBezTo>
                    <a:cubicBezTo>
                      <a:pt x="382" y="409"/>
                      <a:pt x="469" y="187"/>
                      <a:pt x="346" y="64"/>
                    </a:cubicBezTo>
                    <a:cubicBezTo>
                      <a:pt x="305" y="20"/>
                      <a:pt x="255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4" name="Google Shape;8384;p64"/>
              <p:cNvSpPr/>
              <p:nvPr/>
            </p:nvSpPr>
            <p:spPr>
              <a:xfrm>
                <a:off x="5402534" y="2724791"/>
                <a:ext cx="1428" cy="1385"/>
              </a:xfrm>
              <a:custGeom>
                <a:avLst/>
                <a:gdLst/>
                <a:ahLst/>
                <a:cxnLst/>
                <a:rect l="l" t="t" r="r" b="b"/>
                <a:pathLst>
                  <a:path w="99" h="96" extrusionOk="0">
                    <a:moveTo>
                      <a:pt x="50" y="0"/>
                    </a:moveTo>
                    <a:cubicBezTo>
                      <a:pt x="25" y="0"/>
                      <a:pt x="0" y="12"/>
                      <a:pt x="0" y="49"/>
                    </a:cubicBezTo>
                    <a:cubicBezTo>
                      <a:pt x="0" y="80"/>
                      <a:pt x="25" y="96"/>
                      <a:pt x="50" y="96"/>
                    </a:cubicBezTo>
                    <a:cubicBezTo>
                      <a:pt x="74" y="96"/>
                      <a:pt x="99" y="80"/>
                      <a:pt x="99" y="49"/>
                    </a:cubicBezTo>
                    <a:cubicBezTo>
                      <a:pt x="99" y="12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5" name="Google Shape;8385;p64"/>
              <p:cNvSpPr/>
              <p:nvPr/>
            </p:nvSpPr>
            <p:spPr>
              <a:xfrm>
                <a:off x="5521592" y="2689240"/>
                <a:ext cx="10673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7" extrusionOk="0">
                    <a:moveTo>
                      <a:pt x="432" y="1"/>
                    </a:moveTo>
                    <a:cubicBezTo>
                      <a:pt x="148" y="1"/>
                      <a:pt x="1" y="346"/>
                      <a:pt x="198" y="543"/>
                    </a:cubicBezTo>
                    <a:cubicBezTo>
                      <a:pt x="262" y="607"/>
                      <a:pt x="342" y="636"/>
                      <a:pt x="420" y="636"/>
                    </a:cubicBezTo>
                    <a:cubicBezTo>
                      <a:pt x="583" y="636"/>
                      <a:pt x="740" y="512"/>
                      <a:pt x="740" y="321"/>
                    </a:cubicBezTo>
                    <a:cubicBezTo>
                      <a:pt x="740" y="149"/>
                      <a:pt x="604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6" name="Google Shape;8386;p64"/>
              <p:cNvSpPr/>
              <p:nvPr/>
            </p:nvSpPr>
            <p:spPr>
              <a:xfrm>
                <a:off x="5542923" y="2643218"/>
                <a:ext cx="6764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04" extrusionOk="0">
                    <a:moveTo>
                      <a:pt x="271" y="1"/>
                    </a:moveTo>
                    <a:cubicBezTo>
                      <a:pt x="86" y="1"/>
                      <a:pt x="0" y="222"/>
                      <a:pt x="123" y="346"/>
                    </a:cubicBezTo>
                    <a:cubicBezTo>
                      <a:pt x="163" y="385"/>
                      <a:pt x="213" y="403"/>
                      <a:pt x="262" y="403"/>
                    </a:cubicBezTo>
                    <a:cubicBezTo>
                      <a:pt x="366" y="403"/>
                      <a:pt x="468" y="323"/>
                      <a:pt x="468" y="198"/>
                    </a:cubicBezTo>
                    <a:cubicBezTo>
                      <a:pt x="468" y="87"/>
                      <a:pt x="382" y="1"/>
                      <a:pt x="27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7" name="Google Shape;8387;p64"/>
              <p:cNvSpPr/>
              <p:nvPr/>
            </p:nvSpPr>
            <p:spPr>
              <a:xfrm>
                <a:off x="5401813" y="2685692"/>
                <a:ext cx="8726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92" extrusionOk="0">
                    <a:moveTo>
                      <a:pt x="309" y="0"/>
                    </a:moveTo>
                    <a:cubicBezTo>
                      <a:pt x="136" y="0"/>
                      <a:pt x="1" y="136"/>
                      <a:pt x="1" y="296"/>
                    </a:cubicBezTo>
                    <a:cubicBezTo>
                      <a:pt x="1" y="456"/>
                      <a:pt x="136" y="592"/>
                      <a:pt x="309" y="592"/>
                    </a:cubicBezTo>
                    <a:cubicBezTo>
                      <a:pt x="469" y="592"/>
                      <a:pt x="605" y="456"/>
                      <a:pt x="605" y="296"/>
                    </a:cubicBezTo>
                    <a:cubicBezTo>
                      <a:pt x="605" y="136"/>
                      <a:pt x="469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8" name="Google Shape;8388;p64"/>
              <p:cNvSpPr/>
              <p:nvPr/>
            </p:nvSpPr>
            <p:spPr>
              <a:xfrm>
                <a:off x="5372680" y="2713037"/>
                <a:ext cx="5408" cy="413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287" extrusionOk="0">
                    <a:moveTo>
                      <a:pt x="194" y="1"/>
                    </a:moveTo>
                    <a:cubicBezTo>
                      <a:pt x="187" y="1"/>
                      <a:pt x="180" y="1"/>
                      <a:pt x="173" y="2"/>
                    </a:cubicBezTo>
                    <a:cubicBezTo>
                      <a:pt x="0" y="26"/>
                      <a:pt x="0" y="273"/>
                      <a:pt x="173" y="285"/>
                    </a:cubicBezTo>
                    <a:cubicBezTo>
                      <a:pt x="180" y="286"/>
                      <a:pt x="187" y="287"/>
                      <a:pt x="194" y="287"/>
                    </a:cubicBezTo>
                    <a:cubicBezTo>
                      <a:pt x="375" y="287"/>
                      <a:pt x="375" y="1"/>
                      <a:pt x="1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9" name="Google Shape;8389;p64"/>
              <p:cNvSpPr/>
              <p:nvPr/>
            </p:nvSpPr>
            <p:spPr>
              <a:xfrm>
                <a:off x="5548245" y="2668875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300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64"/>
                      <a:pt x="136" y="600"/>
                      <a:pt x="309" y="600"/>
                    </a:cubicBezTo>
                    <a:cubicBezTo>
                      <a:pt x="568" y="600"/>
                      <a:pt x="703" y="279"/>
                      <a:pt x="518" y="94"/>
                    </a:cubicBezTo>
                    <a:cubicBezTo>
                      <a:pt x="454" y="30"/>
                      <a:pt x="376" y="1"/>
                      <a:pt x="3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0" name="Google Shape;8390;p64"/>
              <p:cNvSpPr/>
              <p:nvPr/>
            </p:nvSpPr>
            <p:spPr>
              <a:xfrm>
                <a:off x="5427586" y="2756766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36" y="1"/>
                      <a:pt x="1" y="136"/>
                      <a:pt x="1" y="297"/>
                    </a:cubicBezTo>
                    <a:cubicBezTo>
                      <a:pt x="1" y="479"/>
                      <a:pt x="145" y="600"/>
                      <a:pt x="296" y="600"/>
                    </a:cubicBezTo>
                    <a:cubicBezTo>
                      <a:pt x="370" y="600"/>
                      <a:pt x="445" y="571"/>
                      <a:pt x="506" y="506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1" name="Google Shape;8391;p64"/>
              <p:cNvSpPr/>
              <p:nvPr/>
            </p:nvSpPr>
            <p:spPr>
              <a:xfrm>
                <a:off x="5328604" y="2715893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296" y="1"/>
                    </a:moveTo>
                    <a:cubicBezTo>
                      <a:pt x="136" y="1"/>
                      <a:pt x="1" y="137"/>
                      <a:pt x="1" y="309"/>
                    </a:cubicBezTo>
                    <a:cubicBezTo>
                      <a:pt x="1" y="485"/>
                      <a:pt x="149" y="604"/>
                      <a:pt x="302" y="604"/>
                    </a:cubicBezTo>
                    <a:cubicBezTo>
                      <a:pt x="374" y="604"/>
                      <a:pt x="447" y="578"/>
                      <a:pt x="506" y="518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2" name="Google Shape;8392;p64"/>
              <p:cNvSpPr/>
              <p:nvPr/>
            </p:nvSpPr>
            <p:spPr>
              <a:xfrm>
                <a:off x="5356498" y="2859815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9" y="0"/>
                    </a:moveTo>
                    <a:cubicBezTo>
                      <a:pt x="157" y="0"/>
                      <a:pt x="9" y="116"/>
                      <a:pt x="1" y="298"/>
                    </a:cubicBezTo>
                    <a:cubicBezTo>
                      <a:pt x="1" y="458"/>
                      <a:pt x="137" y="606"/>
                      <a:pt x="309" y="606"/>
                    </a:cubicBezTo>
                    <a:cubicBezTo>
                      <a:pt x="568" y="606"/>
                      <a:pt x="703" y="286"/>
                      <a:pt x="518" y="89"/>
                    </a:cubicBezTo>
                    <a:cubicBezTo>
                      <a:pt x="458" y="28"/>
                      <a:pt x="383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3" name="Google Shape;8393;p64"/>
              <p:cNvSpPr/>
              <p:nvPr/>
            </p:nvSpPr>
            <p:spPr>
              <a:xfrm>
                <a:off x="5353310" y="2795274"/>
                <a:ext cx="10673" cy="914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4" extrusionOk="0">
                    <a:moveTo>
                      <a:pt x="321" y="1"/>
                    </a:moveTo>
                    <a:cubicBezTo>
                      <a:pt x="156" y="1"/>
                      <a:pt x="0" y="131"/>
                      <a:pt x="0" y="325"/>
                    </a:cubicBezTo>
                    <a:cubicBezTo>
                      <a:pt x="13" y="498"/>
                      <a:pt x="148" y="633"/>
                      <a:pt x="321" y="633"/>
                    </a:cubicBezTo>
                    <a:cubicBezTo>
                      <a:pt x="604" y="633"/>
                      <a:pt x="739" y="288"/>
                      <a:pt x="542" y="91"/>
                    </a:cubicBezTo>
                    <a:cubicBezTo>
                      <a:pt x="476" y="29"/>
                      <a:pt x="398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4" name="Google Shape;8394;p64"/>
              <p:cNvSpPr/>
              <p:nvPr/>
            </p:nvSpPr>
            <p:spPr>
              <a:xfrm>
                <a:off x="5220739" y="2811975"/>
                <a:ext cx="10327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1" extrusionOk="0">
                    <a:moveTo>
                      <a:pt x="316" y="1"/>
                    </a:moveTo>
                    <a:cubicBezTo>
                      <a:pt x="155" y="1"/>
                      <a:pt x="0" y="128"/>
                      <a:pt x="0" y="313"/>
                    </a:cubicBezTo>
                    <a:cubicBezTo>
                      <a:pt x="0" y="485"/>
                      <a:pt x="148" y="621"/>
                      <a:pt x="321" y="621"/>
                    </a:cubicBezTo>
                    <a:cubicBezTo>
                      <a:pt x="592" y="609"/>
                      <a:pt x="715" y="276"/>
                      <a:pt x="530" y="91"/>
                    </a:cubicBezTo>
                    <a:cubicBezTo>
                      <a:pt x="468" y="28"/>
                      <a:pt x="391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5" name="Google Shape;8395;p64"/>
              <p:cNvSpPr/>
              <p:nvPr/>
            </p:nvSpPr>
            <p:spPr>
              <a:xfrm>
                <a:off x="5316879" y="2796125"/>
                <a:ext cx="10673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323" y="0"/>
                    </a:moveTo>
                    <a:cubicBezTo>
                      <a:pt x="164" y="0"/>
                      <a:pt x="13" y="124"/>
                      <a:pt x="13" y="315"/>
                    </a:cubicBezTo>
                    <a:cubicBezTo>
                      <a:pt x="0" y="488"/>
                      <a:pt x="148" y="636"/>
                      <a:pt x="321" y="636"/>
                    </a:cubicBezTo>
                    <a:cubicBezTo>
                      <a:pt x="604" y="623"/>
                      <a:pt x="740" y="291"/>
                      <a:pt x="542" y="94"/>
                    </a:cubicBezTo>
                    <a:cubicBezTo>
                      <a:pt x="478" y="29"/>
                      <a:pt x="400" y="0"/>
                      <a:pt x="32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6" name="Google Shape;8396;p64"/>
              <p:cNvSpPr/>
              <p:nvPr/>
            </p:nvSpPr>
            <p:spPr>
              <a:xfrm>
                <a:off x="5495646" y="2795765"/>
                <a:ext cx="10673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24" extrusionOk="0">
                    <a:moveTo>
                      <a:pt x="315" y="1"/>
                    </a:moveTo>
                    <a:cubicBezTo>
                      <a:pt x="152" y="1"/>
                      <a:pt x="1" y="125"/>
                      <a:pt x="1" y="316"/>
                    </a:cubicBezTo>
                    <a:cubicBezTo>
                      <a:pt x="1" y="488"/>
                      <a:pt x="136" y="624"/>
                      <a:pt x="321" y="624"/>
                    </a:cubicBezTo>
                    <a:cubicBezTo>
                      <a:pt x="592" y="624"/>
                      <a:pt x="740" y="291"/>
                      <a:pt x="543" y="94"/>
                    </a:cubicBezTo>
                    <a:cubicBezTo>
                      <a:pt x="475" y="30"/>
                      <a:pt x="393" y="1"/>
                      <a:pt x="3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7" name="Google Shape;8397;p64"/>
              <p:cNvSpPr/>
              <p:nvPr/>
            </p:nvSpPr>
            <p:spPr>
              <a:xfrm>
                <a:off x="5524087" y="2758728"/>
                <a:ext cx="9072" cy="925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42" extrusionOk="0">
                    <a:moveTo>
                      <a:pt x="308" y="0"/>
                    </a:moveTo>
                    <a:cubicBezTo>
                      <a:pt x="136" y="0"/>
                      <a:pt x="0" y="148"/>
                      <a:pt x="0" y="321"/>
                    </a:cubicBezTo>
                    <a:cubicBezTo>
                      <a:pt x="0" y="493"/>
                      <a:pt x="136" y="641"/>
                      <a:pt x="308" y="641"/>
                    </a:cubicBezTo>
                    <a:cubicBezTo>
                      <a:pt x="481" y="641"/>
                      <a:pt x="628" y="493"/>
                      <a:pt x="628" y="321"/>
                    </a:cubicBezTo>
                    <a:cubicBezTo>
                      <a:pt x="628" y="148"/>
                      <a:pt x="481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8" name="Google Shape;8398;p64"/>
              <p:cNvSpPr/>
              <p:nvPr/>
            </p:nvSpPr>
            <p:spPr>
              <a:xfrm>
                <a:off x="5468099" y="2840287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420" y="1"/>
                    </a:moveTo>
                    <a:cubicBezTo>
                      <a:pt x="136" y="1"/>
                      <a:pt x="1" y="334"/>
                      <a:pt x="198" y="531"/>
                    </a:cubicBezTo>
                    <a:cubicBezTo>
                      <a:pt x="261" y="594"/>
                      <a:pt x="337" y="621"/>
                      <a:pt x="412" y="621"/>
                    </a:cubicBezTo>
                    <a:cubicBezTo>
                      <a:pt x="573" y="621"/>
                      <a:pt x="728" y="494"/>
                      <a:pt x="728" y="309"/>
                    </a:cubicBezTo>
                    <a:cubicBezTo>
                      <a:pt x="728" y="136"/>
                      <a:pt x="592" y="1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9" name="Google Shape;8399;p64"/>
              <p:cNvSpPr/>
              <p:nvPr/>
            </p:nvSpPr>
            <p:spPr>
              <a:xfrm>
                <a:off x="5383338" y="2808601"/>
                <a:ext cx="10500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1" extrusionOk="0">
                    <a:moveTo>
                      <a:pt x="316" y="0"/>
                    </a:moveTo>
                    <a:cubicBezTo>
                      <a:pt x="155" y="0"/>
                      <a:pt x="1" y="128"/>
                      <a:pt x="1" y="313"/>
                    </a:cubicBezTo>
                    <a:cubicBezTo>
                      <a:pt x="1" y="485"/>
                      <a:pt x="136" y="609"/>
                      <a:pt x="309" y="621"/>
                    </a:cubicBezTo>
                    <a:cubicBezTo>
                      <a:pt x="580" y="621"/>
                      <a:pt x="727" y="288"/>
                      <a:pt x="530" y="91"/>
                    </a:cubicBezTo>
                    <a:cubicBezTo>
                      <a:pt x="468" y="28"/>
                      <a:pt x="391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0" name="Google Shape;8400;p64"/>
              <p:cNvSpPr/>
              <p:nvPr/>
            </p:nvSpPr>
            <p:spPr>
              <a:xfrm>
                <a:off x="5454426" y="2896087"/>
                <a:ext cx="10139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7" extrusionOk="0">
                    <a:moveTo>
                      <a:pt x="308" y="1"/>
                    </a:moveTo>
                    <a:cubicBezTo>
                      <a:pt x="136" y="13"/>
                      <a:pt x="0" y="149"/>
                      <a:pt x="0" y="309"/>
                    </a:cubicBezTo>
                    <a:cubicBezTo>
                      <a:pt x="8" y="491"/>
                      <a:pt x="156" y="606"/>
                      <a:pt x="308" y="606"/>
                    </a:cubicBezTo>
                    <a:cubicBezTo>
                      <a:pt x="382" y="606"/>
                      <a:pt x="457" y="579"/>
                      <a:pt x="518" y="518"/>
                    </a:cubicBezTo>
                    <a:cubicBezTo>
                      <a:pt x="702" y="321"/>
                      <a:pt x="567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1" name="Google Shape;8401;p64"/>
              <p:cNvSpPr/>
              <p:nvPr/>
            </p:nvSpPr>
            <p:spPr>
              <a:xfrm>
                <a:off x="5501516" y="2725339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90" y="0"/>
                    </a:moveTo>
                    <a:cubicBezTo>
                      <a:pt x="317" y="0"/>
                      <a:pt x="244" y="27"/>
                      <a:pt x="185" y="85"/>
                    </a:cubicBezTo>
                    <a:cubicBezTo>
                      <a:pt x="0" y="282"/>
                      <a:pt x="123" y="603"/>
                      <a:pt x="395" y="603"/>
                    </a:cubicBezTo>
                    <a:cubicBezTo>
                      <a:pt x="567" y="603"/>
                      <a:pt x="703" y="467"/>
                      <a:pt x="703" y="307"/>
                    </a:cubicBezTo>
                    <a:cubicBezTo>
                      <a:pt x="703" y="122"/>
                      <a:pt x="548" y="0"/>
                      <a:pt x="3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2" name="Google Shape;8402;p64"/>
              <p:cNvSpPr/>
              <p:nvPr/>
            </p:nvSpPr>
            <p:spPr>
              <a:xfrm>
                <a:off x="5451225" y="2812408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07" y="1"/>
                    </a:moveTo>
                    <a:cubicBezTo>
                      <a:pt x="149" y="1"/>
                      <a:pt x="0" y="123"/>
                      <a:pt x="0" y="308"/>
                    </a:cubicBezTo>
                    <a:cubicBezTo>
                      <a:pt x="0" y="468"/>
                      <a:pt x="136" y="603"/>
                      <a:pt x="296" y="603"/>
                    </a:cubicBezTo>
                    <a:cubicBezTo>
                      <a:pt x="567" y="603"/>
                      <a:pt x="703" y="283"/>
                      <a:pt x="518" y="86"/>
                    </a:cubicBezTo>
                    <a:cubicBezTo>
                      <a:pt x="455" y="27"/>
                      <a:pt x="380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3" name="Google Shape;8403;p64"/>
              <p:cNvSpPr/>
              <p:nvPr/>
            </p:nvSpPr>
            <p:spPr>
              <a:xfrm>
                <a:off x="5449090" y="2656198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2" y="1"/>
                    </a:moveTo>
                    <a:cubicBezTo>
                      <a:pt x="319" y="1"/>
                      <a:pt x="244" y="27"/>
                      <a:pt x="185" y="86"/>
                    </a:cubicBezTo>
                    <a:cubicBezTo>
                      <a:pt x="0" y="271"/>
                      <a:pt x="136" y="604"/>
                      <a:pt x="395" y="604"/>
                    </a:cubicBezTo>
                    <a:cubicBezTo>
                      <a:pt x="567" y="591"/>
                      <a:pt x="690" y="468"/>
                      <a:pt x="703" y="296"/>
                    </a:cubicBezTo>
                    <a:cubicBezTo>
                      <a:pt x="703" y="120"/>
                      <a:pt x="549" y="1"/>
                      <a:pt x="39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4" name="Google Shape;8404;p64"/>
              <p:cNvSpPr/>
              <p:nvPr/>
            </p:nvSpPr>
            <p:spPr>
              <a:xfrm>
                <a:off x="5360767" y="2687480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7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3" y="468"/>
                      <a:pt x="149" y="603"/>
                      <a:pt x="309" y="603"/>
                    </a:cubicBezTo>
                    <a:cubicBezTo>
                      <a:pt x="580" y="591"/>
                      <a:pt x="703" y="271"/>
                      <a:pt x="518" y="86"/>
                    </a:cubicBezTo>
                    <a:cubicBezTo>
                      <a:pt x="456" y="27"/>
                      <a:pt x="381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5" name="Google Shape;8405;p64"/>
              <p:cNvSpPr/>
              <p:nvPr/>
            </p:nvSpPr>
            <p:spPr>
              <a:xfrm>
                <a:off x="5396304" y="2755699"/>
                <a:ext cx="996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95" extrusionOk="0">
                    <a:moveTo>
                      <a:pt x="383" y="1"/>
                    </a:moveTo>
                    <a:cubicBezTo>
                      <a:pt x="124" y="1"/>
                      <a:pt x="1" y="321"/>
                      <a:pt x="186" y="506"/>
                    </a:cubicBezTo>
                    <a:cubicBezTo>
                      <a:pt x="246" y="567"/>
                      <a:pt x="322" y="594"/>
                      <a:pt x="395" y="594"/>
                    </a:cubicBezTo>
                    <a:cubicBezTo>
                      <a:pt x="546" y="594"/>
                      <a:pt x="691" y="479"/>
                      <a:pt x="691" y="297"/>
                    </a:cubicBezTo>
                    <a:cubicBezTo>
                      <a:pt x="691" y="124"/>
                      <a:pt x="555" y="1"/>
                      <a:pt x="3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6" name="Google Shape;8406;p64"/>
              <p:cNvSpPr/>
              <p:nvPr/>
            </p:nvSpPr>
            <p:spPr>
              <a:xfrm>
                <a:off x="5416207" y="2650746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304" y="1"/>
                    </a:moveTo>
                    <a:cubicBezTo>
                      <a:pt x="150" y="1"/>
                      <a:pt x="1" y="119"/>
                      <a:pt x="1" y="292"/>
                    </a:cubicBezTo>
                    <a:cubicBezTo>
                      <a:pt x="1" y="464"/>
                      <a:pt x="137" y="600"/>
                      <a:pt x="297" y="600"/>
                    </a:cubicBezTo>
                    <a:cubicBezTo>
                      <a:pt x="568" y="600"/>
                      <a:pt x="703" y="279"/>
                      <a:pt x="518" y="95"/>
                    </a:cubicBezTo>
                    <a:cubicBezTo>
                      <a:pt x="457" y="29"/>
                      <a:pt x="380" y="1"/>
                      <a:pt x="3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7" name="Google Shape;8407;p64"/>
              <p:cNvSpPr/>
              <p:nvPr/>
            </p:nvSpPr>
            <p:spPr>
              <a:xfrm>
                <a:off x="5502929" y="2635112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296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76"/>
                      <a:pt x="136" y="599"/>
                      <a:pt x="297" y="599"/>
                    </a:cubicBezTo>
                    <a:cubicBezTo>
                      <a:pt x="568" y="599"/>
                      <a:pt x="703" y="279"/>
                      <a:pt x="506" y="94"/>
                    </a:cubicBezTo>
                    <a:cubicBezTo>
                      <a:pt x="445" y="30"/>
                      <a:pt x="370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8" name="Google Shape;8408;p64"/>
              <p:cNvSpPr/>
              <p:nvPr/>
            </p:nvSpPr>
            <p:spPr>
              <a:xfrm>
                <a:off x="5299644" y="2708047"/>
                <a:ext cx="6764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98" extrusionOk="0">
                    <a:moveTo>
                      <a:pt x="195" y="1"/>
                    </a:moveTo>
                    <a:cubicBezTo>
                      <a:pt x="95" y="1"/>
                      <a:pt x="0" y="84"/>
                      <a:pt x="0" y="200"/>
                    </a:cubicBezTo>
                    <a:cubicBezTo>
                      <a:pt x="0" y="311"/>
                      <a:pt x="86" y="397"/>
                      <a:pt x="197" y="397"/>
                    </a:cubicBezTo>
                    <a:cubicBezTo>
                      <a:pt x="370" y="397"/>
                      <a:pt x="468" y="188"/>
                      <a:pt x="333" y="64"/>
                    </a:cubicBezTo>
                    <a:cubicBezTo>
                      <a:pt x="293" y="20"/>
                      <a:pt x="243" y="1"/>
                      <a:pt x="1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9" name="Google Shape;8409;p64"/>
              <p:cNvSpPr/>
              <p:nvPr/>
            </p:nvSpPr>
            <p:spPr>
              <a:xfrm>
                <a:off x="5304086" y="2728700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4" y="0"/>
                    </a:moveTo>
                    <a:cubicBezTo>
                      <a:pt x="136" y="0"/>
                      <a:pt x="0" y="320"/>
                      <a:pt x="185" y="518"/>
                    </a:cubicBezTo>
                    <a:cubicBezTo>
                      <a:pt x="244" y="577"/>
                      <a:pt x="317" y="603"/>
                      <a:pt x="390" y="603"/>
                    </a:cubicBezTo>
                    <a:cubicBezTo>
                      <a:pt x="543" y="603"/>
                      <a:pt x="694" y="484"/>
                      <a:pt x="702" y="308"/>
                    </a:cubicBezTo>
                    <a:cubicBezTo>
                      <a:pt x="702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0" name="Google Shape;8410;p64"/>
              <p:cNvSpPr/>
              <p:nvPr/>
            </p:nvSpPr>
            <p:spPr>
              <a:xfrm>
                <a:off x="5265160" y="2700086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297" y="0"/>
                    </a:moveTo>
                    <a:cubicBezTo>
                      <a:pt x="136" y="0"/>
                      <a:pt x="1" y="124"/>
                      <a:pt x="1" y="296"/>
                    </a:cubicBezTo>
                    <a:cubicBezTo>
                      <a:pt x="1" y="478"/>
                      <a:pt x="145" y="599"/>
                      <a:pt x="296" y="599"/>
                    </a:cubicBezTo>
                    <a:cubicBezTo>
                      <a:pt x="370" y="599"/>
                      <a:pt x="445" y="570"/>
                      <a:pt x="506" y="506"/>
                    </a:cubicBezTo>
                    <a:cubicBezTo>
                      <a:pt x="703" y="321"/>
                      <a:pt x="568" y="0"/>
                      <a:pt x="2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1" name="Google Shape;8411;p64"/>
              <p:cNvSpPr/>
              <p:nvPr/>
            </p:nvSpPr>
            <p:spPr>
              <a:xfrm>
                <a:off x="5270540" y="2725671"/>
                <a:ext cx="6721" cy="5726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97" extrusionOk="0">
                    <a:moveTo>
                      <a:pt x="254" y="0"/>
                    </a:moveTo>
                    <a:cubicBezTo>
                      <a:pt x="79" y="0"/>
                      <a:pt x="1" y="213"/>
                      <a:pt x="121" y="333"/>
                    </a:cubicBezTo>
                    <a:cubicBezTo>
                      <a:pt x="165" y="377"/>
                      <a:pt x="217" y="397"/>
                      <a:pt x="267" y="397"/>
                    </a:cubicBezTo>
                    <a:cubicBezTo>
                      <a:pt x="370" y="397"/>
                      <a:pt x="466" y="314"/>
                      <a:pt x="466" y="198"/>
                    </a:cubicBezTo>
                    <a:cubicBezTo>
                      <a:pt x="466" y="87"/>
                      <a:pt x="379" y="1"/>
                      <a:pt x="269" y="1"/>
                    </a:cubicBezTo>
                    <a:cubicBezTo>
                      <a:pt x="264" y="0"/>
                      <a:pt x="259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2" name="Google Shape;8412;p64"/>
              <p:cNvSpPr/>
              <p:nvPr/>
            </p:nvSpPr>
            <p:spPr>
              <a:xfrm>
                <a:off x="5252540" y="2791221"/>
                <a:ext cx="10327" cy="874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6" extrusionOk="0">
                    <a:moveTo>
                      <a:pt x="309" y="0"/>
                    </a:moveTo>
                    <a:cubicBezTo>
                      <a:pt x="158" y="0"/>
                      <a:pt x="13" y="116"/>
                      <a:pt x="13" y="298"/>
                    </a:cubicBezTo>
                    <a:cubicBezTo>
                      <a:pt x="1" y="470"/>
                      <a:pt x="149" y="606"/>
                      <a:pt x="321" y="606"/>
                    </a:cubicBezTo>
                    <a:cubicBezTo>
                      <a:pt x="580" y="594"/>
                      <a:pt x="716" y="273"/>
                      <a:pt x="518" y="89"/>
                    </a:cubicBezTo>
                    <a:cubicBezTo>
                      <a:pt x="458" y="28"/>
                      <a:pt x="383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3" name="Google Shape;8413;p64"/>
              <p:cNvSpPr/>
              <p:nvPr/>
            </p:nvSpPr>
            <p:spPr>
              <a:xfrm>
                <a:off x="5228556" y="2890232"/>
                <a:ext cx="10139" cy="861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7" extrusionOk="0">
                    <a:moveTo>
                      <a:pt x="395" y="0"/>
                    </a:moveTo>
                    <a:cubicBezTo>
                      <a:pt x="124" y="0"/>
                      <a:pt x="1" y="321"/>
                      <a:pt x="198" y="505"/>
                    </a:cubicBezTo>
                    <a:cubicBezTo>
                      <a:pt x="257" y="569"/>
                      <a:pt x="330" y="596"/>
                      <a:pt x="402" y="596"/>
                    </a:cubicBezTo>
                    <a:cubicBezTo>
                      <a:pt x="555" y="596"/>
                      <a:pt x="703" y="472"/>
                      <a:pt x="703" y="296"/>
                    </a:cubicBezTo>
                    <a:cubicBezTo>
                      <a:pt x="691" y="123"/>
                      <a:pt x="555" y="0"/>
                      <a:pt x="3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4" name="Google Shape;8414;p64"/>
              <p:cNvSpPr/>
              <p:nvPr/>
            </p:nvSpPr>
            <p:spPr>
              <a:xfrm>
                <a:off x="5322201" y="2935720"/>
                <a:ext cx="8726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69"/>
                      <a:pt x="136" y="604"/>
                      <a:pt x="297" y="604"/>
                    </a:cubicBezTo>
                    <a:cubicBezTo>
                      <a:pt x="469" y="604"/>
                      <a:pt x="605" y="469"/>
                      <a:pt x="605" y="296"/>
                    </a:cubicBezTo>
                    <a:cubicBezTo>
                      <a:pt x="605" y="136"/>
                      <a:pt x="469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5" name="Google Shape;8415;p64"/>
              <p:cNvSpPr/>
              <p:nvPr/>
            </p:nvSpPr>
            <p:spPr>
              <a:xfrm>
                <a:off x="5741420" y="2923202"/>
                <a:ext cx="1514" cy="98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8" extrusionOk="0">
                    <a:moveTo>
                      <a:pt x="19" y="0"/>
                    </a:moveTo>
                    <a:cubicBezTo>
                      <a:pt x="8" y="0"/>
                      <a:pt x="0" y="8"/>
                      <a:pt x="0" y="31"/>
                    </a:cubicBezTo>
                    <a:cubicBezTo>
                      <a:pt x="0" y="55"/>
                      <a:pt x="25" y="68"/>
                      <a:pt x="49" y="68"/>
                    </a:cubicBezTo>
                    <a:cubicBezTo>
                      <a:pt x="104" y="68"/>
                      <a:pt x="51" y="0"/>
                      <a:pt x="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6" name="Google Shape;8416;p64"/>
              <p:cNvSpPr/>
              <p:nvPr/>
            </p:nvSpPr>
            <p:spPr>
              <a:xfrm>
                <a:off x="5792230" y="3046428"/>
                <a:ext cx="6952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10" extrusionOk="0">
                    <a:moveTo>
                      <a:pt x="272" y="1"/>
                    </a:moveTo>
                    <a:cubicBezTo>
                      <a:pt x="100" y="1"/>
                      <a:pt x="1" y="223"/>
                      <a:pt x="137" y="346"/>
                    </a:cubicBezTo>
                    <a:cubicBezTo>
                      <a:pt x="177" y="390"/>
                      <a:pt x="227" y="409"/>
                      <a:pt x="277" y="409"/>
                    </a:cubicBezTo>
                    <a:cubicBezTo>
                      <a:pt x="381" y="409"/>
                      <a:pt x="482" y="327"/>
                      <a:pt x="482" y="210"/>
                    </a:cubicBezTo>
                    <a:cubicBezTo>
                      <a:pt x="482" y="99"/>
                      <a:pt x="383" y="1"/>
                      <a:pt x="2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7" name="Google Shape;8417;p64"/>
              <p:cNvSpPr/>
              <p:nvPr/>
            </p:nvSpPr>
            <p:spPr>
              <a:xfrm>
                <a:off x="5808701" y="3075575"/>
                <a:ext cx="1500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" extrusionOk="0">
                    <a:moveTo>
                      <a:pt x="66" y="0"/>
                    </a:moveTo>
                    <a:cubicBezTo>
                      <a:pt x="0" y="0"/>
                      <a:pt x="58" y="73"/>
                      <a:pt x="88" y="73"/>
                    </a:cubicBezTo>
                    <a:cubicBezTo>
                      <a:pt x="97" y="73"/>
                      <a:pt x="103" y="67"/>
                      <a:pt x="103" y="50"/>
                    </a:cubicBezTo>
                    <a:cubicBezTo>
                      <a:pt x="103" y="25"/>
                      <a:pt x="91" y="0"/>
                      <a:pt x="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8" name="Google Shape;8418;p64"/>
              <p:cNvSpPr/>
              <p:nvPr/>
            </p:nvSpPr>
            <p:spPr>
              <a:xfrm>
                <a:off x="5796643" y="3072907"/>
                <a:ext cx="2510" cy="1716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19" extrusionOk="0">
                    <a:moveTo>
                      <a:pt x="87" y="0"/>
                    </a:moveTo>
                    <a:cubicBezTo>
                      <a:pt x="84" y="0"/>
                      <a:pt x="81" y="0"/>
                      <a:pt x="77" y="1"/>
                    </a:cubicBezTo>
                    <a:cubicBezTo>
                      <a:pt x="40" y="1"/>
                      <a:pt x="3" y="38"/>
                      <a:pt x="3" y="75"/>
                    </a:cubicBezTo>
                    <a:cubicBezTo>
                      <a:pt x="0" y="107"/>
                      <a:pt x="10" y="119"/>
                      <a:pt x="26" y="119"/>
                    </a:cubicBezTo>
                    <a:cubicBezTo>
                      <a:pt x="74" y="119"/>
                      <a:pt x="173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9" name="Google Shape;8419;p64"/>
              <p:cNvSpPr/>
              <p:nvPr/>
            </p:nvSpPr>
            <p:spPr>
              <a:xfrm>
                <a:off x="5768419" y="3074494"/>
                <a:ext cx="1442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63" extrusionOk="0">
                    <a:moveTo>
                      <a:pt x="41" y="1"/>
                    </a:moveTo>
                    <a:cubicBezTo>
                      <a:pt x="1" y="1"/>
                      <a:pt x="55" y="62"/>
                      <a:pt x="83" y="62"/>
                    </a:cubicBezTo>
                    <a:cubicBezTo>
                      <a:pt x="93" y="62"/>
                      <a:pt x="99" y="56"/>
                      <a:pt x="99" y="39"/>
                    </a:cubicBezTo>
                    <a:cubicBezTo>
                      <a:pt x="99" y="14"/>
                      <a:pt x="87" y="2"/>
                      <a:pt x="50" y="2"/>
                    </a:cubicBezTo>
                    <a:cubicBezTo>
                      <a:pt x="47" y="1"/>
                      <a:pt x="44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0" name="Google Shape;8420;p64"/>
              <p:cNvSpPr/>
              <p:nvPr/>
            </p:nvSpPr>
            <p:spPr>
              <a:xfrm>
                <a:off x="5867227" y="2968647"/>
                <a:ext cx="2510" cy="2452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0" extrusionOk="0">
                    <a:moveTo>
                      <a:pt x="87" y="0"/>
                    </a:moveTo>
                    <a:cubicBezTo>
                      <a:pt x="44" y="0"/>
                      <a:pt x="1" y="28"/>
                      <a:pt x="1" y="83"/>
                    </a:cubicBezTo>
                    <a:cubicBezTo>
                      <a:pt x="1" y="133"/>
                      <a:pt x="38" y="170"/>
                      <a:pt x="87" y="170"/>
                    </a:cubicBezTo>
                    <a:cubicBezTo>
                      <a:pt x="136" y="170"/>
                      <a:pt x="173" y="133"/>
                      <a:pt x="173" y="83"/>
                    </a:cubicBezTo>
                    <a:cubicBezTo>
                      <a:pt x="173" y="28"/>
                      <a:pt x="13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1" name="Google Shape;8421;p64"/>
              <p:cNvSpPr/>
              <p:nvPr/>
            </p:nvSpPr>
            <p:spPr>
              <a:xfrm>
                <a:off x="5809292" y="3012463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8" y="1"/>
                    </a:moveTo>
                    <a:cubicBezTo>
                      <a:pt x="157" y="1"/>
                      <a:pt x="9" y="116"/>
                      <a:pt x="1" y="298"/>
                    </a:cubicBezTo>
                    <a:cubicBezTo>
                      <a:pt x="1" y="458"/>
                      <a:pt x="136" y="594"/>
                      <a:pt x="309" y="606"/>
                    </a:cubicBezTo>
                    <a:cubicBezTo>
                      <a:pt x="568" y="594"/>
                      <a:pt x="703" y="286"/>
                      <a:pt x="518" y="89"/>
                    </a:cubicBezTo>
                    <a:cubicBezTo>
                      <a:pt x="458" y="28"/>
                      <a:pt x="383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2" name="Google Shape;8422;p64"/>
              <p:cNvSpPr/>
              <p:nvPr/>
            </p:nvSpPr>
            <p:spPr>
              <a:xfrm>
                <a:off x="5827421" y="2945672"/>
                <a:ext cx="1976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00" extrusionOk="0">
                    <a:moveTo>
                      <a:pt x="75" y="1"/>
                    </a:moveTo>
                    <a:cubicBezTo>
                      <a:pt x="1" y="1"/>
                      <a:pt x="1" y="99"/>
                      <a:pt x="75" y="99"/>
                    </a:cubicBezTo>
                    <a:cubicBezTo>
                      <a:pt x="136" y="99"/>
                      <a:pt x="136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3" name="Google Shape;8423;p64"/>
              <p:cNvSpPr/>
              <p:nvPr/>
            </p:nvSpPr>
            <p:spPr>
              <a:xfrm>
                <a:off x="5845377" y="299544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2" y="73"/>
                      <a:pt x="49" y="73"/>
                    </a:cubicBezTo>
                    <a:cubicBezTo>
                      <a:pt x="106" y="73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4" name="Google Shape;8424;p64"/>
              <p:cNvSpPr/>
              <p:nvPr/>
            </p:nvSpPr>
            <p:spPr>
              <a:xfrm>
                <a:off x="5804316" y="2998473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17" y="0"/>
                    </a:moveTo>
                    <a:cubicBezTo>
                      <a:pt x="7" y="0"/>
                      <a:pt x="1" y="7"/>
                      <a:pt x="1" y="24"/>
                    </a:cubicBezTo>
                    <a:cubicBezTo>
                      <a:pt x="1" y="48"/>
                      <a:pt x="25" y="73"/>
                      <a:pt x="50" y="73"/>
                    </a:cubicBezTo>
                    <a:cubicBezTo>
                      <a:pt x="107" y="73"/>
                      <a:pt x="47" y="0"/>
                      <a:pt x="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5" name="Google Shape;8425;p64"/>
              <p:cNvSpPr/>
              <p:nvPr/>
            </p:nvSpPr>
            <p:spPr>
              <a:xfrm>
                <a:off x="5853194" y="3025515"/>
                <a:ext cx="6937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04" extrusionOk="0">
                    <a:moveTo>
                      <a:pt x="206" y="1"/>
                    </a:moveTo>
                    <a:cubicBezTo>
                      <a:pt x="102" y="1"/>
                      <a:pt x="0" y="81"/>
                      <a:pt x="0" y="206"/>
                    </a:cubicBezTo>
                    <a:cubicBezTo>
                      <a:pt x="0" y="317"/>
                      <a:pt x="99" y="403"/>
                      <a:pt x="210" y="403"/>
                    </a:cubicBezTo>
                    <a:cubicBezTo>
                      <a:pt x="382" y="403"/>
                      <a:pt x="481" y="182"/>
                      <a:pt x="345" y="58"/>
                    </a:cubicBezTo>
                    <a:cubicBezTo>
                      <a:pt x="306" y="19"/>
                      <a:pt x="256" y="1"/>
                      <a:pt x="2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6" name="Google Shape;8426;p64"/>
              <p:cNvSpPr/>
              <p:nvPr/>
            </p:nvSpPr>
            <p:spPr>
              <a:xfrm>
                <a:off x="5844310" y="3078244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308"/>
                    </a:cubicBezTo>
                    <a:cubicBezTo>
                      <a:pt x="0" y="484"/>
                      <a:pt x="148" y="603"/>
                      <a:pt x="305" y="603"/>
                    </a:cubicBezTo>
                    <a:cubicBezTo>
                      <a:pt x="379" y="603"/>
                      <a:pt x="455" y="577"/>
                      <a:pt x="518" y="518"/>
                    </a:cubicBezTo>
                    <a:cubicBezTo>
                      <a:pt x="702" y="333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7" name="Google Shape;8427;p64"/>
              <p:cNvSpPr/>
              <p:nvPr/>
            </p:nvSpPr>
            <p:spPr>
              <a:xfrm>
                <a:off x="5621814" y="2689601"/>
                <a:ext cx="996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95" extrusionOk="0">
                    <a:moveTo>
                      <a:pt x="383" y="0"/>
                    </a:moveTo>
                    <a:cubicBezTo>
                      <a:pt x="124" y="0"/>
                      <a:pt x="1" y="321"/>
                      <a:pt x="186" y="506"/>
                    </a:cubicBezTo>
                    <a:cubicBezTo>
                      <a:pt x="247" y="567"/>
                      <a:pt x="323" y="594"/>
                      <a:pt x="397" y="594"/>
                    </a:cubicBezTo>
                    <a:cubicBezTo>
                      <a:pt x="547" y="594"/>
                      <a:pt x="691" y="482"/>
                      <a:pt x="691" y="308"/>
                    </a:cubicBezTo>
                    <a:cubicBezTo>
                      <a:pt x="691" y="136"/>
                      <a:pt x="555" y="0"/>
                      <a:pt x="38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8" name="Google Shape;8428;p64"/>
              <p:cNvSpPr/>
              <p:nvPr/>
            </p:nvSpPr>
            <p:spPr>
              <a:xfrm>
                <a:off x="5711262" y="2805283"/>
                <a:ext cx="10557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09" extrusionOk="0">
                    <a:moveTo>
                      <a:pt x="412" y="0"/>
                    </a:moveTo>
                    <a:cubicBezTo>
                      <a:pt x="139" y="0"/>
                      <a:pt x="0" y="325"/>
                      <a:pt x="194" y="518"/>
                    </a:cubicBezTo>
                    <a:cubicBezTo>
                      <a:pt x="256" y="581"/>
                      <a:pt x="334" y="609"/>
                      <a:pt x="410" y="609"/>
                    </a:cubicBezTo>
                    <a:cubicBezTo>
                      <a:pt x="574" y="609"/>
                      <a:pt x="732" y="481"/>
                      <a:pt x="723" y="296"/>
                    </a:cubicBezTo>
                    <a:cubicBezTo>
                      <a:pt x="723" y="136"/>
                      <a:pt x="588" y="1"/>
                      <a:pt x="428" y="1"/>
                    </a:cubicBezTo>
                    <a:cubicBezTo>
                      <a:pt x="423" y="0"/>
                      <a:pt x="417" y="0"/>
                      <a:pt x="4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9" name="Google Shape;8429;p64"/>
              <p:cNvSpPr/>
              <p:nvPr/>
            </p:nvSpPr>
            <p:spPr>
              <a:xfrm>
                <a:off x="5845017" y="3049990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81"/>
                      <a:pt x="150" y="603"/>
                      <a:pt x="303" y="603"/>
                    </a:cubicBezTo>
                    <a:cubicBezTo>
                      <a:pt x="375" y="603"/>
                      <a:pt x="447" y="576"/>
                      <a:pt x="506" y="518"/>
                    </a:cubicBezTo>
                    <a:cubicBezTo>
                      <a:pt x="703" y="321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0" name="Google Shape;8430;p64"/>
              <p:cNvSpPr/>
              <p:nvPr/>
            </p:nvSpPr>
            <p:spPr>
              <a:xfrm>
                <a:off x="5751011" y="2714306"/>
                <a:ext cx="10139" cy="86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9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78"/>
                      <a:pt x="145" y="599"/>
                      <a:pt x="296" y="599"/>
                    </a:cubicBezTo>
                    <a:cubicBezTo>
                      <a:pt x="370" y="599"/>
                      <a:pt x="445" y="570"/>
                      <a:pt x="506" y="505"/>
                    </a:cubicBezTo>
                    <a:cubicBezTo>
                      <a:pt x="703" y="320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1" name="Google Shape;8431;p64"/>
              <p:cNvSpPr/>
              <p:nvPr/>
            </p:nvSpPr>
            <p:spPr>
              <a:xfrm>
                <a:off x="5564239" y="2624642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1" y="0"/>
                    </a:moveTo>
                    <a:cubicBezTo>
                      <a:pt x="152" y="0"/>
                      <a:pt x="1" y="124"/>
                      <a:pt x="1" y="315"/>
                    </a:cubicBezTo>
                    <a:cubicBezTo>
                      <a:pt x="1" y="475"/>
                      <a:pt x="136" y="611"/>
                      <a:pt x="296" y="623"/>
                    </a:cubicBezTo>
                    <a:cubicBezTo>
                      <a:pt x="580" y="623"/>
                      <a:pt x="728" y="290"/>
                      <a:pt x="530" y="93"/>
                    </a:cubicBezTo>
                    <a:cubicBezTo>
                      <a:pt x="466" y="29"/>
                      <a:pt x="388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2" name="Google Shape;8432;p64"/>
              <p:cNvSpPr/>
              <p:nvPr/>
            </p:nvSpPr>
            <p:spPr>
              <a:xfrm>
                <a:off x="5016199" y="3065105"/>
                <a:ext cx="9966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04" extrusionOk="0">
                    <a:moveTo>
                      <a:pt x="303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" y="468"/>
                      <a:pt x="136" y="603"/>
                      <a:pt x="309" y="603"/>
                    </a:cubicBezTo>
                    <a:cubicBezTo>
                      <a:pt x="567" y="603"/>
                      <a:pt x="691" y="271"/>
                      <a:pt x="506" y="86"/>
                    </a:cubicBezTo>
                    <a:cubicBezTo>
                      <a:pt x="447" y="27"/>
                      <a:pt x="375" y="1"/>
                      <a:pt x="3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3" name="Google Shape;8433;p64"/>
              <p:cNvSpPr/>
              <p:nvPr/>
            </p:nvSpPr>
            <p:spPr>
              <a:xfrm>
                <a:off x="5101493" y="2970147"/>
                <a:ext cx="10456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21" extrusionOk="0">
                    <a:moveTo>
                      <a:pt x="318" y="0"/>
                    </a:moveTo>
                    <a:cubicBezTo>
                      <a:pt x="156" y="0"/>
                      <a:pt x="1" y="130"/>
                      <a:pt x="1" y="324"/>
                    </a:cubicBezTo>
                    <a:cubicBezTo>
                      <a:pt x="1" y="484"/>
                      <a:pt x="136" y="620"/>
                      <a:pt x="309" y="620"/>
                    </a:cubicBezTo>
                    <a:cubicBezTo>
                      <a:pt x="314" y="620"/>
                      <a:pt x="318" y="620"/>
                      <a:pt x="323" y="620"/>
                    </a:cubicBezTo>
                    <a:cubicBezTo>
                      <a:pt x="585" y="620"/>
                      <a:pt x="724" y="284"/>
                      <a:pt x="531" y="90"/>
                    </a:cubicBezTo>
                    <a:cubicBezTo>
                      <a:pt x="468" y="28"/>
                      <a:pt x="392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4" name="Google Shape;8434;p64"/>
              <p:cNvSpPr/>
              <p:nvPr/>
            </p:nvSpPr>
            <p:spPr>
              <a:xfrm>
                <a:off x="5053870" y="2918313"/>
                <a:ext cx="8553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2" extrusionOk="0">
                    <a:moveTo>
                      <a:pt x="296" y="0"/>
                    </a:moveTo>
                    <a:cubicBezTo>
                      <a:pt x="136" y="0"/>
                      <a:pt x="1" y="136"/>
                      <a:pt x="1" y="296"/>
                    </a:cubicBezTo>
                    <a:cubicBezTo>
                      <a:pt x="1" y="456"/>
                      <a:pt x="136" y="591"/>
                      <a:pt x="296" y="591"/>
                    </a:cubicBezTo>
                    <a:cubicBezTo>
                      <a:pt x="469" y="591"/>
                      <a:pt x="592" y="456"/>
                      <a:pt x="592" y="296"/>
                    </a:cubicBezTo>
                    <a:cubicBezTo>
                      <a:pt x="592" y="136"/>
                      <a:pt x="469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5" name="Google Shape;8435;p64"/>
              <p:cNvSpPr/>
              <p:nvPr/>
            </p:nvSpPr>
            <p:spPr>
              <a:xfrm>
                <a:off x="4971417" y="2697677"/>
                <a:ext cx="1044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4" extrusionOk="0">
                    <a:moveTo>
                      <a:pt x="316" y="0"/>
                    </a:moveTo>
                    <a:cubicBezTo>
                      <a:pt x="157" y="0"/>
                      <a:pt x="1" y="124"/>
                      <a:pt x="1" y="315"/>
                    </a:cubicBezTo>
                    <a:cubicBezTo>
                      <a:pt x="1" y="475"/>
                      <a:pt x="136" y="611"/>
                      <a:pt x="309" y="623"/>
                    </a:cubicBezTo>
                    <a:cubicBezTo>
                      <a:pt x="314" y="623"/>
                      <a:pt x="318" y="624"/>
                      <a:pt x="323" y="624"/>
                    </a:cubicBezTo>
                    <a:cubicBezTo>
                      <a:pt x="585" y="624"/>
                      <a:pt x="724" y="299"/>
                      <a:pt x="530" y="93"/>
                    </a:cubicBezTo>
                    <a:cubicBezTo>
                      <a:pt x="470" y="29"/>
                      <a:pt x="393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6" name="Google Shape;8436;p64"/>
              <p:cNvSpPr/>
              <p:nvPr/>
            </p:nvSpPr>
            <p:spPr>
              <a:xfrm>
                <a:off x="4962533" y="2758367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432" y="1"/>
                    </a:moveTo>
                    <a:cubicBezTo>
                      <a:pt x="148" y="1"/>
                      <a:pt x="1" y="333"/>
                      <a:pt x="198" y="531"/>
                    </a:cubicBezTo>
                    <a:cubicBezTo>
                      <a:pt x="260" y="593"/>
                      <a:pt x="337" y="621"/>
                      <a:pt x="412" y="621"/>
                    </a:cubicBezTo>
                    <a:cubicBezTo>
                      <a:pt x="573" y="621"/>
                      <a:pt x="727" y="494"/>
                      <a:pt x="727" y="309"/>
                    </a:cubicBezTo>
                    <a:cubicBezTo>
                      <a:pt x="715" y="136"/>
                      <a:pt x="592" y="13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7" name="Google Shape;8437;p64"/>
              <p:cNvSpPr/>
              <p:nvPr/>
            </p:nvSpPr>
            <p:spPr>
              <a:xfrm>
                <a:off x="4864085" y="2831215"/>
                <a:ext cx="10139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5" extrusionOk="0">
                    <a:moveTo>
                      <a:pt x="415" y="1"/>
                    </a:moveTo>
                    <a:cubicBezTo>
                      <a:pt x="408" y="1"/>
                      <a:pt x="402" y="1"/>
                      <a:pt x="395" y="2"/>
                    </a:cubicBezTo>
                    <a:cubicBezTo>
                      <a:pt x="124" y="2"/>
                      <a:pt x="0" y="334"/>
                      <a:pt x="185" y="519"/>
                    </a:cubicBezTo>
                    <a:cubicBezTo>
                      <a:pt x="248" y="578"/>
                      <a:pt x="323" y="604"/>
                      <a:pt x="396" y="604"/>
                    </a:cubicBezTo>
                    <a:cubicBezTo>
                      <a:pt x="554" y="604"/>
                      <a:pt x="703" y="482"/>
                      <a:pt x="703" y="297"/>
                    </a:cubicBezTo>
                    <a:cubicBezTo>
                      <a:pt x="703" y="132"/>
                      <a:pt x="567" y="1"/>
                      <a:pt x="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8" name="Google Shape;8438;p64"/>
              <p:cNvSpPr/>
              <p:nvPr/>
            </p:nvSpPr>
            <p:spPr>
              <a:xfrm>
                <a:off x="4950620" y="2707730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0"/>
                    </a:moveTo>
                    <a:cubicBezTo>
                      <a:pt x="26" y="0"/>
                      <a:pt x="1" y="13"/>
                      <a:pt x="1" y="49"/>
                    </a:cubicBezTo>
                    <a:cubicBezTo>
                      <a:pt x="1" y="74"/>
                      <a:pt x="26" y="86"/>
                      <a:pt x="50" y="86"/>
                    </a:cubicBezTo>
                    <a:cubicBezTo>
                      <a:pt x="75" y="86"/>
                      <a:pt x="100" y="74"/>
                      <a:pt x="100" y="49"/>
                    </a:cubicBezTo>
                    <a:cubicBezTo>
                      <a:pt x="100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9" name="Google Shape;8439;p64"/>
              <p:cNvSpPr/>
              <p:nvPr/>
            </p:nvSpPr>
            <p:spPr>
              <a:xfrm>
                <a:off x="4827653" y="2793558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432" y="0"/>
                    </a:moveTo>
                    <a:cubicBezTo>
                      <a:pt x="148" y="0"/>
                      <a:pt x="1" y="333"/>
                      <a:pt x="198" y="530"/>
                    </a:cubicBezTo>
                    <a:cubicBezTo>
                      <a:pt x="262" y="594"/>
                      <a:pt x="341" y="623"/>
                      <a:pt x="417" y="623"/>
                    </a:cubicBezTo>
                    <a:cubicBezTo>
                      <a:pt x="576" y="623"/>
                      <a:pt x="728" y="500"/>
                      <a:pt x="728" y="308"/>
                    </a:cubicBezTo>
                    <a:cubicBezTo>
                      <a:pt x="728" y="148"/>
                      <a:pt x="592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0" name="Google Shape;8440;p64"/>
              <p:cNvSpPr/>
              <p:nvPr/>
            </p:nvSpPr>
            <p:spPr>
              <a:xfrm>
                <a:off x="5008742" y="2645439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19" y="1"/>
                    </a:moveTo>
                    <a:cubicBezTo>
                      <a:pt x="8" y="1"/>
                      <a:pt x="0" y="9"/>
                      <a:pt x="0" y="31"/>
                    </a:cubicBezTo>
                    <a:cubicBezTo>
                      <a:pt x="0" y="56"/>
                      <a:pt x="12" y="68"/>
                      <a:pt x="49" y="68"/>
                    </a:cubicBezTo>
                    <a:cubicBezTo>
                      <a:pt x="104" y="68"/>
                      <a:pt x="51" y="1"/>
                      <a:pt x="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1" name="Google Shape;8441;p64"/>
              <p:cNvSpPr/>
              <p:nvPr/>
            </p:nvSpPr>
            <p:spPr>
              <a:xfrm>
                <a:off x="4882747" y="2743267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49" y="0"/>
                    </a:moveTo>
                    <a:cubicBezTo>
                      <a:pt x="25" y="0"/>
                      <a:pt x="0" y="13"/>
                      <a:pt x="0" y="50"/>
                    </a:cubicBezTo>
                    <a:cubicBezTo>
                      <a:pt x="0" y="74"/>
                      <a:pt x="25" y="87"/>
                      <a:pt x="49" y="87"/>
                    </a:cubicBezTo>
                    <a:cubicBezTo>
                      <a:pt x="86" y="87"/>
                      <a:pt x="99" y="74"/>
                      <a:pt x="99" y="50"/>
                    </a:cubicBezTo>
                    <a:cubicBezTo>
                      <a:pt x="99" y="13"/>
                      <a:pt x="86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2" name="Google Shape;8442;p64"/>
              <p:cNvSpPr/>
              <p:nvPr/>
            </p:nvSpPr>
            <p:spPr>
              <a:xfrm>
                <a:off x="5153285" y="2646766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0" y="74"/>
                    </a:cubicBezTo>
                    <a:cubicBezTo>
                      <a:pt x="100" y="74"/>
                      <a:pt x="106" y="67"/>
                      <a:pt x="106" y="50"/>
                    </a:cubicBezTo>
                    <a:cubicBezTo>
                      <a:pt x="106" y="26"/>
                      <a:pt x="94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3" name="Google Shape;8443;p64"/>
              <p:cNvSpPr/>
              <p:nvPr/>
            </p:nvSpPr>
            <p:spPr>
              <a:xfrm>
                <a:off x="5149116" y="2619579"/>
                <a:ext cx="1442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8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4" name="Google Shape;8444;p64"/>
              <p:cNvSpPr/>
              <p:nvPr/>
            </p:nvSpPr>
            <p:spPr>
              <a:xfrm>
                <a:off x="5119161" y="2601450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6"/>
                      <a:pt x="82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5" name="Google Shape;8445;p64"/>
              <p:cNvSpPr/>
              <p:nvPr/>
            </p:nvSpPr>
            <p:spPr>
              <a:xfrm>
                <a:off x="5186673" y="2594715"/>
                <a:ext cx="1026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04" extrusionOk="0">
                    <a:moveTo>
                      <a:pt x="309" y="1"/>
                    </a:moveTo>
                    <a:cubicBezTo>
                      <a:pt x="153" y="1"/>
                      <a:pt x="1" y="123"/>
                      <a:pt x="9" y="308"/>
                    </a:cubicBezTo>
                    <a:cubicBezTo>
                      <a:pt x="9" y="468"/>
                      <a:pt x="132" y="604"/>
                      <a:pt x="305" y="604"/>
                    </a:cubicBezTo>
                    <a:cubicBezTo>
                      <a:pt x="576" y="604"/>
                      <a:pt x="711" y="283"/>
                      <a:pt x="514" y="86"/>
                    </a:cubicBezTo>
                    <a:cubicBezTo>
                      <a:pt x="456" y="27"/>
                      <a:pt x="382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6" name="Google Shape;8446;p64"/>
              <p:cNvSpPr/>
              <p:nvPr/>
            </p:nvSpPr>
            <p:spPr>
              <a:xfrm>
                <a:off x="5195326" y="2625089"/>
                <a:ext cx="8726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309" y="1"/>
                    </a:moveTo>
                    <a:cubicBezTo>
                      <a:pt x="136" y="1"/>
                      <a:pt x="1" y="136"/>
                      <a:pt x="1" y="309"/>
                    </a:cubicBezTo>
                    <a:cubicBezTo>
                      <a:pt x="1" y="469"/>
                      <a:pt x="136" y="604"/>
                      <a:pt x="309" y="604"/>
                    </a:cubicBezTo>
                    <a:cubicBezTo>
                      <a:pt x="469" y="604"/>
                      <a:pt x="604" y="469"/>
                      <a:pt x="604" y="309"/>
                    </a:cubicBezTo>
                    <a:cubicBezTo>
                      <a:pt x="604" y="136"/>
                      <a:pt x="469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7" name="Google Shape;8447;p64"/>
              <p:cNvSpPr/>
              <p:nvPr/>
            </p:nvSpPr>
            <p:spPr>
              <a:xfrm>
                <a:off x="4926462" y="2727979"/>
                <a:ext cx="142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50" y="1"/>
                    </a:moveTo>
                    <a:cubicBezTo>
                      <a:pt x="25" y="1"/>
                      <a:pt x="0" y="25"/>
                      <a:pt x="0" y="50"/>
                    </a:cubicBezTo>
                    <a:cubicBezTo>
                      <a:pt x="0" y="75"/>
                      <a:pt x="25" y="99"/>
                      <a:pt x="50" y="99"/>
                    </a:cubicBezTo>
                    <a:cubicBezTo>
                      <a:pt x="74" y="99"/>
                      <a:pt x="99" y="75"/>
                      <a:pt x="99" y="50"/>
                    </a:cubicBezTo>
                    <a:cubicBezTo>
                      <a:pt x="99" y="25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8" name="Google Shape;8448;p64"/>
              <p:cNvSpPr/>
              <p:nvPr/>
            </p:nvSpPr>
            <p:spPr>
              <a:xfrm>
                <a:off x="4979854" y="2649794"/>
                <a:ext cx="1529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6" h="63" extrusionOk="0">
                    <a:moveTo>
                      <a:pt x="56" y="0"/>
                    </a:moveTo>
                    <a:cubicBezTo>
                      <a:pt x="1" y="0"/>
                      <a:pt x="56" y="63"/>
                      <a:pt x="87" y="63"/>
                    </a:cubicBezTo>
                    <a:cubicBezTo>
                      <a:pt x="98" y="63"/>
                      <a:pt x="106" y="56"/>
                      <a:pt x="106" y="37"/>
                    </a:cubicBezTo>
                    <a:cubicBezTo>
                      <a:pt x="106" y="13"/>
                      <a:pt x="81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9" name="Google Shape;8449;p64"/>
              <p:cNvSpPr/>
              <p:nvPr/>
            </p:nvSpPr>
            <p:spPr>
              <a:xfrm>
                <a:off x="4821783" y="2764410"/>
                <a:ext cx="6952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04" extrusionOk="0">
                    <a:moveTo>
                      <a:pt x="272" y="1"/>
                    </a:moveTo>
                    <a:cubicBezTo>
                      <a:pt x="100" y="1"/>
                      <a:pt x="1" y="210"/>
                      <a:pt x="137" y="346"/>
                    </a:cubicBezTo>
                    <a:cubicBezTo>
                      <a:pt x="176" y="385"/>
                      <a:pt x="225" y="403"/>
                      <a:pt x="272" y="403"/>
                    </a:cubicBezTo>
                    <a:cubicBezTo>
                      <a:pt x="373" y="403"/>
                      <a:pt x="469" y="323"/>
                      <a:pt x="469" y="198"/>
                    </a:cubicBezTo>
                    <a:cubicBezTo>
                      <a:pt x="482" y="87"/>
                      <a:pt x="383" y="1"/>
                      <a:pt x="2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0" name="Google Shape;8450;p64"/>
              <p:cNvSpPr/>
              <p:nvPr/>
            </p:nvSpPr>
            <p:spPr>
              <a:xfrm>
                <a:off x="4892872" y="2772948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5" y="0"/>
                      <a:pt x="1" y="12"/>
                      <a:pt x="1" y="49"/>
                    </a:cubicBezTo>
                    <a:cubicBezTo>
                      <a:pt x="1" y="74"/>
                      <a:pt x="25" y="99"/>
                      <a:pt x="50" y="99"/>
                    </a:cubicBezTo>
                    <a:cubicBezTo>
                      <a:pt x="74" y="99"/>
                      <a:pt x="99" y="74"/>
                      <a:pt x="99" y="49"/>
                    </a:cubicBezTo>
                    <a:cubicBezTo>
                      <a:pt x="99" y="12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1" name="Google Shape;8451;p64"/>
              <p:cNvSpPr/>
              <p:nvPr/>
            </p:nvSpPr>
            <p:spPr>
              <a:xfrm>
                <a:off x="4861070" y="2749670"/>
                <a:ext cx="1961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36" h="99" extrusionOk="0">
                    <a:moveTo>
                      <a:pt x="62" y="0"/>
                    </a:moveTo>
                    <a:cubicBezTo>
                      <a:pt x="0" y="0"/>
                      <a:pt x="0" y="99"/>
                      <a:pt x="62" y="99"/>
                    </a:cubicBezTo>
                    <a:cubicBezTo>
                      <a:pt x="136" y="99"/>
                      <a:pt x="136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2" name="Google Shape;8452;p64"/>
              <p:cNvSpPr/>
              <p:nvPr/>
            </p:nvSpPr>
            <p:spPr>
              <a:xfrm>
                <a:off x="4841513" y="2722094"/>
                <a:ext cx="8726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20" extrusionOk="0">
                    <a:moveTo>
                      <a:pt x="347" y="1"/>
                    </a:moveTo>
                    <a:cubicBezTo>
                      <a:pt x="283" y="1"/>
                      <a:pt x="217" y="24"/>
                      <a:pt x="161" y="76"/>
                    </a:cubicBezTo>
                    <a:cubicBezTo>
                      <a:pt x="1" y="236"/>
                      <a:pt x="124" y="520"/>
                      <a:pt x="346" y="520"/>
                    </a:cubicBezTo>
                    <a:cubicBezTo>
                      <a:pt x="494" y="520"/>
                      <a:pt x="604" y="397"/>
                      <a:pt x="604" y="261"/>
                    </a:cubicBezTo>
                    <a:cubicBezTo>
                      <a:pt x="604" y="103"/>
                      <a:pt x="481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3" name="Google Shape;8453;p64"/>
              <p:cNvSpPr/>
              <p:nvPr/>
            </p:nvSpPr>
            <p:spPr>
              <a:xfrm>
                <a:off x="4845956" y="269261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0" y="1"/>
                    </a:moveTo>
                    <a:cubicBezTo>
                      <a:pt x="25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6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4" name="Google Shape;8454;p64"/>
              <p:cNvSpPr/>
              <p:nvPr/>
            </p:nvSpPr>
            <p:spPr>
              <a:xfrm>
                <a:off x="4781977" y="2668457"/>
                <a:ext cx="287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73" extrusionOk="0">
                    <a:moveTo>
                      <a:pt x="100" y="0"/>
                    </a:moveTo>
                    <a:cubicBezTo>
                      <a:pt x="1" y="12"/>
                      <a:pt x="1" y="160"/>
                      <a:pt x="100" y="173"/>
                    </a:cubicBezTo>
                    <a:cubicBezTo>
                      <a:pt x="198" y="160"/>
                      <a:pt x="198" y="12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5" name="Google Shape;8455;p64"/>
              <p:cNvSpPr/>
              <p:nvPr/>
            </p:nvSpPr>
            <p:spPr>
              <a:xfrm>
                <a:off x="4782915" y="2651381"/>
                <a:ext cx="8682" cy="74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14" extrusionOk="0">
                    <a:moveTo>
                      <a:pt x="329" y="1"/>
                    </a:moveTo>
                    <a:cubicBezTo>
                      <a:pt x="116" y="1"/>
                      <a:pt x="1" y="276"/>
                      <a:pt x="158" y="433"/>
                    </a:cubicBezTo>
                    <a:cubicBezTo>
                      <a:pt x="214" y="489"/>
                      <a:pt x="280" y="513"/>
                      <a:pt x="344" y="513"/>
                    </a:cubicBezTo>
                    <a:cubicBezTo>
                      <a:pt x="478" y="513"/>
                      <a:pt x="601" y="406"/>
                      <a:pt x="601" y="248"/>
                    </a:cubicBezTo>
                    <a:cubicBezTo>
                      <a:pt x="601" y="112"/>
                      <a:pt x="490" y="1"/>
                      <a:pt x="343" y="1"/>
                    </a:cubicBezTo>
                    <a:cubicBezTo>
                      <a:pt x="338" y="1"/>
                      <a:pt x="333" y="1"/>
                      <a:pt x="3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6" name="Google Shape;8456;p64"/>
              <p:cNvSpPr/>
              <p:nvPr/>
            </p:nvSpPr>
            <p:spPr>
              <a:xfrm>
                <a:off x="4904136" y="2680024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91" y="0"/>
                    </a:moveTo>
                    <a:cubicBezTo>
                      <a:pt x="60" y="0"/>
                      <a:pt x="1" y="73"/>
                      <a:pt x="57" y="73"/>
                    </a:cubicBezTo>
                    <a:cubicBezTo>
                      <a:pt x="82" y="73"/>
                      <a:pt x="107" y="48"/>
                      <a:pt x="107" y="24"/>
                    </a:cubicBezTo>
                    <a:cubicBezTo>
                      <a:pt x="107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7" name="Google Shape;8457;p64"/>
              <p:cNvSpPr/>
              <p:nvPr/>
            </p:nvSpPr>
            <p:spPr>
              <a:xfrm>
                <a:off x="4805976" y="2637535"/>
                <a:ext cx="1961" cy="2149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49" extrusionOk="0">
                    <a:moveTo>
                      <a:pt x="68" y="0"/>
                    </a:moveTo>
                    <a:cubicBezTo>
                      <a:pt x="34" y="0"/>
                      <a:pt x="0" y="25"/>
                      <a:pt x="0" y="74"/>
                    </a:cubicBezTo>
                    <a:cubicBezTo>
                      <a:pt x="0" y="111"/>
                      <a:pt x="37" y="148"/>
                      <a:pt x="74" y="148"/>
                    </a:cubicBezTo>
                    <a:cubicBezTo>
                      <a:pt x="111" y="148"/>
                      <a:pt x="136" y="111"/>
                      <a:pt x="136" y="74"/>
                    </a:cubicBezTo>
                    <a:cubicBezTo>
                      <a:pt x="136" y="25"/>
                      <a:pt x="102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8" name="Google Shape;8458;p64"/>
              <p:cNvSpPr/>
              <p:nvPr/>
            </p:nvSpPr>
            <p:spPr>
              <a:xfrm>
                <a:off x="4929923" y="2649044"/>
                <a:ext cx="2322" cy="1832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27" extrusionOk="0">
                    <a:moveTo>
                      <a:pt x="81" y="0"/>
                    </a:moveTo>
                    <a:cubicBezTo>
                      <a:pt x="41" y="0"/>
                      <a:pt x="1" y="22"/>
                      <a:pt x="7" y="65"/>
                    </a:cubicBezTo>
                    <a:cubicBezTo>
                      <a:pt x="7" y="102"/>
                      <a:pt x="44" y="126"/>
                      <a:pt x="81" y="126"/>
                    </a:cubicBezTo>
                    <a:cubicBezTo>
                      <a:pt x="118" y="126"/>
                      <a:pt x="155" y="102"/>
                      <a:pt x="155" y="65"/>
                    </a:cubicBezTo>
                    <a:cubicBezTo>
                      <a:pt x="161" y="22"/>
                      <a:pt x="121" y="0"/>
                      <a:pt x="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9" name="Google Shape;8459;p64"/>
              <p:cNvSpPr/>
              <p:nvPr/>
            </p:nvSpPr>
            <p:spPr>
              <a:xfrm>
                <a:off x="4911347" y="264323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17" y="1"/>
                    </a:moveTo>
                    <a:cubicBezTo>
                      <a:pt x="8" y="1"/>
                      <a:pt x="1" y="7"/>
                      <a:pt x="1" y="24"/>
                    </a:cubicBezTo>
                    <a:cubicBezTo>
                      <a:pt x="1" y="49"/>
                      <a:pt x="26" y="73"/>
                      <a:pt x="50" y="73"/>
                    </a:cubicBezTo>
                    <a:cubicBezTo>
                      <a:pt x="107" y="73"/>
                      <a:pt x="47" y="1"/>
                      <a:pt x="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0" name="Google Shape;8460;p64"/>
              <p:cNvSpPr/>
              <p:nvPr/>
            </p:nvSpPr>
            <p:spPr>
              <a:xfrm>
                <a:off x="4840187" y="2673606"/>
                <a:ext cx="1514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3" extrusionOk="0">
                    <a:moveTo>
                      <a:pt x="56" y="0"/>
                    </a:moveTo>
                    <a:cubicBezTo>
                      <a:pt x="0" y="0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7"/>
                    </a:cubicBezTo>
                    <a:cubicBezTo>
                      <a:pt x="105" y="13"/>
                      <a:pt x="80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1" name="Google Shape;8461;p64"/>
              <p:cNvSpPr/>
              <p:nvPr/>
            </p:nvSpPr>
            <p:spPr>
              <a:xfrm>
                <a:off x="4819187" y="2661880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0"/>
                    </a:moveTo>
                    <a:cubicBezTo>
                      <a:pt x="1" y="0"/>
                      <a:pt x="61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95" y="0"/>
                      <a:pt x="5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2" name="Google Shape;8462;p64"/>
              <p:cNvSpPr/>
              <p:nvPr/>
            </p:nvSpPr>
            <p:spPr>
              <a:xfrm>
                <a:off x="4842408" y="2639684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03" y="0"/>
                    </a:moveTo>
                    <a:cubicBezTo>
                      <a:pt x="149" y="0"/>
                      <a:pt x="0" y="122"/>
                      <a:pt x="0" y="307"/>
                    </a:cubicBezTo>
                    <a:cubicBezTo>
                      <a:pt x="0" y="467"/>
                      <a:pt x="136" y="603"/>
                      <a:pt x="308" y="603"/>
                    </a:cubicBezTo>
                    <a:cubicBezTo>
                      <a:pt x="567" y="591"/>
                      <a:pt x="703" y="270"/>
                      <a:pt x="505" y="85"/>
                    </a:cubicBezTo>
                    <a:cubicBezTo>
                      <a:pt x="447" y="27"/>
                      <a:pt x="374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3" name="Google Shape;8463;p64"/>
              <p:cNvSpPr/>
              <p:nvPr/>
            </p:nvSpPr>
            <p:spPr>
              <a:xfrm>
                <a:off x="4981902" y="2719051"/>
                <a:ext cx="721" cy="779"/>
              </a:xfrm>
              <a:custGeom>
                <a:avLst/>
                <a:gdLst/>
                <a:ahLst/>
                <a:cxnLst/>
                <a:rect l="l" t="t" r="r" b="b"/>
                <a:pathLst>
                  <a:path w="50" h="54" extrusionOk="0">
                    <a:moveTo>
                      <a:pt x="25" y="1"/>
                    </a:moveTo>
                    <a:cubicBezTo>
                      <a:pt x="13" y="1"/>
                      <a:pt x="1" y="10"/>
                      <a:pt x="1" y="28"/>
                    </a:cubicBezTo>
                    <a:cubicBezTo>
                      <a:pt x="1" y="41"/>
                      <a:pt x="13" y="53"/>
                      <a:pt x="25" y="53"/>
                    </a:cubicBezTo>
                    <a:cubicBezTo>
                      <a:pt x="37" y="53"/>
                      <a:pt x="50" y="41"/>
                      <a:pt x="50" y="28"/>
                    </a:cubicBezTo>
                    <a:cubicBezTo>
                      <a:pt x="50" y="10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4" name="Google Shape;8464;p64"/>
              <p:cNvSpPr/>
              <p:nvPr/>
            </p:nvSpPr>
            <p:spPr>
              <a:xfrm>
                <a:off x="4914549" y="2744868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62" y="0"/>
                    </a:moveTo>
                    <a:cubicBezTo>
                      <a:pt x="1" y="0"/>
                      <a:pt x="1" y="99"/>
                      <a:pt x="62" y="99"/>
                    </a:cubicBezTo>
                    <a:cubicBezTo>
                      <a:pt x="87" y="99"/>
                      <a:pt x="112" y="74"/>
                      <a:pt x="112" y="50"/>
                    </a:cubicBezTo>
                    <a:cubicBezTo>
                      <a:pt x="112" y="25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5" name="Google Shape;8465;p64"/>
              <p:cNvSpPr/>
              <p:nvPr/>
            </p:nvSpPr>
            <p:spPr>
              <a:xfrm>
                <a:off x="5029352" y="2904308"/>
                <a:ext cx="1428" cy="1399"/>
              </a:xfrm>
              <a:custGeom>
                <a:avLst/>
                <a:gdLst/>
                <a:ahLst/>
                <a:cxnLst/>
                <a:rect l="l" t="t" r="r" b="b"/>
                <a:pathLst>
                  <a:path w="99" h="97" extrusionOk="0">
                    <a:moveTo>
                      <a:pt x="50" y="1"/>
                    </a:moveTo>
                    <a:cubicBezTo>
                      <a:pt x="25" y="1"/>
                      <a:pt x="0" y="16"/>
                      <a:pt x="0" y="47"/>
                    </a:cubicBezTo>
                    <a:cubicBezTo>
                      <a:pt x="0" y="72"/>
                      <a:pt x="25" y="96"/>
                      <a:pt x="50" y="96"/>
                    </a:cubicBezTo>
                    <a:cubicBezTo>
                      <a:pt x="74" y="96"/>
                      <a:pt x="99" y="72"/>
                      <a:pt x="99" y="47"/>
                    </a:cubicBezTo>
                    <a:cubicBezTo>
                      <a:pt x="99" y="16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6" name="Google Shape;8466;p64"/>
              <p:cNvSpPr/>
              <p:nvPr/>
            </p:nvSpPr>
            <p:spPr>
              <a:xfrm>
                <a:off x="5056077" y="295563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3"/>
                      <a:pt x="57" y="73"/>
                    </a:cubicBezTo>
                    <a:cubicBezTo>
                      <a:pt x="82" y="73"/>
                      <a:pt x="106" y="61"/>
                      <a:pt x="106" y="24"/>
                    </a:cubicBezTo>
                    <a:cubicBezTo>
                      <a:pt x="106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7" name="Google Shape;8467;p64"/>
              <p:cNvSpPr/>
              <p:nvPr/>
            </p:nvSpPr>
            <p:spPr>
              <a:xfrm>
                <a:off x="5066129" y="3003607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50" y="0"/>
                    </a:moveTo>
                    <a:cubicBezTo>
                      <a:pt x="26" y="0"/>
                      <a:pt x="1" y="25"/>
                      <a:pt x="1" y="50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112" y="99"/>
                      <a:pt x="112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8" name="Google Shape;8468;p64"/>
              <p:cNvSpPr/>
              <p:nvPr/>
            </p:nvSpPr>
            <p:spPr>
              <a:xfrm>
                <a:off x="4997002" y="3019775"/>
                <a:ext cx="8553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2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56"/>
                      <a:pt x="136" y="592"/>
                      <a:pt x="297" y="592"/>
                    </a:cubicBezTo>
                    <a:cubicBezTo>
                      <a:pt x="457" y="592"/>
                      <a:pt x="592" y="456"/>
                      <a:pt x="592" y="296"/>
                    </a:cubicBezTo>
                    <a:cubicBezTo>
                      <a:pt x="592" y="136"/>
                      <a:pt x="457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9" name="Google Shape;8469;p64"/>
              <p:cNvSpPr/>
              <p:nvPr/>
            </p:nvSpPr>
            <p:spPr>
              <a:xfrm>
                <a:off x="5032554" y="3103469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97" y="506"/>
                    </a:cubicBezTo>
                    <a:cubicBezTo>
                      <a:pt x="258" y="571"/>
                      <a:pt x="333" y="600"/>
                      <a:pt x="407" y="600"/>
                    </a:cubicBezTo>
                    <a:cubicBezTo>
                      <a:pt x="558" y="600"/>
                      <a:pt x="702" y="479"/>
                      <a:pt x="702" y="297"/>
                    </a:cubicBezTo>
                    <a:cubicBezTo>
                      <a:pt x="702" y="136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0" name="Google Shape;8470;p64"/>
              <p:cNvSpPr/>
              <p:nvPr/>
            </p:nvSpPr>
            <p:spPr>
              <a:xfrm>
                <a:off x="5035741" y="3047048"/>
                <a:ext cx="10687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6" extrusionOk="0">
                    <a:moveTo>
                      <a:pt x="421" y="0"/>
                    </a:moveTo>
                    <a:cubicBezTo>
                      <a:pt x="342" y="0"/>
                      <a:pt x="262" y="29"/>
                      <a:pt x="198" y="93"/>
                    </a:cubicBezTo>
                    <a:cubicBezTo>
                      <a:pt x="1" y="290"/>
                      <a:pt x="136" y="635"/>
                      <a:pt x="420" y="635"/>
                    </a:cubicBezTo>
                    <a:cubicBezTo>
                      <a:pt x="592" y="635"/>
                      <a:pt x="740" y="488"/>
                      <a:pt x="740" y="315"/>
                    </a:cubicBezTo>
                    <a:cubicBezTo>
                      <a:pt x="740" y="124"/>
                      <a:pt x="583" y="0"/>
                      <a:pt x="4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1" name="Google Shape;8471;p64"/>
              <p:cNvSpPr/>
              <p:nvPr/>
            </p:nvSpPr>
            <p:spPr>
              <a:xfrm>
                <a:off x="5070975" y="3049976"/>
                <a:ext cx="10399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22" extrusionOk="0">
                    <a:moveTo>
                      <a:pt x="402" y="1"/>
                    </a:moveTo>
                    <a:cubicBezTo>
                      <a:pt x="128" y="1"/>
                      <a:pt x="1" y="337"/>
                      <a:pt x="195" y="531"/>
                    </a:cubicBezTo>
                    <a:cubicBezTo>
                      <a:pt x="257" y="593"/>
                      <a:pt x="333" y="621"/>
                      <a:pt x="407" y="621"/>
                    </a:cubicBezTo>
                    <a:cubicBezTo>
                      <a:pt x="568" y="621"/>
                      <a:pt x="721" y="491"/>
                      <a:pt x="712" y="297"/>
                    </a:cubicBezTo>
                    <a:cubicBezTo>
                      <a:pt x="712" y="137"/>
                      <a:pt x="577" y="1"/>
                      <a:pt x="416" y="1"/>
                    </a:cubicBezTo>
                    <a:cubicBezTo>
                      <a:pt x="412" y="1"/>
                      <a:pt x="407" y="1"/>
                      <a:pt x="4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2" name="Google Shape;8472;p64"/>
              <p:cNvSpPr/>
              <p:nvPr/>
            </p:nvSpPr>
            <p:spPr>
              <a:xfrm>
                <a:off x="5037241" y="2951556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0"/>
                    </a:moveTo>
                    <a:cubicBezTo>
                      <a:pt x="60" y="0"/>
                      <a:pt x="0" y="73"/>
                      <a:pt x="57" y="73"/>
                    </a:cubicBezTo>
                    <a:cubicBezTo>
                      <a:pt x="82" y="73"/>
                      <a:pt x="106" y="48"/>
                      <a:pt x="106" y="24"/>
                    </a:cubicBezTo>
                    <a:cubicBezTo>
                      <a:pt x="106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3" name="Google Shape;8473;p64"/>
              <p:cNvSpPr/>
              <p:nvPr/>
            </p:nvSpPr>
            <p:spPr>
              <a:xfrm>
                <a:off x="4984397" y="289095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25" y="73"/>
                      <a:pt x="49" y="73"/>
                    </a:cubicBezTo>
                    <a:cubicBezTo>
                      <a:pt x="106" y="73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4" name="Google Shape;8474;p64"/>
              <p:cNvSpPr/>
              <p:nvPr/>
            </p:nvSpPr>
            <p:spPr>
              <a:xfrm>
                <a:off x="5086032" y="2985839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50" y="0"/>
                    </a:moveTo>
                    <a:cubicBezTo>
                      <a:pt x="13" y="0"/>
                      <a:pt x="1" y="25"/>
                      <a:pt x="1" y="49"/>
                    </a:cubicBezTo>
                    <a:cubicBezTo>
                      <a:pt x="1" y="74"/>
                      <a:pt x="13" y="99"/>
                      <a:pt x="50" y="99"/>
                    </a:cubicBezTo>
                    <a:cubicBezTo>
                      <a:pt x="112" y="99"/>
                      <a:pt x="112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5" name="Google Shape;8475;p64"/>
              <p:cNvSpPr/>
              <p:nvPr/>
            </p:nvSpPr>
            <p:spPr>
              <a:xfrm>
                <a:off x="5005540" y="3090863"/>
                <a:ext cx="1428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50" y="0"/>
                    </a:moveTo>
                    <a:cubicBezTo>
                      <a:pt x="25" y="0"/>
                      <a:pt x="0" y="25"/>
                      <a:pt x="0" y="49"/>
                    </a:cubicBezTo>
                    <a:cubicBezTo>
                      <a:pt x="0" y="74"/>
                      <a:pt x="25" y="99"/>
                      <a:pt x="50" y="99"/>
                    </a:cubicBezTo>
                    <a:cubicBezTo>
                      <a:pt x="74" y="99"/>
                      <a:pt x="99" y="74"/>
                      <a:pt x="99" y="49"/>
                    </a:cubicBezTo>
                    <a:cubicBezTo>
                      <a:pt x="99" y="25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6" name="Google Shape;8476;p64"/>
              <p:cNvSpPr/>
              <p:nvPr/>
            </p:nvSpPr>
            <p:spPr>
              <a:xfrm>
                <a:off x="5011468" y="310916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1" y="0"/>
                      <a:pt x="60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7" name="Google Shape;8477;p64"/>
              <p:cNvSpPr/>
              <p:nvPr/>
            </p:nvSpPr>
            <p:spPr>
              <a:xfrm>
                <a:off x="4992560" y="3047394"/>
                <a:ext cx="10860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53" h="637" extrusionOk="0">
                    <a:moveTo>
                      <a:pt x="433" y="1"/>
                    </a:moveTo>
                    <a:cubicBezTo>
                      <a:pt x="354" y="1"/>
                      <a:pt x="275" y="30"/>
                      <a:pt x="210" y="94"/>
                    </a:cubicBezTo>
                    <a:cubicBezTo>
                      <a:pt x="1" y="291"/>
                      <a:pt x="149" y="636"/>
                      <a:pt x="432" y="636"/>
                    </a:cubicBezTo>
                    <a:cubicBezTo>
                      <a:pt x="605" y="636"/>
                      <a:pt x="752" y="488"/>
                      <a:pt x="752" y="316"/>
                    </a:cubicBezTo>
                    <a:cubicBezTo>
                      <a:pt x="752" y="125"/>
                      <a:pt x="596" y="1"/>
                      <a:pt x="4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8" name="Google Shape;8478;p64"/>
              <p:cNvSpPr/>
              <p:nvPr/>
            </p:nvSpPr>
            <p:spPr>
              <a:xfrm>
                <a:off x="4959937" y="296788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5"/>
                      <a:pt x="82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9" name="Google Shape;8479;p64"/>
              <p:cNvSpPr/>
              <p:nvPr/>
            </p:nvSpPr>
            <p:spPr>
              <a:xfrm>
                <a:off x="4981902" y="2971258"/>
                <a:ext cx="721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50" h="63" extrusionOk="0">
                    <a:moveTo>
                      <a:pt x="25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50"/>
                      <a:pt x="13" y="62"/>
                      <a:pt x="25" y="62"/>
                    </a:cubicBezTo>
                    <a:cubicBezTo>
                      <a:pt x="37" y="62"/>
                      <a:pt x="50" y="50"/>
                      <a:pt x="50" y="38"/>
                    </a:cubicBezTo>
                    <a:cubicBezTo>
                      <a:pt x="50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0" name="Google Shape;8480;p64"/>
              <p:cNvSpPr/>
              <p:nvPr/>
            </p:nvSpPr>
            <p:spPr>
              <a:xfrm>
                <a:off x="5002872" y="2932706"/>
                <a:ext cx="909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63" h="50" extrusionOk="0">
                    <a:moveTo>
                      <a:pt x="25" y="0"/>
                    </a:moveTo>
                    <a:cubicBezTo>
                      <a:pt x="13" y="0"/>
                      <a:pt x="0" y="12"/>
                      <a:pt x="0" y="25"/>
                    </a:cubicBezTo>
                    <a:cubicBezTo>
                      <a:pt x="0" y="37"/>
                      <a:pt x="13" y="49"/>
                      <a:pt x="25" y="49"/>
                    </a:cubicBezTo>
                    <a:cubicBezTo>
                      <a:pt x="50" y="49"/>
                      <a:pt x="62" y="37"/>
                      <a:pt x="62" y="25"/>
                    </a:cubicBezTo>
                    <a:cubicBezTo>
                      <a:pt x="62" y="12"/>
                      <a:pt x="50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1" name="Google Shape;8481;p64"/>
              <p:cNvSpPr/>
              <p:nvPr/>
            </p:nvSpPr>
            <p:spPr>
              <a:xfrm>
                <a:off x="5116781" y="3000939"/>
                <a:ext cx="178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00" extrusionOk="0">
                    <a:moveTo>
                      <a:pt x="62" y="1"/>
                    </a:moveTo>
                    <a:cubicBezTo>
                      <a:pt x="0" y="1"/>
                      <a:pt x="0" y="99"/>
                      <a:pt x="62" y="99"/>
                    </a:cubicBezTo>
                    <a:cubicBezTo>
                      <a:pt x="124" y="99"/>
                      <a:pt x="124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2" name="Google Shape;8482;p64"/>
              <p:cNvSpPr/>
              <p:nvPr/>
            </p:nvSpPr>
            <p:spPr>
              <a:xfrm>
                <a:off x="5016905" y="2892900"/>
                <a:ext cx="736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51" h="50" extrusionOk="0">
                    <a:moveTo>
                      <a:pt x="25" y="0"/>
                    </a:moveTo>
                    <a:cubicBezTo>
                      <a:pt x="13" y="0"/>
                      <a:pt x="1" y="12"/>
                      <a:pt x="1" y="25"/>
                    </a:cubicBezTo>
                    <a:cubicBezTo>
                      <a:pt x="1" y="37"/>
                      <a:pt x="13" y="49"/>
                      <a:pt x="25" y="49"/>
                    </a:cubicBezTo>
                    <a:cubicBezTo>
                      <a:pt x="38" y="49"/>
                      <a:pt x="50" y="37"/>
                      <a:pt x="50" y="25"/>
                    </a:cubicBezTo>
                    <a:cubicBezTo>
                      <a:pt x="50" y="12"/>
                      <a:pt x="38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3" name="Google Shape;8483;p64"/>
              <p:cNvSpPr/>
              <p:nvPr/>
            </p:nvSpPr>
            <p:spPr>
              <a:xfrm>
                <a:off x="4960398" y="2911548"/>
                <a:ext cx="721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50" h="63" extrusionOk="0">
                    <a:moveTo>
                      <a:pt x="25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50"/>
                      <a:pt x="13" y="62"/>
                      <a:pt x="25" y="62"/>
                    </a:cubicBezTo>
                    <a:cubicBezTo>
                      <a:pt x="38" y="62"/>
                      <a:pt x="50" y="50"/>
                      <a:pt x="50" y="38"/>
                    </a:cubicBezTo>
                    <a:cubicBezTo>
                      <a:pt x="50" y="13"/>
                      <a:pt x="38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4" name="Google Shape;8484;p64"/>
              <p:cNvSpPr/>
              <p:nvPr/>
            </p:nvSpPr>
            <p:spPr>
              <a:xfrm>
                <a:off x="4926635" y="2879747"/>
                <a:ext cx="909" cy="764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38" y="0"/>
                    </a:moveTo>
                    <a:cubicBezTo>
                      <a:pt x="13" y="0"/>
                      <a:pt x="1" y="13"/>
                      <a:pt x="1" y="25"/>
                    </a:cubicBezTo>
                    <a:cubicBezTo>
                      <a:pt x="1" y="43"/>
                      <a:pt x="16" y="53"/>
                      <a:pt x="31" y="53"/>
                    </a:cubicBezTo>
                    <a:cubicBezTo>
                      <a:pt x="47" y="53"/>
                      <a:pt x="62" y="43"/>
                      <a:pt x="62" y="25"/>
                    </a:cubicBezTo>
                    <a:cubicBezTo>
                      <a:pt x="62" y="13"/>
                      <a:pt x="50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5" name="Google Shape;8485;p64"/>
              <p:cNvSpPr/>
              <p:nvPr/>
            </p:nvSpPr>
            <p:spPr>
              <a:xfrm>
                <a:off x="4907006" y="2867127"/>
                <a:ext cx="1514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3" extrusionOk="0">
                    <a:moveTo>
                      <a:pt x="56" y="0"/>
                    </a:moveTo>
                    <a:cubicBezTo>
                      <a:pt x="0" y="0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7"/>
                    </a:cubicBezTo>
                    <a:cubicBezTo>
                      <a:pt x="105" y="13"/>
                      <a:pt x="80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6" name="Google Shape;8486;p64"/>
              <p:cNvSpPr/>
              <p:nvPr/>
            </p:nvSpPr>
            <p:spPr>
              <a:xfrm>
                <a:off x="4858042" y="2844916"/>
                <a:ext cx="721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25" y="0"/>
                    </a:moveTo>
                    <a:cubicBezTo>
                      <a:pt x="13" y="0"/>
                      <a:pt x="1" y="13"/>
                      <a:pt x="1" y="25"/>
                    </a:cubicBezTo>
                    <a:cubicBezTo>
                      <a:pt x="1" y="37"/>
                      <a:pt x="13" y="50"/>
                      <a:pt x="25" y="50"/>
                    </a:cubicBezTo>
                    <a:cubicBezTo>
                      <a:pt x="38" y="50"/>
                      <a:pt x="50" y="37"/>
                      <a:pt x="50" y="25"/>
                    </a:cubicBezTo>
                    <a:cubicBezTo>
                      <a:pt x="50" y="13"/>
                      <a:pt x="38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7" name="Google Shape;8487;p64"/>
              <p:cNvSpPr/>
              <p:nvPr/>
            </p:nvSpPr>
            <p:spPr>
              <a:xfrm>
                <a:off x="4885935" y="2815769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5"/>
                      <a:pt x="1" y="50"/>
                    </a:cubicBezTo>
                    <a:cubicBezTo>
                      <a:pt x="1" y="67"/>
                      <a:pt x="8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8" name="Google Shape;8488;p64"/>
              <p:cNvSpPr/>
              <p:nvPr/>
            </p:nvSpPr>
            <p:spPr>
              <a:xfrm>
                <a:off x="4855561" y="2821278"/>
                <a:ext cx="1067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74" h="63" extrusionOk="0">
                    <a:moveTo>
                      <a:pt x="37" y="1"/>
                    </a:moveTo>
                    <a:cubicBezTo>
                      <a:pt x="0" y="1"/>
                      <a:pt x="0" y="62"/>
                      <a:pt x="37" y="62"/>
                    </a:cubicBezTo>
                    <a:cubicBezTo>
                      <a:pt x="74" y="62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9" name="Google Shape;8489;p64"/>
              <p:cNvSpPr/>
              <p:nvPr/>
            </p:nvSpPr>
            <p:spPr>
              <a:xfrm>
                <a:off x="5030059" y="2977027"/>
                <a:ext cx="10139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12" extrusionOk="0">
                    <a:moveTo>
                      <a:pt x="296" y="0"/>
                    </a:moveTo>
                    <a:cubicBezTo>
                      <a:pt x="145" y="0"/>
                      <a:pt x="1" y="121"/>
                      <a:pt x="1" y="303"/>
                    </a:cubicBezTo>
                    <a:cubicBezTo>
                      <a:pt x="1" y="476"/>
                      <a:pt x="136" y="611"/>
                      <a:pt x="296" y="611"/>
                    </a:cubicBezTo>
                    <a:cubicBezTo>
                      <a:pt x="567" y="611"/>
                      <a:pt x="703" y="279"/>
                      <a:pt x="506" y="94"/>
                    </a:cubicBezTo>
                    <a:cubicBezTo>
                      <a:pt x="445" y="29"/>
                      <a:pt x="370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0" name="Google Shape;8490;p64"/>
              <p:cNvSpPr/>
              <p:nvPr/>
            </p:nvSpPr>
            <p:spPr>
              <a:xfrm>
                <a:off x="4984267" y="2951888"/>
                <a:ext cx="10442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09" extrusionOk="0">
                    <a:moveTo>
                      <a:pt x="413" y="0"/>
                    </a:moveTo>
                    <a:cubicBezTo>
                      <a:pt x="139" y="0"/>
                      <a:pt x="0" y="325"/>
                      <a:pt x="194" y="518"/>
                    </a:cubicBezTo>
                    <a:cubicBezTo>
                      <a:pt x="257" y="581"/>
                      <a:pt x="333" y="609"/>
                      <a:pt x="408" y="609"/>
                    </a:cubicBezTo>
                    <a:cubicBezTo>
                      <a:pt x="569" y="609"/>
                      <a:pt x="724" y="481"/>
                      <a:pt x="724" y="297"/>
                    </a:cubicBezTo>
                    <a:cubicBezTo>
                      <a:pt x="724" y="136"/>
                      <a:pt x="588" y="1"/>
                      <a:pt x="428" y="1"/>
                    </a:cubicBezTo>
                    <a:cubicBezTo>
                      <a:pt x="423" y="1"/>
                      <a:pt x="418" y="0"/>
                      <a:pt x="41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1" name="Google Shape;8491;p64"/>
              <p:cNvSpPr/>
              <p:nvPr/>
            </p:nvSpPr>
            <p:spPr>
              <a:xfrm>
                <a:off x="5016026" y="2953676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50" y="0"/>
                    </a:moveTo>
                    <a:cubicBezTo>
                      <a:pt x="13" y="0"/>
                      <a:pt x="0" y="25"/>
                      <a:pt x="0" y="49"/>
                    </a:cubicBezTo>
                    <a:cubicBezTo>
                      <a:pt x="0" y="66"/>
                      <a:pt x="7" y="73"/>
                      <a:pt x="16" y="73"/>
                    </a:cubicBezTo>
                    <a:cubicBezTo>
                      <a:pt x="47" y="73"/>
                      <a:pt x="10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2" name="Google Shape;8492;p64"/>
              <p:cNvSpPr/>
              <p:nvPr/>
            </p:nvSpPr>
            <p:spPr>
              <a:xfrm>
                <a:off x="5062755" y="3025544"/>
                <a:ext cx="10687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6" extrusionOk="0">
                    <a:moveTo>
                      <a:pt x="426" y="0"/>
                    </a:moveTo>
                    <a:cubicBezTo>
                      <a:pt x="347" y="0"/>
                      <a:pt x="266" y="29"/>
                      <a:pt x="198" y="93"/>
                    </a:cubicBezTo>
                    <a:cubicBezTo>
                      <a:pt x="1" y="291"/>
                      <a:pt x="149" y="636"/>
                      <a:pt x="432" y="636"/>
                    </a:cubicBezTo>
                    <a:cubicBezTo>
                      <a:pt x="605" y="636"/>
                      <a:pt x="740" y="500"/>
                      <a:pt x="740" y="315"/>
                    </a:cubicBezTo>
                    <a:cubicBezTo>
                      <a:pt x="740" y="124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3" name="Google Shape;8493;p64"/>
              <p:cNvSpPr/>
              <p:nvPr/>
            </p:nvSpPr>
            <p:spPr>
              <a:xfrm>
                <a:off x="4975859" y="2993656"/>
                <a:ext cx="10673" cy="91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3" extrusionOk="0">
                    <a:moveTo>
                      <a:pt x="420" y="0"/>
                    </a:moveTo>
                    <a:cubicBezTo>
                      <a:pt x="136" y="0"/>
                      <a:pt x="1" y="345"/>
                      <a:pt x="198" y="542"/>
                    </a:cubicBezTo>
                    <a:cubicBezTo>
                      <a:pt x="264" y="605"/>
                      <a:pt x="342" y="633"/>
                      <a:pt x="419" y="633"/>
                    </a:cubicBezTo>
                    <a:cubicBezTo>
                      <a:pt x="584" y="633"/>
                      <a:pt x="740" y="502"/>
                      <a:pt x="740" y="308"/>
                    </a:cubicBezTo>
                    <a:cubicBezTo>
                      <a:pt x="728" y="136"/>
                      <a:pt x="592" y="0"/>
                      <a:pt x="4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4" name="Google Shape;8494;p64"/>
              <p:cNvSpPr/>
              <p:nvPr/>
            </p:nvSpPr>
            <p:spPr>
              <a:xfrm>
                <a:off x="4998257" y="2978180"/>
                <a:ext cx="10139" cy="85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3" extrusionOk="0">
                    <a:moveTo>
                      <a:pt x="415" y="1"/>
                    </a:moveTo>
                    <a:cubicBezTo>
                      <a:pt x="408" y="1"/>
                      <a:pt x="401" y="1"/>
                      <a:pt x="394" y="1"/>
                    </a:cubicBezTo>
                    <a:cubicBezTo>
                      <a:pt x="123" y="1"/>
                      <a:pt x="0" y="322"/>
                      <a:pt x="185" y="507"/>
                    </a:cubicBezTo>
                    <a:cubicBezTo>
                      <a:pt x="248" y="566"/>
                      <a:pt x="324" y="592"/>
                      <a:pt x="397" y="592"/>
                    </a:cubicBezTo>
                    <a:cubicBezTo>
                      <a:pt x="554" y="592"/>
                      <a:pt x="702" y="473"/>
                      <a:pt x="702" y="297"/>
                    </a:cubicBezTo>
                    <a:cubicBezTo>
                      <a:pt x="702" y="132"/>
                      <a:pt x="567" y="1"/>
                      <a:pt x="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5" name="Google Shape;8495;p64"/>
              <p:cNvSpPr/>
              <p:nvPr/>
            </p:nvSpPr>
            <p:spPr>
              <a:xfrm>
                <a:off x="5082311" y="2944071"/>
                <a:ext cx="8711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8" y="1"/>
                    </a:moveTo>
                    <a:cubicBezTo>
                      <a:pt x="136" y="1"/>
                      <a:pt x="0" y="136"/>
                      <a:pt x="0" y="296"/>
                    </a:cubicBezTo>
                    <a:cubicBezTo>
                      <a:pt x="0" y="469"/>
                      <a:pt x="136" y="604"/>
                      <a:pt x="308" y="604"/>
                    </a:cubicBezTo>
                    <a:cubicBezTo>
                      <a:pt x="468" y="604"/>
                      <a:pt x="604" y="469"/>
                      <a:pt x="604" y="296"/>
                    </a:cubicBezTo>
                    <a:cubicBezTo>
                      <a:pt x="604" y="136"/>
                      <a:pt x="468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6" name="Google Shape;8496;p64"/>
              <p:cNvSpPr/>
              <p:nvPr/>
            </p:nvSpPr>
            <p:spPr>
              <a:xfrm>
                <a:off x="4941202" y="2649174"/>
                <a:ext cx="9793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6" extrusionOk="0">
                    <a:moveTo>
                      <a:pt x="299" y="0"/>
                    </a:moveTo>
                    <a:cubicBezTo>
                      <a:pt x="149" y="0"/>
                      <a:pt x="1" y="114"/>
                      <a:pt x="1" y="290"/>
                    </a:cubicBezTo>
                    <a:cubicBezTo>
                      <a:pt x="1" y="450"/>
                      <a:pt x="136" y="573"/>
                      <a:pt x="297" y="586"/>
                    </a:cubicBezTo>
                    <a:cubicBezTo>
                      <a:pt x="555" y="586"/>
                      <a:pt x="679" y="265"/>
                      <a:pt x="494" y="80"/>
                    </a:cubicBezTo>
                    <a:cubicBezTo>
                      <a:pt x="439" y="25"/>
                      <a:pt x="369" y="0"/>
                      <a:pt x="2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7" name="Google Shape;8497;p64"/>
              <p:cNvSpPr/>
              <p:nvPr/>
            </p:nvSpPr>
            <p:spPr>
              <a:xfrm>
                <a:off x="4842754" y="277560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8" name="Google Shape;8498;p64"/>
              <p:cNvSpPr/>
              <p:nvPr/>
            </p:nvSpPr>
            <p:spPr>
              <a:xfrm>
                <a:off x="4940495" y="2767078"/>
                <a:ext cx="1442" cy="139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7" extrusionOk="0">
                    <a:moveTo>
                      <a:pt x="50" y="1"/>
                    </a:moveTo>
                    <a:cubicBezTo>
                      <a:pt x="13" y="1"/>
                      <a:pt x="1" y="25"/>
                      <a:pt x="1" y="50"/>
                    </a:cubicBezTo>
                    <a:cubicBezTo>
                      <a:pt x="1" y="81"/>
                      <a:pt x="25" y="96"/>
                      <a:pt x="50" y="96"/>
                    </a:cubicBezTo>
                    <a:cubicBezTo>
                      <a:pt x="75" y="96"/>
                      <a:pt x="99" y="81"/>
                      <a:pt x="99" y="50"/>
                    </a:cubicBezTo>
                    <a:cubicBezTo>
                      <a:pt x="99" y="25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9" name="Google Shape;8499;p64"/>
              <p:cNvSpPr/>
              <p:nvPr/>
            </p:nvSpPr>
            <p:spPr>
              <a:xfrm>
                <a:off x="4899449" y="2789577"/>
                <a:ext cx="11567" cy="10038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6" extrusionOk="0">
                    <a:moveTo>
                      <a:pt x="349" y="1"/>
                    </a:moveTo>
                    <a:cubicBezTo>
                      <a:pt x="170" y="1"/>
                      <a:pt x="0" y="142"/>
                      <a:pt x="0" y="350"/>
                    </a:cubicBezTo>
                    <a:cubicBezTo>
                      <a:pt x="0" y="535"/>
                      <a:pt x="148" y="695"/>
                      <a:pt x="345" y="695"/>
                    </a:cubicBezTo>
                    <a:cubicBezTo>
                      <a:pt x="653" y="695"/>
                      <a:pt x="801" y="326"/>
                      <a:pt x="592" y="104"/>
                    </a:cubicBezTo>
                    <a:cubicBezTo>
                      <a:pt x="520" y="32"/>
                      <a:pt x="434" y="1"/>
                      <a:pt x="3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0" name="Google Shape;8500;p64"/>
              <p:cNvSpPr/>
              <p:nvPr/>
            </p:nvSpPr>
            <p:spPr>
              <a:xfrm>
                <a:off x="4859816" y="2764410"/>
                <a:ext cx="9620" cy="8408"/>
              </a:xfrm>
              <a:custGeom>
                <a:avLst/>
                <a:gdLst/>
                <a:ahLst/>
                <a:cxnLst/>
                <a:rect l="l" t="t" r="r" b="b"/>
                <a:pathLst>
                  <a:path w="667" h="583" extrusionOk="0">
                    <a:moveTo>
                      <a:pt x="284" y="1"/>
                    </a:moveTo>
                    <a:cubicBezTo>
                      <a:pt x="124" y="1"/>
                      <a:pt x="1" y="136"/>
                      <a:pt x="1" y="296"/>
                    </a:cubicBezTo>
                    <a:cubicBezTo>
                      <a:pt x="1" y="470"/>
                      <a:pt x="139" y="582"/>
                      <a:pt x="285" y="582"/>
                    </a:cubicBezTo>
                    <a:cubicBezTo>
                      <a:pt x="358" y="582"/>
                      <a:pt x="433" y="555"/>
                      <a:pt x="494" y="494"/>
                    </a:cubicBezTo>
                    <a:cubicBezTo>
                      <a:pt x="666" y="321"/>
                      <a:pt x="543" y="1"/>
                      <a:pt x="2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1" name="Google Shape;8501;p64"/>
              <p:cNvSpPr/>
              <p:nvPr/>
            </p:nvSpPr>
            <p:spPr>
              <a:xfrm>
                <a:off x="4965374" y="2684279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1" y="7"/>
                      <a:pt x="1" y="24"/>
                    </a:cubicBezTo>
                    <a:cubicBezTo>
                      <a:pt x="1" y="61"/>
                      <a:pt x="25" y="74"/>
                      <a:pt x="50" y="74"/>
                    </a:cubicBezTo>
                    <a:cubicBezTo>
                      <a:pt x="107" y="74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2" name="Google Shape;8502;p64"/>
              <p:cNvSpPr/>
              <p:nvPr/>
            </p:nvSpPr>
            <p:spPr>
              <a:xfrm>
                <a:off x="5065250" y="2682663"/>
                <a:ext cx="142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50" y="1"/>
                    </a:moveTo>
                    <a:cubicBezTo>
                      <a:pt x="25" y="1"/>
                      <a:pt x="0" y="26"/>
                      <a:pt x="0" y="50"/>
                    </a:cubicBezTo>
                    <a:cubicBezTo>
                      <a:pt x="0" y="75"/>
                      <a:pt x="25" y="99"/>
                      <a:pt x="50" y="99"/>
                    </a:cubicBezTo>
                    <a:cubicBezTo>
                      <a:pt x="74" y="99"/>
                      <a:pt x="99" y="75"/>
                      <a:pt x="99" y="50"/>
                    </a:cubicBezTo>
                    <a:cubicBezTo>
                      <a:pt x="99" y="26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3" name="Google Shape;8503;p64"/>
              <p:cNvSpPr/>
              <p:nvPr/>
            </p:nvSpPr>
            <p:spPr>
              <a:xfrm>
                <a:off x="5069735" y="2649780"/>
                <a:ext cx="6721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98" extrusionOk="0">
                    <a:moveTo>
                      <a:pt x="254" y="1"/>
                    </a:moveTo>
                    <a:cubicBezTo>
                      <a:pt x="79" y="1"/>
                      <a:pt x="1" y="214"/>
                      <a:pt x="121" y="334"/>
                    </a:cubicBezTo>
                    <a:cubicBezTo>
                      <a:pt x="165" y="378"/>
                      <a:pt x="217" y="398"/>
                      <a:pt x="267" y="398"/>
                    </a:cubicBezTo>
                    <a:cubicBezTo>
                      <a:pt x="370" y="398"/>
                      <a:pt x="466" y="315"/>
                      <a:pt x="466" y="199"/>
                    </a:cubicBezTo>
                    <a:cubicBezTo>
                      <a:pt x="466" y="88"/>
                      <a:pt x="379" y="1"/>
                      <a:pt x="268" y="1"/>
                    </a:cubicBezTo>
                    <a:cubicBezTo>
                      <a:pt x="263" y="1"/>
                      <a:pt x="259" y="1"/>
                      <a:pt x="2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4" name="Google Shape;8504;p64"/>
              <p:cNvSpPr/>
              <p:nvPr/>
            </p:nvSpPr>
            <p:spPr>
              <a:xfrm>
                <a:off x="5038597" y="271058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49"/>
                      <a:pt x="25" y="73"/>
                      <a:pt x="49" y="73"/>
                    </a:cubicBezTo>
                    <a:cubicBezTo>
                      <a:pt x="106" y="73"/>
                      <a:pt x="46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5" name="Google Shape;8505;p64"/>
              <p:cNvSpPr/>
              <p:nvPr/>
            </p:nvSpPr>
            <p:spPr>
              <a:xfrm>
                <a:off x="4995589" y="2648900"/>
                <a:ext cx="7125" cy="5884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8" extrusionOk="0">
                    <a:moveTo>
                      <a:pt x="271" y="1"/>
                    </a:moveTo>
                    <a:cubicBezTo>
                      <a:pt x="0" y="13"/>
                      <a:pt x="13" y="407"/>
                      <a:pt x="284" y="407"/>
                    </a:cubicBezTo>
                    <a:lnTo>
                      <a:pt x="296" y="407"/>
                    </a:lnTo>
                    <a:cubicBezTo>
                      <a:pt x="407" y="395"/>
                      <a:pt x="493" y="297"/>
                      <a:pt x="481" y="186"/>
                    </a:cubicBezTo>
                    <a:cubicBezTo>
                      <a:pt x="481" y="87"/>
                      <a:pt x="395" y="1"/>
                      <a:pt x="2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6" name="Google Shape;8506;p64"/>
              <p:cNvSpPr/>
              <p:nvPr/>
            </p:nvSpPr>
            <p:spPr>
              <a:xfrm>
                <a:off x="5248819" y="2700792"/>
                <a:ext cx="161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0" extrusionOk="0">
                    <a:moveTo>
                      <a:pt x="50" y="1"/>
                    </a:moveTo>
                    <a:cubicBezTo>
                      <a:pt x="13" y="1"/>
                      <a:pt x="0" y="25"/>
                      <a:pt x="0" y="50"/>
                    </a:cubicBezTo>
                    <a:cubicBezTo>
                      <a:pt x="0" y="75"/>
                      <a:pt x="13" y="99"/>
                      <a:pt x="50" y="99"/>
                    </a:cubicBezTo>
                    <a:cubicBezTo>
                      <a:pt x="111" y="99"/>
                      <a:pt x="111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7" name="Google Shape;8507;p64"/>
              <p:cNvSpPr/>
              <p:nvPr/>
            </p:nvSpPr>
            <p:spPr>
              <a:xfrm>
                <a:off x="4889209" y="285433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1" y="0"/>
                      <a:pt x="60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8" name="Google Shape;8508;p64"/>
              <p:cNvSpPr/>
              <p:nvPr/>
            </p:nvSpPr>
            <p:spPr>
              <a:xfrm>
                <a:off x="4933284" y="287477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0" y="0"/>
                      <a:pt x="60" y="73"/>
                      <a:pt x="91" y="73"/>
                    </a:cubicBezTo>
                    <a:cubicBezTo>
                      <a:pt x="100" y="73"/>
                      <a:pt x="106" y="67"/>
                      <a:pt x="106" y="50"/>
                    </a:cubicBezTo>
                    <a:cubicBezTo>
                      <a:pt x="106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9" name="Google Shape;8509;p64"/>
              <p:cNvSpPr/>
              <p:nvPr/>
            </p:nvSpPr>
            <p:spPr>
              <a:xfrm>
                <a:off x="4907684" y="2854176"/>
                <a:ext cx="1558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3" extrusionOk="0">
                    <a:moveTo>
                      <a:pt x="91" y="0"/>
                    </a:moveTo>
                    <a:cubicBezTo>
                      <a:pt x="61" y="0"/>
                      <a:pt x="1" y="73"/>
                      <a:pt x="58" y="73"/>
                    </a:cubicBezTo>
                    <a:cubicBezTo>
                      <a:pt x="82" y="73"/>
                      <a:pt x="107" y="48"/>
                      <a:pt x="107" y="24"/>
                    </a:cubicBezTo>
                    <a:cubicBezTo>
                      <a:pt x="107" y="7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0" name="Google Shape;8510;p64"/>
              <p:cNvSpPr/>
              <p:nvPr/>
            </p:nvSpPr>
            <p:spPr>
              <a:xfrm>
                <a:off x="5176851" y="260075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25" y="74"/>
                      <a:pt x="49" y="74"/>
                    </a:cubicBezTo>
                    <a:cubicBezTo>
                      <a:pt x="106" y="74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1" name="Google Shape;8511;p64"/>
              <p:cNvSpPr/>
              <p:nvPr/>
            </p:nvSpPr>
            <p:spPr>
              <a:xfrm>
                <a:off x="5078749" y="2640910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5" y="0"/>
                      <a:pt x="1" y="25"/>
                      <a:pt x="1" y="50"/>
                    </a:cubicBezTo>
                    <a:cubicBezTo>
                      <a:pt x="1" y="74"/>
                      <a:pt x="25" y="99"/>
                      <a:pt x="50" y="99"/>
                    </a:cubicBezTo>
                    <a:cubicBezTo>
                      <a:pt x="75" y="99"/>
                      <a:pt x="99" y="74"/>
                      <a:pt x="99" y="50"/>
                    </a:cubicBezTo>
                    <a:cubicBezTo>
                      <a:pt x="99" y="25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2" name="Google Shape;8512;p64"/>
              <p:cNvSpPr/>
              <p:nvPr/>
            </p:nvSpPr>
            <p:spPr>
              <a:xfrm>
                <a:off x="5087100" y="2601450"/>
                <a:ext cx="1442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50" y="1"/>
                    </a:moveTo>
                    <a:cubicBezTo>
                      <a:pt x="13" y="1"/>
                      <a:pt x="1" y="26"/>
                      <a:pt x="1" y="50"/>
                    </a:cubicBezTo>
                    <a:cubicBezTo>
                      <a:pt x="1" y="75"/>
                      <a:pt x="13" y="100"/>
                      <a:pt x="50" y="100"/>
                    </a:cubicBezTo>
                    <a:cubicBezTo>
                      <a:pt x="75" y="100"/>
                      <a:pt x="99" y="75"/>
                      <a:pt x="99" y="50"/>
                    </a:cubicBezTo>
                    <a:cubicBezTo>
                      <a:pt x="99" y="2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3" name="Google Shape;8513;p64"/>
              <p:cNvSpPr/>
              <p:nvPr/>
            </p:nvSpPr>
            <p:spPr>
              <a:xfrm>
                <a:off x="5023670" y="2703201"/>
                <a:ext cx="1514" cy="98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8" extrusionOk="0">
                    <a:moveTo>
                      <a:pt x="19" y="0"/>
                    </a:moveTo>
                    <a:cubicBezTo>
                      <a:pt x="8" y="0"/>
                      <a:pt x="0" y="8"/>
                      <a:pt x="0" y="31"/>
                    </a:cubicBezTo>
                    <a:cubicBezTo>
                      <a:pt x="0" y="55"/>
                      <a:pt x="12" y="68"/>
                      <a:pt x="49" y="68"/>
                    </a:cubicBezTo>
                    <a:cubicBezTo>
                      <a:pt x="104" y="68"/>
                      <a:pt x="51" y="0"/>
                      <a:pt x="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4" name="Google Shape;8514;p64"/>
              <p:cNvSpPr/>
              <p:nvPr/>
            </p:nvSpPr>
            <p:spPr>
              <a:xfrm>
                <a:off x="4920246" y="2848825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49" y="0"/>
                    </a:moveTo>
                    <a:cubicBezTo>
                      <a:pt x="0" y="0"/>
                      <a:pt x="0" y="87"/>
                      <a:pt x="49" y="87"/>
                    </a:cubicBezTo>
                    <a:cubicBezTo>
                      <a:pt x="74" y="87"/>
                      <a:pt x="99" y="74"/>
                      <a:pt x="99" y="37"/>
                    </a:cubicBezTo>
                    <a:cubicBezTo>
                      <a:pt x="99" y="13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5" name="Google Shape;8515;p64"/>
              <p:cNvSpPr/>
              <p:nvPr/>
            </p:nvSpPr>
            <p:spPr>
              <a:xfrm>
                <a:off x="4912948" y="2698658"/>
                <a:ext cx="8365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508" extrusionOk="0">
                    <a:moveTo>
                      <a:pt x="247" y="1"/>
                    </a:moveTo>
                    <a:cubicBezTo>
                      <a:pt x="112" y="1"/>
                      <a:pt x="1" y="112"/>
                      <a:pt x="1" y="260"/>
                    </a:cubicBezTo>
                    <a:cubicBezTo>
                      <a:pt x="1" y="409"/>
                      <a:pt x="118" y="508"/>
                      <a:pt x="243" y="508"/>
                    </a:cubicBezTo>
                    <a:cubicBezTo>
                      <a:pt x="304" y="508"/>
                      <a:pt x="367" y="484"/>
                      <a:pt x="420" y="432"/>
                    </a:cubicBezTo>
                    <a:cubicBezTo>
                      <a:pt x="580" y="272"/>
                      <a:pt x="469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6" name="Google Shape;8516;p64"/>
              <p:cNvSpPr/>
              <p:nvPr/>
            </p:nvSpPr>
            <p:spPr>
              <a:xfrm>
                <a:off x="4863335" y="2710210"/>
                <a:ext cx="141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8" h="74" extrusionOk="0">
                    <a:moveTo>
                      <a:pt x="40" y="1"/>
                    </a:moveTo>
                    <a:cubicBezTo>
                      <a:pt x="16" y="1"/>
                      <a:pt x="3" y="25"/>
                      <a:pt x="3" y="50"/>
                    </a:cubicBezTo>
                    <a:cubicBezTo>
                      <a:pt x="0" y="67"/>
                      <a:pt x="5" y="74"/>
                      <a:pt x="12" y="74"/>
                    </a:cubicBezTo>
                    <a:cubicBezTo>
                      <a:pt x="37" y="74"/>
                      <a:pt x="97" y="1"/>
                      <a:pt x="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7" name="Google Shape;8517;p64"/>
              <p:cNvSpPr/>
              <p:nvPr/>
            </p:nvSpPr>
            <p:spPr>
              <a:xfrm>
                <a:off x="4915789" y="2669524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6" y="0"/>
                      <a:pt x="1" y="12"/>
                      <a:pt x="1" y="49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75" y="99"/>
                      <a:pt x="100" y="74"/>
                      <a:pt x="100" y="49"/>
                    </a:cubicBezTo>
                    <a:cubicBezTo>
                      <a:pt x="100" y="12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8" name="Google Shape;8518;p64"/>
              <p:cNvSpPr/>
              <p:nvPr/>
            </p:nvSpPr>
            <p:spPr>
              <a:xfrm>
                <a:off x="5039837" y="2685404"/>
                <a:ext cx="10442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3" extrusionOk="0">
                    <a:moveTo>
                      <a:pt x="321" y="1"/>
                    </a:moveTo>
                    <a:cubicBezTo>
                      <a:pt x="163" y="1"/>
                      <a:pt x="13" y="122"/>
                      <a:pt x="13" y="304"/>
                    </a:cubicBezTo>
                    <a:cubicBezTo>
                      <a:pt x="0" y="476"/>
                      <a:pt x="136" y="612"/>
                      <a:pt x="308" y="612"/>
                    </a:cubicBezTo>
                    <a:cubicBezTo>
                      <a:pt x="313" y="612"/>
                      <a:pt x="319" y="612"/>
                      <a:pt x="324" y="612"/>
                    </a:cubicBezTo>
                    <a:cubicBezTo>
                      <a:pt x="597" y="612"/>
                      <a:pt x="724" y="288"/>
                      <a:pt x="542" y="94"/>
                    </a:cubicBezTo>
                    <a:cubicBezTo>
                      <a:pt x="478" y="30"/>
                      <a:pt x="398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9" name="Google Shape;8519;p64"/>
              <p:cNvSpPr/>
              <p:nvPr/>
            </p:nvSpPr>
            <p:spPr>
              <a:xfrm>
                <a:off x="5006074" y="272231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3" y="73"/>
                      <a:pt x="50" y="73"/>
                    </a:cubicBezTo>
                    <a:cubicBezTo>
                      <a:pt x="106" y="73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0" name="Google Shape;8520;p64"/>
              <p:cNvSpPr/>
              <p:nvPr/>
            </p:nvSpPr>
            <p:spPr>
              <a:xfrm>
                <a:off x="4951874" y="2930759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8" y="0"/>
                    </a:moveTo>
                    <a:cubicBezTo>
                      <a:pt x="324" y="0"/>
                      <a:pt x="248" y="27"/>
                      <a:pt x="185" y="86"/>
                    </a:cubicBezTo>
                    <a:cubicBezTo>
                      <a:pt x="0" y="271"/>
                      <a:pt x="136" y="603"/>
                      <a:pt x="407" y="603"/>
                    </a:cubicBezTo>
                    <a:cubicBezTo>
                      <a:pt x="567" y="603"/>
                      <a:pt x="703" y="468"/>
                      <a:pt x="703" y="295"/>
                    </a:cubicBezTo>
                    <a:cubicBezTo>
                      <a:pt x="703" y="119"/>
                      <a:pt x="554" y="0"/>
                      <a:pt x="3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1" name="Google Shape;8521;p64"/>
              <p:cNvSpPr/>
              <p:nvPr/>
            </p:nvSpPr>
            <p:spPr>
              <a:xfrm>
                <a:off x="5055471" y="2976421"/>
                <a:ext cx="11740" cy="10024"/>
              </a:xfrm>
              <a:custGeom>
                <a:avLst/>
                <a:gdLst/>
                <a:ahLst/>
                <a:cxnLst/>
                <a:rect l="l" t="t" r="r" b="b"/>
                <a:pathLst>
                  <a:path w="814" h="695" extrusionOk="0">
                    <a:moveTo>
                      <a:pt x="469" y="0"/>
                    </a:moveTo>
                    <a:cubicBezTo>
                      <a:pt x="161" y="0"/>
                      <a:pt x="1" y="370"/>
                      <a:pt x="222" y="592"/>
                    </a:cubicBezTo>
                    <a:cubicBezTo>
                      <a:pt x="290" y="663"/>
                      <a:pt x="374" y="695"/>
                      <a:pt x="457" y="695"/>
                    </a:cubicBezTo>
                    <a:cubicBezTo>
                      <a:pt x="633" y="695"/>
                      <a:pt x="805" y="554"/>
                      <a:pt x="814" y="345"/>
                    </a:cubicBezTo>
                    <a:cubicBezTo>
                      <a:pt x="814" y="160"/>
                      <a:pt x="654" y="0"/>
                      <a:pt x="4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2" name="Google Shape;8522;p64"/>
              <p:cNvSpPr/>
              <p:nvPr/>
            </p:nvSpPr>
            <p:spPr>
              <a:xfrm>
                <a:off x="5028818" y="3014799"/>
                <a:ext cx="9793" cy="839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2" extrusionOk="0">
                    <a:moveTo>
                      <a:pt x="382" y="1"/>
                    </a:moveTo>
                    <a:cubicBezTo>
                      <a:pt x="124" y="1"/>
                      <a:pt x="0" y="321"/>
                      <a:pt x="185" y="493"/>
                    </a:cubicBezTo>
                    <a:cubicBezTo>
                      <a:pt x="242" y="555"/>
                      <a:pt x="315" y="582"/>
                      <a:pt x="388" y="582"/>
                    </a:cubicBezTo>
                    <a:cubicBezTo>
                      <a:pt x="535" y="582"/>
                      <a:pt x="678" y="469"/>
                      <a:pt x="678" y="296"/>
                    </a:cubicBezTo>
                    <a:cubicBezTo>
                      <a:pt x="678" y="136"/>
                      <a:pt x="543" y="1"/>
                      <a:pt x="3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3" name="Google Shape;8523;p64"/>
              <p:cNvSpPr/>
              <p:nvPr/>
            </p:nvSpPr>
            <p:spPr>
              <a:xfrm>
                <a:off x="5402001" y="2986718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419" y="1"/>
                    </a:moveTo>
                    <a:cubicBezTo>
                      <a:pt x="148" y="1"/>
                      <a:pt x="0" y="333"/>
                      <a:pt x="197" y="531"/>
                    </a:cubicBezTo>
                    <a:cubicBezTo>
                      <a:pt x="258" y="595"/>
                      <a:pt x="334" y="624"/>
                      <a:pt x="409" y="624"/>
                    </a:cubicBezTo>
                    <a:cubicBezTo>
                      <a:pt x="565" y="624"/>
                      <a:pt x="719" y="500"/>
                      <a:pt x="727" y="309"/>
                    </a:cubicBezTo>
                    <a:cubicBezTo>
                      <a:pt x="727" y="149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4" name="Google Shape;8524;p64"/>
              <p:cNvSpPr/>
              <p:nvPr/>
            </p:nvSpPr>
            <p:spPr>
              <a:xfrm>
                <a:off x="5564066" y="2722888"/>
                <a:ext cx="10615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36" h="613" extrusionOk="0">
                    <a:moveTo>
                      <a:pt x="416" y="1"/>
                    </a:moveTo>
                    <a:cubicBezTo>
                      <a:pt x="344" y="1"/>
                      <a:pt x="270" y="26"/>
                      <a:pt x="210" y="83"/>
                    </a:cubicBezTo>
                    <a:cubicBezTo>
                      <a:pt x="0" y="280"/>
                      <a:pt x="148" y="613"/>
                      <a:pt x="419" y="613"/>
                    </a:cubicBezTo>
                    <a:cubicBezTo>
                      <a:pt x="592" y="613"/>
                      <a:pt x="727" y="489"/>
                      <a:pt x="727" y="317"/>
                    </a:cubicBezTo>
                    <a:cubicBezTo>
                      <a:pt x="736" y="129"/>
                      <a:pt x="579" y="1"/>
                      <a:pt x="4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5" name="Google Shape;8525;p64"/>
              <p:cNvSpPr/>
              <p:nvPr/>
            </p:nvSpPr>
            <p:spPr>
              <a:xfrm>
                <a:off x="5096345" y="301426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85" y="506"/>
                    </a:cubicBezTo>
                    <a:cubicBezTo>
                      <a:pt x="250" y="570"/>
                      <a:pt x="328" y="599"/>
                      <a:pt x="404" y="599"/>
                    </a:cubicBezTo>
                    <a:cubicBezTo>
                      <a:pt x="558" y="599"/>
                      <a:pt x="703" y="478"/>
                      <a:pt x="703" y="296"/>
                    </a:cubicBezTo>
                    <a:cubicBezTo>
                      <a:pt x="703" y="136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6" name="Google Shape;8526;p64"/>
              <p:cNvSpPr/>
              <p:nvPr/>
            </p:nvSpPr>
            <p:spPr>
              <a:xfrm>
                <a:off x="5287197" y="2792318"/>
                <a:ext cx="11740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814" h="691" extrusionOk="0">
                    <a:moveTo>
                      <a:pt x="349" y="1"/>
                    </a:moveTo>
                    <a:cubicBezTo>
                      <a:pt x="171" y="1"/>
                      <a:pt x="1" y="136"/>
                      <a:pt x="1" y="345"/>
                    </a:cubicBezTo>
                    <a:cubicBezTo>
                      <a:pt x="1" y="530"/>
                      <a:pt x="161" y="690"/>
                      <a:pt x="346" y="690"/>
                    </a:cubicBezTo>
                    <a:cubicBezTo>
                      <a:pt x="654" y="690"/>
                      <a:pt x="814" y="321"/>
                      <a:pt x="592" y="99"/>
                    </a:cubicBezTo>
                    <a:cubicBezTo>
                      <a:pt x="521" y="31"/>
                      <a:pt x="434" y="1"/>
                      <a:pt x="3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7" name="Google Shape;8527;p64"/>
              <p:cNvSpPr/>
              <p:nvPr/>
            </p:nvSpPr>
            <p:spPr>
              <a:xfrm>
                <a:off x="4961826" y="2730705"/>
                <a:ext cx="6591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04" extrusionOk="0">
                    <a:moveTo>
                      <a:pt x="259" y="1"/>
                    </a:moveTo>
                    <a:cubicBezTo>
                      <a:pt x="212" y="1"/>
                      <a:pt x="163" y="19"/>
                      <a:pt x="123" y="58"/>
                    </a:cubicBezTo>
                    <a:cubicBezTo>
                      <a:pt x="0" y="181"/>
                      <a:pt x="86" y="403"/>
                      <a:pt x="259" y="403"/>
                    </a:cubicBezTo>
                    <a:cubicBezTo>
                      <a:pt x="370" y="403"/>
                      <a:pt x="456" y="317"/>
                      <a:pt x="456" y="206"/>
                    </a:cubicBezTo>
                    <a:cubicBezTo>
                      <a:pt x="456" y="81"/>
                      <a:pt x="360" y="1"/>
                      <a:pt x="2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8" name="Google Shape;8528;p64"/>
              <p:cNvSpPr/>
              <p:nvPr/>
            </p:nvSpPr>
            <p:spPr>
              <a:xfrm>
                <a:off x="5212027" y="2601998"/>
                <a:ext cx="9966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04" extrusionOk="0">
                    <a:moveTo>
                      <a:pt x="302" y="1"/>
                    </a:moveTo>
                    <a:cubicBezTo>
                      <a:pt x="149" y="1"/>
                      <a:pt x="1" y="120"/>
                      <a:pt x="1" y="296"/>
                    </a:cubicBezTo>
                    <a:cubicBezTo>
                      <a:pt x="1" y="468"/>
                      <a:pt x="136" y="604"/>
                      <a:pt x="309" y="604"/>
                    </a:cubicBezTo>
                    <a:cubicBezTo>
                      <a:pt x="567" y="591"/>
                      <a:pt x="691" y="271"/>
                      <a:pt x="506" y="86"/>
                    </a:cubicBezTo>
                    <a:cubicBezTo>
                      <a:pt x="447" y="27"/>
                      <a:pt x="374" y="1"/>
                      <a:pt x="3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9" name="Google Shape;8529;p64"/>
              <p:cNvSpPr/>
              <p:nvPr/>
            </p:nvSpPr>
            <p:spPr>
              <a:xfrm>
                <a:off x="4915789" y="2767121"/>
                <a:ext cx="1442" cy="135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4" extrusionOk="0">
                    <a:moveTo>
                      <a:pt x="50" y="1"/>
                    </a:moveTo>
                    <a:cubicBezTo>
                      <a:pt x="26" y="1"/>
                      <a:pt x="1" y="16"/>
                      <a:pt x="1" y="47"/>
                    </a:cubicBezTo>
                    <a:cubicBezTo>
                      <a:pt x="1" y="78"/>
                      <a:pt x="26" y="93"/>
                      <a:pt x="50" y="93"/>
                    </a:cubicBezTo>
                    <a:cubicBezTo>
                      <a:pt x="75" y="93"/>
                      <a:pt x="100" y="78"/>
                      <a:pt x="100" y="47"/>
                    </a:cubicBezTo>
                    <a:cubicBezTo>
                      <a:pt x="100" y="1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0" name="Google Shape;8530;p64"/>
              <p:cNvSpPr/>
              <p:nvPr/>
            </p:nvSpPr>
            <p:spPr>
              <a:xfrm>
                <a:off x="4882920" y="2664549"/>
                <a:ext cx="8365" cy="719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99" extrusionOk="0">
                    <a:moveTo>
                      <a:pt x="333" y="0"/>
                    </a:moveTo>
                    <a:cubicBezTo>
                      <a:pt x="111" y="0"/>
                      <a:pt x="1" y="271"/>
                      <a:pt x="148" y="431"/>
                    </a:cubicBezTo>
                    <a:cubicBezTo>
                      <a:pt x="199" y="478"/>
                      <a:pt x="260" y="499"/>
                      <a:pt x="320" y="499"/>
                    </a:cubicBezTo>
                    <a:cubicBezTo>
                      <a:pt x="452" y="499"/>
                      <a:pt x="580" y="399"/>
                      <a:pt x="580" y="247"/>
                    </a:cubicBezTo>
                    <a:cubicBezTo>
                      <a:pt x="580" y="111"/>
                      <a:pt x="469" y="0"/>
                      <a:pt x="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1" name="Google Shape;8531;p64"/>
              <p:cNvSpPr/>
              <p:nvPr/>
            </p:nvSpPr>
            <p:spPr>
              <a:xfrm>
                <a:off x="4860710" y="2797481"/>
                <a:ext cx="11567" cy="9952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0" extrusionOk="0">
                    <a:moveTo>
                      <a:pt x="349" y="0"/>
                    </a:moveTo>
                    <a:cubicBezTo>
                      <a:pt x="170" y="0"/>
                      <a:pt x="0" y="136"/>
                      <a:pt x="0" y="345"/>
                    </a:cubicBezTo>
                    <a:cubicBezTo>
                      <a:pt x="0" y="529"/>
                      <a:pt x="148" y="690"/>
                      <a:pt x="345" y="690"/>
                    </a:cubicBezTo>
                    <a:cubicBezTo>
                      <a:pt x="653" y="690"/>
                      <a:pt x="801" y="320"/>
                      <a:pt x="592" y="98"/>
                    </a:cubicBezTo>
                    <a:cubicBezTo>
                      <a:pt x="520" y="31"/>
                      <a:pt x="434" y="0"/>
                      <a:pt x="3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2" name="Google Shape;8532;p64"/>
              <p:cNvSpPr/>
              <p:nvPr/>
            </p:nvSpPr>
            <p:spPr>
              <a:xfrm>
                <a:off x="4938187" y="2677875"/>
                <a:ext cx="8365" cy="719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99" extrusionOk="0">
                    <a:moveTo>
                      <a:pt x="333" y="0"/>
                    </a:moveTo>
                    <a:cubicBezTo>
                      <a:pt x="111" y="0"/>
                      <a:pt x="0" y="271"/>
                      <a:pt x="161" y="431"/>
                    </a:cubicBezTo>
                    <a:cubicBezTo>
                      <a:pt x="211" y="478"/>
                      <a:pt x="271" y="499"/>
                      <a:pt x="330" y="499"/>
                    </a:cubicBezTo>
                    <a:cubicBezTo>
                      <a:pt x="458" y="499"/>
                      <a:pt x="580" y="399"/>
                      <a:pt x="580" y="247"/>
                    </a:cubicBezTo>
                    <a:cubicBezTo>
                      <a:pt x="580" y="111"/>
                      <a:pt x="469" y="0"/>
                      <a:pt x="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3" name="Google Shape;8533;p64"/>
              <p:cNvSpPr/>
              <p:nvPr/>
            </p:nvSpPr>
            <p:spPr>
              <a:xfrm>
                <a:off x="5071826" y="2708249"/>
                <a:ext cx="10096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310" y="1"/>
                    </a:moveTo>
                    <a:cubicBezTo>
                      <a:pt x="306" y="1"/>
                      <a:pt x="301" y="1"/>
                      <a:pt x="296" y="1"/>
                    </a:cubicBezTo>
                    <a:cubicBezTo>
                      <a:pt x="136" y="1"/>
                      <a:pt x="0" y="124"/>
                      <a:pt x="0" y="297"/>
                    </a:cubicBezTo>
                    <a:cubicBezTo>
                      <a:pt x="0" y="479"/>
                      <a:pt x="145" y="600"/>
                      <a:pt x="299" y="600"/>
                    </a:cubicBezTo>
                    <a:cubicBezTo>
                      <a:pt x="375" y="600"/>
                      <a:pt x="453" y="571"/>
                      <a:pt x="518" y="506"/>
                    </a:cubicBezTo>
                    <a:cubicBezTo>
                      <a:pt x="699" y="325"/>
                      <a:pt x="572" y="1"/>
                      <a:pt x="3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4" name="Google Shape;8534;p64"/>
              <p:cNvSpPr/>
              <p:nvPr/>
            </p:nvSpPr>
            <p:spPr>
              <a:xfrm>
                <a:off x="4934279" y="2746425"/>
                <a:ext cx="9793" cy="8408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3" extrusionOk="0">
                    <a:moveTo>
                      <a:pt x="393" y="1"/>
                    </a:moveTo>
                    <a:cubicBezTo>
                      <a:pt x="321" y="1"/>
                      <a:pt x="246" y="28"/>
                      <a:pt x="185" y="90"/>
                    </a:cubicBezTo>
                    <a:cubicBezTo>
                      <a:pt x="0" y="262"/>
                      <a:pt x="136" y="582"/>
                      <a:pt x="395" y="582"/>
                    </a:cubicBezTo>
                    <a:cubicBezTo>
                      <a:pt x="555" y="582"/>
                      <a:pt x="678" y="447"/>
                      <a:pt x="678" y="287"/>
                    </a:cubicBezTo>
                    <a:cubicBezTo>
                      <a:pt x="678" y="113"/>
                      <a:pt x="540" y="1"/>
                      <a:pt x="39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5" name="Google Shape;8535;p64"/>
              <p:cNvSpPr/>
              <p:nvPr/>
            </p:nvSpPr>
            <p:spPr>
              <a:xfrm>
                <a:off x="4967869" y="2834720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316" y="1"/>
                    </a:moveTo>
                    <a:cubicBezTo>
                      <a:pt x="155" y="1"/>
                      <a:pt x="0" y="128"/>
                      <a:pt x="0" y="313"/>
                    </a:cubicBezTo>
                    <a:cubicBezTo>
                      <a:pt x="12" y="473"/>
                      <a:pt x="136" y="609"/>
                      <a:pt x="308" y="621"/>
                    </a:cubicBezTo>
                    <a:cubicBezTo>
                      <a:pt x="579" y="621"/>
                      <a:pt x="727" y="288"/>
                      <a:pt x="530" y="91"/>
                    </a:cubicBezTo>
                    <a:cubicBezTo>
                      <a:pt x="467" y="29"/>
                      <a:pt x="391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6" name="Google Shape;8536;p64"/>
              <p:cNvSpPr/>
              <p:nvPr/>
            </p:nvSpPr>
            <p:spPr>
              <a:xfrm>
                <a:off x="4941735" y="2795130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8" y="0"/>
                    </a:moveTo>
                    <a:cubicBezTo>
                      <a:pt x="157" y="0"/>
                      <a:pt x="9" y="116"/>
                      <a:pt x="1" y="298"/>
                    </a:cubicBezTo>
                    <a:cubicBezTo>
                      <a:pt x="1" y="458"/>
                      <a:pt x="136" y="594"/>
                      <a:pt x="297" y="606"/>
                    </a:cubicBezTo>
                    <a:cubicBezTo>
                      <a:pt x="568" y="606"/>
                      <a:pt x="703" y="286"/>
                      <a:pt x="518" y="89"/>
                    </a:cubicBezTo>
                    <a:cubicBezTo>
                      <a:pt x="458" y="28"/>
                      <a:pt x="383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7" name="Google Shape;8537;p64"/>
              <p:cNvSpPr/>
              <p:nvPr/>
            </p:nvSpPr>
            <p:spPr>
              <a:xfrm>
                <a:off x="4985984" y="2746281"/>
                <a:ext cx="10687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7" extrusionOk="0">
                    <a:moveTo>
                      <a:pt x="432" y="1"/>
                    </a:moveTo>
                    <a:cubicBezTo>
                      <a:pt x="149" y="1"/>
                      <a:pt x="1" y="346"/>
                      <a:pt x="198" y="543"/>
                    </a:cubicBezTo>
                    <a:cubicBezTo>
                      <a:pt x="266" y="607"/>
                      <a:pt x="348" y="636"/>
                      <a:pt x="426" y="636"/>
                    </a:cubicBezTo>
                    <a:cubicBezTo>
                      <a:pt x="589" y="636"/>
                      <a:pt x="740" y="512"/>
                      <a:pt x="740" y="321"/>
                    </a:cubicBezTo>
                    <a:cubicBezTo>
                      <a:pt x="740" y="136"/>
                      <a:pt x="605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8" name="Google Shape;8538;p64"/>
              <p:cNvSpPr/>
              <p:nvPr/>
            </p:nvSpPr>
            <p:spPr>
              <a:xfrm>
                <a:off x="4897487" y="2727604"/>
                <a:ext cx="8726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20" extrusionOk="0">
                    <a:moveTo>
                      <a:pt x="342" y="1"/>
                    </a:moveTo>
                    <a:cubicBezTo>
                      <a:pt x="278" y="1"/>
                      <a:pt x="213" y="24"/>
                      <a:pt x="161" y="76"/>
                    </a:cubicBezTo>
                    <a:cubicBezTo>
                      <a:pt x="1" y="236"/>
                      <a:pt x="112" y="520"/>
                      <a:pt x="346" y="520"/>
                    </a:cubicBezTo>
                    <a:cubicBezTo>
                      <a:pt x="494" y="520"/>
                      <a:pt x="605" y="409"/>
                      <a:pt x="605" y="261"/>
                    </a:cubicBezTo>
                    <a:cubicBezTo>
                      <a:pt x="605" y="103"/>
                      <a:pt x="475" y="1"/>
                      <a:pt x="3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9" name="Google Shape;8539;p64"/>
              <p:cNvSpPr/>
              <p:nvPr/>
            </p:nvSpPr>
            <p:spPr>
              <a:xfrm>
                <a:off x="4866046" y="2731339"/>
                <a:ext cx="8538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08" extrusionOk="0">
                    <a:moveTo>
                      <a:pt x="252" y="0"/>
                    </a:moveTo>
                    <a:cubicBezTo>
                      <a:pt x="123" y="0"/>
                      <a:pt x="0" y="99"/>
                      <a:pt x="0" y="248"/>
                    </a:cubicBezTo>
                    <a:cubicBezTo>
                      <a:pt x="0" y="384"/>
                      <a:pt x="111" y="495"/>
                      <a:pt x="259" y="507"/>
                    </a:cubicBezTo>
                    <a:cubicBezTo>
                      <a:pt x="481" y="507"/>
                      <a:pt x="591" y="236"/>
                      <a:pt x="431" y="76"/>
                    </a:cubicBezTo>
                    <a:cubicBezTo>
                      <a:pt x="379" y="23"/>
                      <a:pt x="315" y="0"/>
                      <a:pt x="25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0" name="Google Shape;8540;p64"/>
              <p:cNvSpPr/>
              <p:nvPr/>
            </p:nvSpPr>
            <p:spPr>
              <a:xfrm>
                <a:off x="5033261" y="2725844"/>
                <a:ext cx="10139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7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85" y="518"/>
                    </a:cubicBezTo>
                    <a:cubicBezTo>
                      <a:pt x="246" y="579"/>
                      <a:pt x="322" y="607"/>
                      <a:pt x="398" y="607"/>
                    </a:cubicBezTo>
                    <a:cubicBezTo>
                      <a:pt x="552" y="607"/>
                      <a:pt x="703" y="491"/>
                      <a:pt x="703" y="309"/>
                    </a:cubicBezTo>
                    <a:cubicBezTo>
                      <a:pt x="703" y="149"/>
                      <a:pt x="567" y="13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1" name="Google Shape;8541;p64"/>
              <p:cNvSpPr/>
              <p:nvPr/>
            </p:nvSpPr>
            <p:spPr>
              <a:xfrm>
                <a:off x="5133656" y="2607320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2" name="Google Shape;8542;p64"/>
              <p:cNvSpPr/>
              <p:nvPr/>
            </p:nvSpPr>
            <p:spPr>
              <a:xfrm>
                <a:off x="5056293" y="3069706"/>
                <a:ext cx="1500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" extrusionOk="0">
                    <a:moveTo>
                      <a:pt x="67" y="1"/>
                    </a:moveTo>
                    <a:cubicBezTo>
                      <a:pt x="0" y="1"/>
                      <a:pt x="58" y="74"/>
                      <a:pt x="88" y="74"/>
                    </a:cubicBezTo>
                    <a:cubicBezTo>
                      <a:pt x="97" y="74"/>
                      <a:pt x="104" y="67"/>
                      <a:pt x="104" y="50"/>
                    </a:cubicBezTo>
                    <a:cubicBezTo>
                      <a:pt x="104" y="26"/>
                      <a:pt x="91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3" name="Google Shape;8543;p64"/>
              <p:cNvSpPr/>
              <p:nvPr/>
            </p:nvSpPr>
            <p:spPr>
              <a:xfrm>
                <a:off x="4971056" y="2899289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75"/>
                      <a:pt x="13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44" name="Google Shape;8544;p64"/>
            <p:cNvSpPr/>
            <p:nvPr/>
          </p:nvSpPr>
          <p:spPr>
            <a:xfrm>
              <a:off x="5028112" y="3146664"/>
              <a:ext cx="1601" cy="1255"/>
            </a:xfrm>
            <a:custGeom>
              <a:avLst/>
              <a:gdLst/>
              <a:ahLst/>
              <a:cxnLst/>
              <a:rect l="l" t="t" r="r" b="b"/>
              <a:pathLst>
                <a:path w="111" h="87" extrusionOk="0">
                  <a:moveTo>
                    <a:pt x="62" y="0"/>
                  </a:moveTo>
                  <a:cubicBezTo>
                    <a:pt x="0" y="0"/>
                    <a:pt x="0" y="86"/>
                    <a:pt x="62" y="86"/>
                  </a:cubicBezTo>
                  <a:cubicBezTo>
                    <a:pt x="111" y="86"/>
                    <a:pt x="111" y="0"/>
                    <a:pt x="62" y="0"/>
                  </a:cubicBezTo>
                  <a:close/>
                </a:path>
              </a:pathLst>
            </a:custGeom>
            <a:solidFill>
              <a:srgbClr val="685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9" name="Google Shape;8549;p6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...and our</a:t>
            </a:r>
            <a:r>
              <a:rPr lang="es"/>
              <a:t> set of</a:t>
            </a: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editable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550" name="Google Shape;8550;p65"/>
          <p:cNvSpPr txBox="1">
            <a:spLocks noGrp="1"/>
          </p:cNvSpPr>
          <p:nvPr>
            <p:ph type="body" idx="4294967295"/>
          </p:nvPr>
        </p:nvSpPr>
        <p:spPr>
          <a:xfrm>
            <a:off x="1068100" y="145787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resize these icons keeping the quality.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change the stroke and fill color; just select the icon and click on the paint</a:t>
            </a:r>
            <a:r>
              <a:rPr lang="es">
                <a:solidFill>
                  <a:srgbClr val="FFFFFF"/>
                </a:solidFill>
              </a:rPr>
              <a:t> </a:t>
            </a: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bucket/pen.</a:t>
            </a:r>
            <a:b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551" name="Google Shape;8551;p65"/>
          <p:cNvGrpSpPr/>
          <p:nvPr/>
        </p:nvGrpSpPr>
        <p:grpSpPr>
          <a:xfrm>
            <a:off x="1464905" y="1938596"/>
            <a:ext cx="230668" cy="202756"/>
            <a:chOff x="898875" y="244725"/>
            <a:chExt cx="481800" cy="423500"/>
          </a:xfrm>
        </p:grpSpPr>
        <p:sp>
          <p:nvSpPr>
            <p:cNvPr id="8552" name="Google Shape;8552;p65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53" name="Google Shape;8553;p65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54" name="Google Shape;8554;p65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55" name="Google Shape;8555;p65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56" name="Google Shape;8556;p65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57" name="Google Shape;8557;p65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558" name="Google Shape;8558;p65"/>
          <p:cNvGrpSpPr/>
          <p:nvPr/>
        </p:nvGrpSpPr>
        <p:grpSpPr>
          <a:xfrm>
            <a:off x="1762989" y="1924634"/>
            <a:ext cx="202744" cy="230680"/>
            <a:chOff x="1529350" y="258825"/>
            <a:chExt cx="423475" cy="481825"/>
          </a:xfrm>
        </p:grpSpPr>
        <p:sp>
          <p:nvSpPr>
            <p:cNvPr id="8559" name="Google Shape;8559;p65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60" name="Google Shape;8560;p65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561" name="Google Shape;8561;p65"/>
          <p:cNvGrpSpPr/>
          <p:nvPr/>
        </p:nvGrpSpPr>
        <p:grpSpPr>
          <a:xfrm>
            <a:off x="2030199" y="1979147"/>
            <a:ext cx="231793" cy="121654"/>
            <a:chOff x="2084325" y="363300"/>
            <a:chExt cx="484150" cy="254100"/>
          </a:xfrm>
        </p:grpSpPr>
        <p:sp>
          <p:nvSpPr>
            <p:cNvPr id="8562" name="Google Shape;8562;p65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63" name="Google Shape;8563;p65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564" name="Google Shape;8564;p65"/>
          <p:cNvGrpSpPr/>
          <p:nvPr/>
        </p:nvGrpSpPr>
        <p:grpSpPr>
          <a:xfrm>
            <a:off x="2335704" y="1924634"/>
            <a:ext cx="202744" cy="230680"/>
            <a:chOff x="2707500" y="249400"/>
            <a:chExt cx="423475" cy="481825"/>
          </a:xfrm>
        </p:grpSpPr>
        <p:sp>
          <p:nvSpPr>
            <p:cNvPr id="8565" name="Google Shape;8565;p65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66" name="Google Shape;8566;p65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567" name="Google Shape;8567;p65"/>
          <p:cNvGrpSpPr/>
          <p:nvPr/>
        </p:nvGrpSpPr>
        <p:grpSpPr>
          <a:xfrm>
            <a:off x="2616948" y="1924855"/>
            <a:ext cx="207652" cy="230237"/>
            <a:chOff x="3300325" y="249875"/>
            <a:chExt cx="433725" cy="480900"/>
          </a:xfrm>
        </p:grpSpPr>
        <p:sp>
          <p:nvSpPr>
            <p:cNvPr id="8568" name="Google Shape;8568;p65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69" name="Google Shape;8569;p65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70" name="Google Shape;8570;p65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71" name="Google Shape;8571;p65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72" name="Google Shape;8572;p65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73" name="Google Shape;8573;p65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574" name="Google Shape;8574;p65"/>
          <p:cNvGrpSpPr/>
          <p:nvPr/>
        </p:nvGrpSpPr>
        <p:grpSpPr>
          <a:xfrm>
            <a:off x="2881512" y="1924802"/>
            <a:ext cx="239585" cy="230345"/>
            <a:chOff x="3854700" y="249750"/>
            <a:chExt cx="500425" cy="481125"/>
          </a:xfrm>
        </p:grpSpPr>
        <p:sp>
          <p:nvSpPr>
            <p:cNvPr id="8575" name="Google Shape;8575;p65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76" name="Google Shape;8576;p65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77" name="Google Shape;8577;p65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78" name="Google Shape;8578;p65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79" name="Google Shape;8579;p65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80" name="Google Shape;8580;p65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81" name="Google Shape;8581;p65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82" name="Google Shape;8582;p65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583" name="Google Shape;8583;p65"/>
          <p:cNvGrpSpPr/>
          <p:nvPr/>
        </p:nvGrpSpPr>
        <p:grpSpPr>
          <a:xfrm>
            <a:off x="3165730" y="1924802"/>
            <a:ext cx="239585" cy="230345"/>
            <a:chOff x="4447550" y="249750"/>
            <a:chExt cx="500425" cy="481125"/>
          </a:xfrm>
        </p:grpSpPr>
        <p:sp>
          <p:nvSpPr>
            <p:cNvPr id="8584" name="Google Shape;8584;p65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85" name="Google Shape;8585;p65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586" name="Google Shape;8586;p65"/>
          <p:cNvGrpSpPr/>
          <p:nvPr/>
        </p:nvGrpSpPr>
        <p:grpSpPr>
          <a:xfrm>
            <a:off x="3457573" y="1924634"/>
            <a:ext cx="230680" cy="230680"/>
            <a:chOff x="5049725" y="249400"/>
            <a:chExt cx="481825" cy="481825"/>
          </a:xfrm>
        </p:grpSpPr>
        <p:sp>
          <p:nvSpPr>
            <p:cNvPr id="8587" name="Google Shape;8587;p65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88" name="Google Shape;8588;p65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589" name="Google Shape;8589;p65"/>
          <p:cNvGrpSpPr/>
          <p:nvPr/>
        </p:nvGrpSpPr>
        <p:grpSpPr>
          <a:xfrm>
            <a:off x="3739037" y="1924634"/>
            <a:ext cx="230680" cy="230680"/>
            <a:chOff x="5660400" y="238125"/>
            <a:chExt cx="481825" cy="481825"/>
          </a:xfrm>
        </p:grpSpPr>
        <p:sp>
          <p:nvSpPr>
            <p:cNvPr id="8590" name="Google Shape;8590;p65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91" name="Google Shape;8591;p65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592" name="Google Shape;8592;p65"/>
          <p:cNvGrpSpPr/>
          <p:nvPr/>
        </p:nvGrpSpPr>
        <p:grpSpPr>
          <a:xfrm>
            <a:off x="4022370" y="1924634"/>
            <a:ext cx="230680" cy="230680"/>
            <a:chOff x="6235400" y="249400"/>
            <a:chExt cx="481825" cy="481825"/>
          </a:xfrm>
        </p:grpSpPr>
        <p:sp>
          <p:nvSpPr>
            <p:cNvPr id="8593" name="Google Shape;8593;p65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94" name="Google Shape;8594;p65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95" name="Google Shape;8595;p65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96" name="Google Shape;8596;p65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97" name="Google Shape;8597;p65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598" name="Google Shape;8598;p65"/>
          <p:cNvGrpSpPr/>
          <p:nvPr/>
        </p:nvGrpSpPr>
        <p:grpSpPr>
          <a:xfrm>
            <a:off x="1464576" y="2227020"/>
            <a:ext cx="231327" cy="202708"/>
            <a:chOff x="899850" y="871450"/>
            <a:chExt cx="483175" cy="423400"/>
          </a:xfrm>
        </p:grpSpPr>
        <p:sp>
          <p:nvSpPr>
            <p:cNvPr id="8599" name="Google Shape;8599;p65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00" name="Google Shape;8600;p65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01" name="Google Shape;8601;p65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02" name="Google Shape;8602;p65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603" name="Google Shape;8603;p65"/>
          <p:cNvSpPr/>
          <p:nvPr/>
        </p:nvSpPr>
        <p:spPr>
          <a:xfrm>
            <a:off x="1761644" y="2213044"/>
            <a:ext cx="205485" cy="230680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8604" name="Google Shape;8604;p65"/>
          <p:cNvGrpSpPr/>
          <p:nvPr/>
        </p:nvGrpSpPr>
        <p:grpSpPr>
          <a:xfrm>
            <a:off x="2030306" y="2213028"/>
            <a:ext cx="231578" cy="230692"/>
            <a:chOff x="2085450" y="842250"/>
            <a:chExt cx="483700" cy="481850"/>
          </a:xfrm>
        </p:grpSpPr>
        <p:sp>
          <p:nvSpPr>
            <p:cNvPr id="8605" name="Google Shape;8605;p65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06" name="Google Shape;8606;p65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07" name="Google Shape;8607;p65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08" name="Google Shape;8608;p65"/>
          <p:cNvGrpSpPr/>
          <p:nvPr/>
        </p:nvGrpSpPr>
        <p:grpSpPr>
          <a:xfrm>
            <a:off x="2321718" y="2213034"/>
            <a:ext cx="230716" cy="230680"/>
            <a:chOff x="2685825" y="840375"/>
            <a:chExt cx="481900" cy="481825"/>
          </a:xfrm>
        </p:grpSpPr>
        <p:sp>
          <p:nvSpPr>
            <p:cNvPr id="8609" name="Google Shape;8609;p65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10" name="Google Shape;8610;p65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11" name="Google Shape;8611;p65"/>
          <p:cNvGrpSpPr/>
          <p:nvPr/>
        </p:nvGrpSpPr>
        <p:grpSpPr>
          <a:xfrm>
            <a:off x="2601633" y="2212818"/>
            <a:ext cx="238281" cy="231111"/>
            <a:chOff x="3270675" y="841800"/>
            <a:chExt cx="497700" cy="482725"/>
          </a:xfrm>
        </p:grpSpPr>
        <p:sp>
          <p:nvSpPr>
            <p:cNvPr id="8612" name="Google Shape;8612;p65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13" name="Google Shape;8613;p65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14" name="Google Shape;8614;p65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615" name="Google Shape;8615;p65"/>
          <p:cNvSpPr/>
          <p:nvPr/>
        </p:nvSpPr>
        <p:spPr>
          <a:xfrm>
            <a:off x="2886029" y="2220249"/>
            <a:ext cx="230680" cy="216269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8616" name="Google Shape;8616;p65"/>
          <p:cNvGrpSpPr/>
          <p:nvPr/>
        </p:nvGrpSpPr>
        <p:grpSpPr>
          <a:xfrm>
            <a:off x="3170183" y="2227002"/>
            <a:ext cx="230680" cy="202744"/>
            <a:chOff x="4467200" y="877100"/>
            <a:chExt cx="481825" cy="423475"/>
          </a:xfrm>
        </p:grpSpPr>
        <p:sp>
          <p:nvSpPr>
            <p:cNvPr id="8617" name="Google Shape;8617;p65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18" name="Google Shape;8618;p65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19" name="Google Shape;8619;p65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20" name="Google Shape;8620;p65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21" name="Google Shape;8621;p65"/>
          <p:cNvGrpSpPr/>
          <p:nvPr/>
        </p:nvGrpSpPr>
        <p:grpSpPr>
          <a:xfrm>
            <a:off x="3452294" y="2213028"/>
            <a:ext cx="241237" cy="230692"/>
            <a:chOff x="5045500" y="842250"/>
            <a:chExt cx="503875" cy="481850"/>
          </a:xfrm>
        </p:grpSpPr>
        <p:sp>
          <p:nvSpPr>
            <p:cNvPr id="8622" name="Google Shape;8622;p65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23" name="Google Shape;8623;p65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24" name="Google Shape;8624;p65"/>
          <p:cNvGrpSpPr/>
          <p:nvPr/>
        </p:nvGrpSpPr>
        <p:grpSpPr>
          <a:xfrm>
            <a:off x="3739816" y="2230856"/>
            <a:ext cx="229124" cy="195036"/>
            <a:chOff x="5645200" y="879425"/>
            <a:chExt cx="478575" cy="407375"/>
          </a:xfrm>
        </p:grpSpPr>
        <p:sp>
          <p:nvSpPr>
            <p:cNvPr id="8625" name="Google Shape;8625;p65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26" name="Google Shape;8626;p65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27" name="Google Shape;8627;p65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28" name="Google Shape;8628;p65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29" name="Google Shape;8629;p65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30" name="Google Shape;8630;p65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31" name="Google Shape;8631;p65"/>
          <p:cNvGrpSpPr/>
          <p:nvPr/>
        </p:nvGrpSpPr>
        <p:grpSpPr>
          <a:xfrm>
            <a:off x="4036332" y="2213034"/>
            <a:ext cx="202756" cy="230680"/>
            <a:chOff x="6264525" y="842250"/>
            <a:chExt cx="423500" cy="481825"/>
          </a:xfrm>
        </p:grpSpPr>
        <p:sp>
          <p:nvSpPr>
            <p:cNvPr id="8632" name="Google Shape;8632;p65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33" name="Google Shape;8633;p65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34" name="Google Shape;8634;p65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35" name="Google Shape;8635;p65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36" name="Google Shape;8636;p65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37" name="Google Shape;8637;p65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38" name="Google Shape;8638;p65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39" name="Google Shape;8639;p65"/>
          <p:cNvGrpSpPr/>
          <p:nvPr/>
        </p:nvGrpSpPr>
        <p:grpSpPr>
          <a:xfrm>
            <a:off x="1464899" y="2494984"/>
            <a:ext cx="230680" cy="230680"/>
            <a:chOff x="900750" y="1436075"/>
            <a:chExt cx="481825" cy="481825"/>
          </a:xfrm>
        </p:grpSpPr>
        <p:sp>
          <p:nvSpPr>
            <p:cNvPr id="8640" name="Google Shape;8640;p65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41" name="Google Shape;8641;p65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42" name="Google Shape;8642;p65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43" name="Google Shape;8643;p65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44" name="Google Shape;8644;p65"/>
          <p:cNvGrpSpPr/>
          <p:nvPr/>
        </p:nvGrpSpPr>
        <p:grpSpPr>
          <a:xfrm>
            <a:off x="1749021" y="2535978"/>
            <a:ext cx="230680" cy="148692"/>
            <a:chOff x="1492675" y="1520750"/>
            <a:chExt cx="481825" cy="310575"/>
          </a:xfrm>
        </p:grpSpPr>
        <p:sp>
          <p:nvSpPr>
            <p:cNvPr id="8645" name="Google Shape;8645;p65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46" name="Google Shape;8646;p65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47" name="Google Shape;8647;p65"/>
          <p:cNvGrpSpPr/>
          <p:nvPr/>
        </p:nvGrpSpPr>
        <p:grpSpPr>
          <a:xfrm>
            <a:off x="2026309" y="2494972"/>
            <a:ext cx="239573" cy="230704"/>
            <a:chOff x="2071000" y="1435025"/>
            <a:chExt cx="500400" cy="481875"/>
          </a:xfrm>
        </p:grpSpPr>
        <p:sp>
          <p:nvSpPr>
            <p:cNvPr id="8648" name="Google Shape;8648;p65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49" name="Google Shape;8649;p65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50" name="Google Shape;8650;p65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51" name="Google Shape;8651;p65"/>
          <p:cNvGrpSpPr/>
          <p:nvPr/>
        </p:nvGrpSpPr>
        <p:grpSpPr>
          <a:xfrm>
            <a:off x="2317445" y="2509137"/>
            <a:ext cx="239262" cy="202373"/>
            <a:chOff x="2678350" y="1464650"/>
            <a:chExt cx="499750" cy="422700"/>
          </a:xfrm>
        </p:grpSpPr>
        <p:sp>
          <p:nvSpPr>
            <p:cNvPr id="8652" name="Google Shape;8652;p65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53" name="Google Shape;8653;p65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54" name="Google Shape;8654;p65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55" name="Google Shape;8655;p65"/>
          <p:cNvGrpSpPr/>
          <p:nvPr/>
        </p:nvGrpSpPr>
        <p:grpSpPr>
          <a:xfrm>
            <a:off x="2605433" y="2494984"/>
            <a:ext cx="230680" cy="230680"/>
            <a:chOff x="3271200" y="1435075"/>
            <a:chExt cx="481825" cy="481825"/>
          </a:xfrm>
        </p:grpSpPr>
        <p:sp>
          <p:nvSpPr>
            <p:cNvPr id="8656" name="Google Shape;8656;p65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57" name="Google Shape;8657;p65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58" name="Google Shape;8658;p65"/>
          <p:cNvGrpSpPr/>
          <p:nvPr/>
        </p:nvGrpSpPr>
        <p:grpSpPr>
          <a:xfrm>
            <a:off x="2884540" y="2494972"/>
            <a:ext cx="233529" cy="230704"/>
            <a:chOff x="3858100" y="1435075"/>
            <a:chExt cx="487775" cy="481875"/>
          </a:xfrm>
        </p:grpSpPr>
        <p:sp>
          <p:nvSpPr>
            <p:cNvPr id="8659" name="Google Shape;8659;p65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60" name="Google Shape;8660;p65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61" name="Google Shape;8661;p65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62" name="Google Shape;8662;p65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63" name="Google Shape;8663;p65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64" name="Google Shape;8664;p65"/>
          <p:cNvGrpSpPr/>
          <p:nvPr/>
        </p:nvGrpSpPr>
        <p:grpSpPr>
          <a:xfrm>
            <a:off x="3170183" y="2494984"/>
            <a:ext cx="230680" cy="230680"/>
            <a:chOff x="4456875" y="1435075"/>
            <a:chExt cx="481825" cy="481825"/>
          </a:xfrm>
        </p:grpSpPr>
        <p:sp>
          <p:nvSpPr>
            <p:cNvPr id="8665" name="Google Shape;8665;p65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66" name="Google Shape;8666;p65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67" name="Google Shape;8667;p65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68" name="Google Shape;8668;p65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69" name="Google Shape;8669;p65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70" name="Google Shape;8670;p65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71" name="Google Shape;8671;p65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72" name="Google Shape;8672;p65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73" name="Google Shape;8673;p65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74" name="Google Shape;8674;p65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75" name="Google Shape;8675;p65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76" name="Google Shape;8676;p65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77" name="Google Shape;8677;p65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78" name="Google Shape;8678;p65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79" name="Google Shape;8679;p65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80" name="Google Shape;8680;p65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81" name="Google Shape;8681;p65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82" name="Google Shape;8682;p65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83" name="Google Shape;8683;p65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84" name="Google Shape;8684;p65"/>
          <p:cNvGrpSpPr/>
          <p:nvPr/>
        </p:nvGrpSpPr>
        <p:grpSpPr>
          <a:xfrm>
            <a:off x="3456441" y="2494978"/>
            <a:ext cx="232942" cy="230692"/>
            <a:chOff x="5049725" y="1435050"/>
            <a:chExt cx="486550" cy="481850"/>
          </a:xfrm>
        </p:grpSpPr>
        <p:sp>
          <p:nvSpPr>
            <p:cNvPr id="8685" name="Google Shape;8685;p65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86" name="Google Shape;8686;p65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87" name="Google Shape;8687;p65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88" name="Google Shape;8688;p65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89" name="Google Shape;8689;p65"/>
          <p:cNvGrpSpPr/>
          <p:nvPr/>
        </p:nvGrpSpPr>
        <p:grpSpPr>
          <a:xfrm>
            <a:off x="3739002" y="2494984"/>
            <a:ext cx="230752" cy="230680"/>
            <a:chOff x="5642475" y="1435075"/>
            <a:chExt cx="481975" cy="481825"/>
          </a:xfrm>
        </p:grpSpPr>
        <p:sp>
          <p:nvSpPr>
            <p:cNvPr id="8690" name="Google Shape;8690;p65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91" name="Google Shape;8691;p65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92" name="Google Shape;8692;p65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93" name="Google Shape;8693;p65"/>
          <p:cNvGrpSpPr/>
          <p:nvPr/>
        </p:nvGrpSpPr>
        <p:grpSpPr>
          <a:xfrm>
            <a:off x="4020838" y="2494978"/>
            <a:ext cx="233744" cy="230692"/>
            <a:chOff x="6232000" y="1435050"/>
            <a:chExt cx="488225" cy="481850"/>
          </a:xfrm>
        </p:grpSpPr>
        <p:sp>
          <p:nvSpPr>
            <p:cNvPr id="8694" name="Google Shape;8694;p65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95" name="Google Shape;8695;p65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96" name="Google Shape;8696;p65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97" name="Google Shape;8697;p65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98" name="Google Shape;8698;p65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99" name="Google Shape;8699;p65"/>
          <p:cNvGrpSpPr/>
          <p:nvPr/>
        </p:nvGrpSpPr>
        <p:grpSpPr>
          <a:xfrm>
            <a:off x="1478268" y="2776251"/>
            <a:ext cx="203941" cy="229687"/>
            <a:chOff x="924450" y="2028975"/>
            <a:chExt cx="425975" cy="479750"/>
          </a:xfrm>
        </p:grpSpPr>
        <p:sp>
          <p:nvSpPr>
            <p:cNvPr id="8700" name="Google Shape;8700;p65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01" name="Google Shape;8701;p65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02" name="Google Shape;8702;p65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03" name="Google Shape;8703;p65"/>
          <p:cNvGrpSpPr/>
          <p:nvPr/>
        </p:nvGrpSpPr>
        <p:grpSpPr>
          <a:xfrm>
            <a:off x="2030737" y="2789716"/>
            <a:ext cx="230716" cy="202756"/>
            <a:chOff x="2085450" y="2057100"/>
            <a:chExt cx="481900" cy="423500"/>
          </a:xfrm>
        </p:grpSpPr>
        <p:sp>
          <p:nvSpPr>
            <p:cNvPr id="8704" name="Google Shape;8704;p65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05" name="Google Shape;8705;p65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06" name="Google Shape;8706;p65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07" name="Google Shape;8707;p65"/>
          <p:cNvGrpSpPr/>
          <p:nvPr/>
        </p:nvGrpSpPr>
        <p:grpSpPr>
          <a:xfrm>
            <a:off x="2321718" y="2805522"/>
            <a:ext cx="230716" cy="171146"/>
            <a:chOff x="2678275" y="2090100"/>
            <a:chExt cx="481900" cy="357475"/>
          </a:xfrm>
        </p:grpSpPr>
        <p:sp>
          <p:nvSpPr>
            <p:cNvPr id="8708" name="Google Shape;8708;p65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09" name="Google Shape;8709;p65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10" name="Google Shape;8710;p65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11" name="Google Shape;8711;p65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12" name="Google Shape;8712;p65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13" name="Google Shape;8713;p65"/>
          <p:cNvGrpSpPr/>
          <p:nvPr/>
        </p:nvGrpSpPr>
        <p:grpSpPr>
          <a:xfrm>
            <a:off x="2646200" y="2813816"/>
            <a:ext cx="149147" cy="154557"/>
            <a:chOff x="3357325" y="2093500"/>
            <a:chExt cx="311525" cy="322825"/>
          </a:xfrm>
        </p:grpSpPr>
        <p:sp>
          <p:nvSpPr>
            <p:cNvPr id="8714" name="Google Shape;8714;p65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15" name="Google Shape;8715;p65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16" name="Google Shape;8716;p65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717" name="Google Shape;8717;p65"/>
          <p:cNvSpPr/>
          <p:nvPr/>
        </p:nvSpPr>
        <p:spPr>
          <a:xfrm>
            <a:off x="2887926" y="2783744"/>
            <a:ext cx="226886" cy="214749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8718" name="Google Shape;8718;p65"/>
          <p:cNvGrpSpPr/>
          <p:nvPr/>
        </p:nvGrpSpPr>
        <p:grpSpPr>
          <a:xfrm>
            <a:off x="3186221" y="2775755"/>
            <a:ext cx="198603" cy="230680"/>
            <a:chOff x="4492800" y="2027925"/>
            <a:chExt cx="414825" cy="481825"/>
          </a:xfrm>
        </p:grpSpPr>
        <p:sp>
          <p:nvSpPr>
            <p:cNvPr id="8719" name="Google Shape;8719;p65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20" name="Google Shape;8720;p65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21" name="Google Shape;8721;p65"/>
          <p:cNvGrpSpPr/>
          <p:nvPr/>
        </p:nvGrpSpPr>
        <p:grpSpPr>
          <a:xfrm>
            <a:off x="3457591" y="2775749"/>
            <a:ext cx="230644" cy="230692"/>
            <a:chOff x="5049725" y="2027900"/>
            <a:chExt cx="481750" cy="481850"/>
          </a:xfrm>
        </p:grpSpPr>
        <p:sp>
          <p:nvSpPr>
            <p:cNvPr id="8722" name="Google Shape;8722;p65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23" name="Google Shape;8723;p65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24" name="Google Shape;8724;p65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25" name="Google Shape;8725;p65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26" name="Google Shape;8726;p65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27" name="Google Shape;8727;p65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28" name="Google Shape;8728;p65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29" name="Google Shape;8729;p65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30" name="Google Shape;8730;p65"/>
          <p:cNvGrpSpPr/>
          <p:nvPr/>
        </p:nvGrpSpPr>
        <p:grpSpPr>
          <a:xfrm>
            <a:off x="3779619" y="2775808"/>
            <a:ext cx="149518" cy="230573"/>
            <a:chOff x="5726350" y="2028150"/>
            <a:chExt cx="312300" cy="481600"/>
          </a:xfrm>
        </p:grpSpPr>
        <p:sp>
          <p:nvSpPr>
            <p:cNvPr id="8731" name="Google Shape;8731;p65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32" name="Google Shape;8732;p65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33" name="Google Shape;8733;p65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34" name="Google Shape;8734;p65"/>
          <p:cNvGrpSpPr/>
          <p:nvPr/>
        </p:nvGrpSpPr>
        <p:grpSpPr>
          <a:xfrm>
            <a:off x="4024536" y="2777921"/>
            <a:ext cx="226347" cy="226347"/>
            <a:chOff x="6239925" y="2032450"/>
            <a:chExt cx="472775" cy="472775"/>
          </a:xfrm>
        </p:grpSpPr>
        <p:sp>
          <p:nvSpPr>
            <p:cNvPr id="8735" name="Google Shape;8735;p65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36" name="Google Shape;8736;p65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37" name="Google Shape;8737;p65"/>
          <p:cNvGrpSpPr/>
          <p:nvPr/>
        </p:nvGrpSpPr>
        <p:grpSpPr>
          <a:xfrm>
            <a:off x="4330139" y="1976905"/>
            <a:ext cx="227544" cy="126082"/>
            <a:chOff x="903075" y="2730000"/>
            <a:chExt cx="475275" cy="263350"/>
          </a:xfrm>
        </p:grpSpPr>
        <p:sp>
          <p:nvSpPr>
            <p:cNvPr id="8738" name="Google Shape;8738;p65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39" name="Google Shape;8739;p65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40" name="Google Shape;8740;p65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41" name="Google Shape;8741;p65"/>
          <p:cNvGrpSpPr/>
          <p:nvPr/>
        </p:nvGrpSpPr>
        <p:grpSpPr>
          <a:xfrm>
            <a:off x="1749021" y="2775755"/>
            <a:ext cx="230680" cy="230680"/>
            <a:chOff x="1492675" y="2027925"/>
            <a:chExt cx="481825" cy="481825"/>
          </a:xfrm>
        </p:grpSpPr>
        <p:sp>
          <p:nvSpPr>
            <p:cNvPr id="8742" name="Google Shape;8742;p65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43" name="Google Shape;8743;p65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44" name="Google Shape;8744;p65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45" name="Google Shape;8745;p65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46" name="Google Shape;8746;p65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47" name="Google Shape;8747;p65"/>
          <p:cNvGrpSpPr/>
          <p:nvPr/>
        </p:nvGrpSpPr>
        <p:grpSpPr>
          <a:xfrm>
            <a:off x="4623047" y="1924606"/>
            <a:ext cx="230680" cy="230680"/>
            <a:chOff x="1492675" y="2620775"/>
            <a:chExt cx="481825" cy="481825"/>
          </a:xfrm>
        </p:grpSpPr>
        <p:sp>
          <p:nvSpPr>
            <p:cNvPr id="8748" name="Google Shape;8748;p65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49" name="Google Shape;8749;p65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750" name="Google Shape;8750;p65"/>
          <p:cNvSpPr/>
          <p:nvPr/>
        </p:nvSpPr>
        <p:spPr>
          <a:xfrm>
            <a:off x="4895078" y="1924637"/>
            <a:ext cx="239693" cy="230680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8751" name="Google Shape;8751;p65"/>
          <p:cNvGrpSpPr/>
          <p:nvPr/>
        </p:nvGrpSpPr>
        <p:grpSpPr>
          <a:xfrm>
            <a:off x="5183170" y="1935474"/>
            <a:ext cx="226826" cy="208944"/>
            <a:chOff x="2682350" y="2643425"/>
            <a:chExt cx="473775" cy="436425"/>
          </a:xfrm>
        </p:grpSpPr>
        <p:sp>
          <p:nvSpPr>
            <p:cNvPr id="8752" name="Google Shape;8752;p65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53" name="Google Shape;8753;p65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54" name="Google Shape;8754;p65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55" name="Google Shape;8755;p65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56" name="Google Shape;8756;p65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57" name="Google Shape;8757;p65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58" name="Google Shape;8758;p65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59" name="Google Shape;8759;p65"/>
          <p:cNvGrpSpPr/>
          <p:nvPr/>
        </p:nvGrpSpPr>
        <p:grpSpPr>
          <a:xfrm>
            <a:off x="5499686" y="1924606"/>
            <a:ext cx="162193" cy="230680"/>
            <a:chOff x="3342725" y="2620775"/>
            <a:chExt cx="338775" cy="481825"/>
          </a:xfrm>
        </p:grpSpPr>
        <p:sp>
          <p:nvSpPr>
            <p:cNvPr id="8760" name="Google Shape;8760;p65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61" name="Google Shape;8761;p65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62" name="Google Shape;8762;p65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63" name="Google Shape;8763;p65"/>
          <p:cNvGrpSpPr/>
          <p:nvPr/>
        </p:nvGrpSpPr>
        <p:grpSpPr>
          <a:xfrm>
            <a:off x="5767423" y="1924606"/>
            <a:ext cx="189231" cy="230680"/>
            <a:chOff x="3907325" y="2620775"/>
            <a:chExt cx="395250" cy="481825"/>
          </a:xfrm>
        </p:grpSpPr>
        <p:sp>
          <p:nvSpPr>
            <p:cNvPr id="8764" name="Google Shape;8764;p65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65" name="Google Shape;8765;p65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66" name="Google Shape;8766;p65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67" name="Google Shape;8767;p65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68" name="Google Shape;8768;p65"/>
          <p:cNvGrpSpPr/>
          <p:nvPr/>
        </p:nvGrpSpPr>
        <p:grpSpPr>
          <a:xfrm>
            <a:off x="6034777" y="1931818"/>
            <a:ext cx="230680" cy="216257"/>
            <a:chOff x="4456875" y="2635825"/>
            <a:chExt cx="481825" cy="451700"/>
          </a:xfrm>
        </p:grpSpPr>
        <p:sp>
          <p:nvSpPr>
            <p:cNvPr id="8769" name="Google Shape;8769;p65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70" name="Google Shape;8770;p65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71" name="Google Shape;8771;p65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72" name="Google Shape;8772;p65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73" name="Google Shape;8773;p65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74" name="Google Shape;8774;p65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75" name="Google Shape;8775;p65"/>
          <p:cNvGrpSpPr/>
          <p:nvPr/>
        </p:nvGrpSpPr>
        <p:grpSpPr>
          <a:xfrm>
            <a:off x="6323710" y="1931818"/>
            <a:ext cx="230680" cy="216257"/>
            <a:chOff x="5049725" y="2635825"/>
            <a:chExt cx="481825" cy="451700"/>
          </a:xfrm>
        </p:grpSpPr>
        <p:sp>
          <p:nvSpPr>
            <p:cNvPr id="8776" name="Google Shape;8776;p65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77" name="Google Shape;8777;p65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78" name="Google Shape;8778;p65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79" name="Google Shape;8779;p65"/>
          <p:cNvGrpSpPr/>
          <p:nvPr/>
        </p:nvGrpSpPr>
        <p:grpSpPr>
          <a:xfrm>
            <a:off x="6604649" y="1924905"/>
            <a:ext cx="230213" cy="230082"/>
            <a:chOff x="5643000" y="2621375"/>
            <a:chExt cx="480850" cy="480575"/>
          </a:xfrm>
        </p:grpSpPr>
        <p:sp>
          <p:nvSpPr>
            <p:cNvPr id="8780" name="Google Shape;8780;p65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81" name="Google Shape;8781;p65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82" name="Google Shape;8782;p65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83" name="Google Shape;8783;p65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84" name="Google Shape;8784;p65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85" name="Google Shape;8785;p65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86" name="Google Shape;8786;p65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87" name="Google Shape;8787;p65"/>
          <p:cNvGrpSpPr/>
          <p:nvPr/>
        </p:nvGrpSpPr>
        <p:grpSpPr>
          <a:xfrm>
            <a:off x="6889818" y="1924606"/>
            <a:ext cx="230752" cy="230680"/>
            <a:chOff x="6235250" y="2620775"/>
            <a:chExt cx="481975" cy="481825"/>
          </a:xfrm>
        </p:grpSpPr>
        <p:sp>
          <p:nvSpPr>
            <p:cNvPr id="8788" name="Google Shape;8788;p65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89" name="Google Shape;8789;p65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90" name="Google Shape;8790;p65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91" name="Google Shape;8791;p65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92" name="Google Shape;8792;p65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793" name="Google Shape;8793;p65"/>
          <p:cNvSpPr/>
          <p:nvPr/>
        </p:nvSpPr>
        <p:spPr>
          <a:xfrm>
            <a:off x="4326623" y="2219489"/>
            <a:ext cx="234606" cy="217790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8794" name="Google Shape;8794;p65"/>
          <p:cNvGrpSpPr/>
          <p:nvPr/>
        </p:nvGrpSpPr>
        <p:grpSpPr>
          <a:xfrm>
            <a:off x="4622418" y="2213006"/>
            <a:ext cx="231937" cy="230680"/>
            <a:chOff x="1535000" y="3223325"/>
            <a:chExt cx="484450" cy="481825"/>
          </a:xfrm>
        </p:grpSpPr>
        <p:sp>
          <p:nvSpPr>
            <p:cNvPr id="8795" name="Google Shape;8795;p65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96" name="Google Shape;8796;p65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97" name="Google Shape;8797;p65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98" name="Google Shape;8798;p65"/>
          <p:cNvGrpSpPr/>
          <p:nvPr/>
        </p:nvGrpSpPr>
        <p:grpSpPr>
          <a:xfrm>
            <a:off x="4899550" y="2237010"/>
            <a:ext cx="230680" cy="182672"/>
            <a:chOff x="2085525" y="3263750"/>
            <a:chExt cx="481825" cy="381550"/>
          </a:xfrm>
        </p:grpSpPr>
        <p:sp>
          <p:nvSpPr>
            <p:cNvPr id="8799" name="Google Shape;8799;p65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00" name="Google Shape;8800;p65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801" name="Google Shape;8801;p65"/>
          <p:cNvSpPr/>
          <p:nvPr/>
        </p:nvSpPr>
        <p:spPr>
          <a:xfrm>
            <a:off x="5181287" y="2258928"/>
            <a:ext cx="230680" cy="138913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8802" name="Google Shape;8802;p65"/>
          <p:cNvGrpSpPr/>
          <p:nvPr/>
        </p:nvGrpSpPr>
        <p:grpSpPr>
          <a:xfrm>
            <a:off x="5465120" y="2213000"/>
            <a:ext cx="231327" cy="230692"/>
            <a:chOff x="3270450" y="3213625"/>
            <a:chExt cx="483175" cy="481850"/>
          </a:xfrm>
        </p:grpSpPr>
        <p:sp>
          <p:nvSpPr>
            <p:cNvPr id="8803" name="Google Shape;8803;p65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04" name="Google Shape;8804;p65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05" name="Google Shape;8805;p65"/>
          <p:cNvGrpSpPr/>
          <p:nvPr/>
        </p:nvGrpSpPr>
        <p:grpSpPr>
          <a:xfrm>
            <a:off x="5804605" y="2213006"/>
            <a:ext cx="114867" cy="230680"/>
            <a:chOff x="3984950" y="3213600"/>
            <a:chExt cx="239925" cy="481825"/>
          </a:xfrm>
        </p:grpSpPr>
        <p:sp>
          <p:nvSpPr>
            <p:cNvPr id="8806" name="Google Shape;8806;p65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07" name="Google Shape;8807;p65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808" name="Google Shape;8808;p65"/>
          <p:cNvSpPr/>
          <p:nvPr/>
        </p:nvSpPr>
        <p:spPr>
          <a:xfrm>
            <a:off x="6034832" y="2213044"/>
            <a:ext cx="230716" cy="230680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8809" name="Google Shape;8809;p65"/>
          <p:cNvSpPr/>
          <p:nvPr/>
        </p:nvSpPr>
        <p:spPr>
          <a:xfrm>
            <a:off x="6323794" y="2226545"/>
            <a:ext cx="230680" cy="203678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8810" name="Google Shape;8810;p65"/>
          <p:cNvGrpSpPr/>
          <p:nvPr/>
        </p:nvGrpSpPr>
        <p:grpSpPr>
          <a:xfrm>
            <a:off x="6598987" y="2233192"/>
            <a:ext cx="241536" cy="190308"/>
            <a:chOff x="5629975" y="3255775"/>
            <a:chExt cx="504500" cy="397500"/>
          </a:xfrm>
        </p:grpSpPr>
        <p:sp>
          <p:nvSpPr>
            <p:cNvPr id="8811" name="Google Shape;8811;p65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12" name="Google Shape;8812;p65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13" name="Google Shape;8813;p65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14" name="Google Shape;8814;p65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15" name="Google Shape;8815;p65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16" name="Google Shape;8816;p65"/>
          <p:cNvGrpSpPr/>
          <p:nvPr/>
        </p:nvGrpSpPr>
        <p:grpSpPr>
          <a:xfrm>
            <a:off x="6889513" y="2233264"/>
            <a:ext cx="231362" cy="190165"/>
            <a:chOff x="6234950" y="3255925"/>
            <a:chExt cx="483250" cy="397200"/>
          </a:xfrm>
        </p:grpSpPr>
        <p:sp>
          <p:nvSpPr>
            <p:cNvPr id="8817" name="Google Shape;8817;p65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18" name="Google Shape;8818;p65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19" name="Google Shape;8819;p65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20" name="Google Shape;8820;p65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21" name="Google Shape;8821;p65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22" name="Google Shape;8822;p65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23" name="Google Shape;8823;p65"/>
          <p:cNvGrpSpPr/>
          <p:nvPr/>
        </p:nvGrpSpPr>
        <p:grpSpPr>
          <a:xfrm>
            <a:off x="4335782" y="2494956"/>
            <a:ext cx="216257" cy="230680"/>
            <a:chOff x="914900" y="3806450"/>
            <a:chExt cx="451700" cy="481825"/>
          </a:xfrm>
        </p:grpSpPr>
        <p:sp>
          <p:nvSpPr>
            <p:cNvPr id="8824" name="Google Shape;8824;p65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25" name="Google Shape;8825;p65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26" name="Google Shape;8826;p65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27" name="Google Shape;8827;p65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28" name="Google Shape;8828;p65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29" name="Google Shape;8829;p65"/>
          <p:cNvGrpSpPr/>
          <p:nvPr/>
        </p:nvGrpSpPr>
        <p:grpSpPr>
          <a:xfrm>
            <a:off x="4620635" y="2494830"/>
            <a:ext cx="235504" cy="230932"/>
            <a:chOff x="1490050" y="3805975"/>
            <a:chExt cx="491900" cy="482350"/>
          </a:xfrm>
        </p:grpSpPr>
        <p:sp>
          <p:nvSpPr>
            <p:cNvPr id="8830" name="Google Shape;8830;p65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31" name="Google Shape;8831;p65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32" name="Google Shape;8832;p65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33" name="Google Shape;8833;p65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34" name="Google Shape;8834;p65"/>
          <p:cNvGrpSpPr/>
          <p:nvPr/>
        </p:nvGrpSpPr>
        <p:grpSpPr>
          <a:xfrm>
            <a:off x="4908850" y="2494956"/>
            <a:ext cx="212080" cy="230680"/>
            <a:chOff x="2104275" y="3806450"/>
            <a:chExt cx="442975" cy="481825"/>
          </a:xfrm>
        </p:grpSpPr>
        <p:sp>
          <p:nvSpPr>
            <p:cNvPr id="8835" name="Google Shape;8835;p65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36" name="Google Shape;8836;p65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37" name="Google Shape;8837;p65"/>
          <p:cNvGrpSpPr/>
          <p:nvPr/>
        </p:nvGrpSpPr>
        <p:grpSpPr>
          <a:xfrm>
            <a:off x="5196827" y="2494956"/>
            <a:ext cx="199513" cy="230680"/>
            <a:chOff x="2710875" y="3806450"/>
            <a:chExt cx="416725" cy="481825"/>
          </a:xfrm>
        </p:grpSpPr>
        <p:sp>
          <p:nvSpPr>
            <p:cNvPr id="8838" name="Google Shape;8838;p65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39" name="Google Shape;8839;p65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40" name="Google Shape;8840;p65"/>
          <p:cNvGrpSpPr/>
          <p:nvPr/>
        </p:nvGrpSpPr>
        <p:grpSpPr>
          <a:xfrm>
            <a:off x="5465443" y="2522455"/>
            <a:ext cx="230680" cy="175682"/>
            <a:chOff x="3271200" y="3863875"/>
            <a:chExt cx="481825" cy="366950"/>
          </a:xfrm>
        </p:grpSpPr>
        <p:sp>
          <p:nvSpPr>
            <p:cNvPr id="8841" name="Google Shape;8841;p65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42" name="Google Shape;8842;p65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43" name="Google Shape;8843;p65"/>
          <p:cNvGrpSpPr/>
          <p:nvPr/>
        </p:nvGrpSpPr>
        <p:grpSpPr>
          <a:xfrm>
            <a:off x="5761564" y="2495112"/>
            <a:ext cx="200949" cy="230369"/>
            <a:chOff x="3895050" y="3806775"/>
            <a:chExt cx="419725" cy="481175"/>
          </a:xfrm>
        </p:grpSpPr>
        <p:sp>
          <p:nvSpPr>
            <p:cNvPr id="8844" name="Google Shape;8844;p65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45" name="Google Shape;8845;p65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46" name="Google Shape;8846;p65"/>
          <p:cNvGrpSpPr/>
          <p:nvPr/>
        </p:nvGrpSpPr>
        <p:grpSpPr>
          <a:xfrm>
            <a:off x="6035782" y="2494962"/>
            <a:ext cx="228669" cy="230668"/>
            <a:chOff x="4464775" y="3806475"/>
            <a:chExt cx="477625" cy="481800"/>
          </a:xfrm>
        </p:grpSpPr>
        <p:sp>
          <p:nvSpPr>
            <p:cNvPr id="8847" name="Google Shape;8847;p65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48" name="Google Shape;8848;p65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49" name="Google Shape;8849;p65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50" name="Google Shape;8850;p65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51" name="Google Shape;8851;p65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52" name="Google Shape;8852;p65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53" name="Google Shape;8853;p65"/>
          <p:cNvGrpSpPr/>
          <p:nvPr/>
        </p:nvGrpSpPr>
        <p:grpSpPr>
          <a:xfrm>
            <a:off x="6323710" y="2494956"/>
            <a:ext cx="230680" cy="230680"/>
            <a:chOff x="5049725" y="3806450"/>
            <a:chExt cx="481825" cy="481825"/>
          </a:xfrm>
        </p:grpSpPr>
        <p:sp>
          <p:nvSpPr>
            <p:cNvPr id="8854" name="Google Shape;8854;p65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55" name="Google Shape;8855;p65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56" name="Google Shape;8856;p65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57" name="Google Shape;8857;p65"/>
          <p:cNvGrpSpPr/>
          <p:nvPr/>
        </p:nvGrpSpPr>
        <p:grpSpPr>
          <a:xfrm>
            <a:off x="6604621" y="2495095"/>
            <a:ext cx="230698" cy="230698"/>
            <a:chOff x="5651375" y="3806450"/>
            <a:chExt cx="481825" cy="481825"/>
          </a:xfrm>
        </p:grpSpPr>
        <p:sp>
          <p:nvSpPr>
            <p:cNvPr id="8858" name="Google Shape;8858;p65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59" name="Google Shape;8859;p65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60" name="Google Shape;8860;p65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61" name="Google Shape;8861;p65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62" name="Google Shape;8862;p65"/>
          <p:cNvGrpSpPr/>
          <p:nvPr/>
        </p:nvGrpSpPr>
        <p:grpSpPr>
          <a:xfrm>
            <a:off x="6903709" y="2496308"/>
            <a:ext cx="202972" cy="227975"/>
            <a:chOff x="6264300" y="3809300"/>
            <a:chExt cx="423950" cy="476175"/>
          </a:xfrm>
        </p:grpSpPr>
        <p:sp>
          <p:nvSpPr>
            <p:cNvPr id="8863" name="Google Shape;8863;p65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64" name="Google Shape;8864;p65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65" name="Google Shape;8865;p65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66" name="Google Shape;8866;p65"/>
          <p:cNvGrpSpPr/>
          <p:nvPr/>
        </p:nvGrpSpPr>
        <p:grpSpPr>
          <a:xfrm>
            <a:off x="4328122" y="2775721"/>
            <a:ext cx="231578" cy="230692"/>
            <a:chOff x="898875" y="4399275"/>
            <a:chExt cx="483700" cy="481850"/>
          </a:xfrm>
        </p:grpSpPr>
        <p:sp>
          <p:nvSpPr>
            <p:cNvPr id="8867" name="Google Shape;8867;p65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68" name="Google Shape;8868;p65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69" name="Google Shape;8869;p65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70" name="Google Shape;8870;p65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71" name="Google Shape;8871;p65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72" name="Google Shape;8872;p65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73" name="Google Shape;8873;p65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74" name="Google Shape;8874;p65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75" name="Google Shape;8875;p65"/>
          <p:cNvGrpSpPr/>
          <p:nvPr/>
        </p:nvGrpSpPr>
        <p:grpSpPr>
          <a:xfrm>
            <a:off x="4623047" y="2786092"/>
            <a:ext cx="230680" cy="209950"/>
            <a:chOff x="1492675" y="4420975"/>
            <a:chExt cx="481825" cy="438525"/>
          </a:xfrm>
        </p:grpSpPr>
        <p:sp>
          <p:nvSpPr>
            <p:cNvPr id="8876" name="Google Shape;8876;p65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77" name="Google Shape;8877;p65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78" name="Google Shape;8878;p65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79" name="Google Shape;8879;p65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80" name="Google Shape;8880;p65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81" name="Google Shape;8881;p65"/>
          <p:cNvGrpSpPr/>
          <p:nvPr/>
        </p:nvGrpSpPr>
        <p:grpSpPr>
          <a:xfrm>
            <a:off x="4898419" y="2776182"/>
            <a:ext cx="232942" cy="229771"/>
            <a:chOff x="2084100" y="4400250"/>
            <a:chExt cx="486550" cy="479925"/>
          </a:xfrm>
        </p:grpSpPr>
        <p:sp>
          <p:nvSpPr>
            <p:cNvPr id="8882" name="Google Shape;8882;p65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83" name="Google Shape;8883;p65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84" name="Google Shape;8884;p65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85" name="Google Shape;8885;p65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86" name="Google Shape;8886;p65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87" name="Google Shape;8887;p65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88" name="Google Shape;8888;p65"/>
          <p:cNvGrpSpPr/>
          <p:nvPr/>
        </p:nvGrpSpPr>
        <p:grpSpPr>
          <a:xfrm>
            <a:off x="5195211" y="2775739"/>
            <a:ext cx="202744" cy="230656"/>
            <a:chOff x="2707950" y="4399325"/>
            <a:chExt cx="423475" cy="481775"/>
          </a:xfrm>
        </p:grpSpPr>
        <p:sp>
          <p:nvSpPr>
            <p:cNvPr id="8889" name="Google Shape;8889;p65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90" name="Google Shape;8890;p65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91" name="Google Shape;8891;p65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92" name="Google Shape;8892;p65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93" name="Google Shape;8893;p65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94" name="Google Shape;8894;p65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95" name="Google Shape;8895;p65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96" name="Google Shape;8896;p65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97" name="Google Shape;8897;p65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98" name="Google Shape;8898;p65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99" name="Google Shape;8899;p65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00" name="Google Shape;8900;p65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01" name="Google Shape;8901;p65"/>
          <p:cNvGrpSpPr/>
          <p:nvPr/>
        </p:nvGrpSpPr>
        <p:grpSpPr>
          <a:xfrm>
            <a:off x="5487268" y="2775721"/>
            <a:ext cx="187029" cy="230692"/>
            <a:chOff x="3330525" y="4399275"/>
            <a:chExt cx="390650" cy="481850"/>
          </a:xfrm>
        </p:grpSpPr>
        <p:sp>
          <p:nvSpPr>
            <p:cNvPr id="8902" name="Google Shape;8902;p65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03" name="Google Shape;8903;p65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04" name="Google Shape;8904;p65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05" name="Google Shape;8905;p65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06" name="Google Shape;8906;p65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07" name="Google Shape;8907;p65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08" name="Google Shape;8908;p65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09" name="Google Shape;8909;p65"/>
          <p:cNvGrpSpPr/>
          <p:nvPr/>
        </p:nvGrpSpPr>
        <p:grpSpPr>
          <a:xfrm>
            <a:off x="5775933" y="2775727"/>
            <a:ext cx="172211" cy="230680"/>
            <a:chOff x="3938800" y="4399275"/>
            <a:chExt cx="359700" cy="481825"/>
          </a:xfrm>
        </p:grpSpPr>
        <p:sp>
          <p:nvSpPr>
            <p:cNvPr id="8910" name="Google Shape;8910;p65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11" name="Google Shape;8911;p65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12" name="Google Shape;8912;p65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13" name="Google Shape;8913;p65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14" name="Google Shape;8914;p65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15" name="Google Shape;8915;p65"/>
          <p:cNvGrpSpPr/>
          <p:nvPr/>
        </p:nvGrpSpPr>
        <p:grpSpPr>
          <a:xfrm>
            <a:off x="6096046" y="2775727"/>
            <a:ext cx="108141" cy="230680"/>
            <a:chOff x="4584850" y="4399275"/>
            <a:chExt cx="225875" cy="481825"/>
          </a:xfrm>
        </p:grpSpPr>
        <p:sp>
          <p:nvSpPr>
            <p:cNvPr id="8916" name="Google Shape;8916;p65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17" name="Google Shape;8917;p65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918" name="Google Shape;8918;p65"/>
          <p:cNvSpPr/>
          <p:nvPr/>
        </p:nvSpPr>
        <p:spPr>
          <a:xfrm>
            <a:off x="6312567" y="2775826"/>
            <a:ext cx="253134" cy="230584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8919" name="Google Shape;8919;p65"/>
          <p:cNvGrpSpPr/>
          <p:nvPr/>
        </p:nvGrpSpPr>
        <p:grpSpPr>
          <a:xfrm>
            <a:off x="6604415" y="2775727"/>
            <a:ext cx="230680" cy="230680"/>
            <a:chOff x="5642550" y="4399275"/>
            <a:chExt cx="481825" cy="481825"/>
          </a:xfrm>
        </p:grpSpPr>
        <p:sp>
          <p:nvSpPr>
            <p:cNvPr id="8920" name="Google Shape;8920;p65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21" name="Google Shape;8921;p65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22" name="Google Shape;8922;p65"/>
          <p:cNvGrpSpPr/>
          <p:nvPr/>
        </p:nvGrpSpPr>
        <p:grpSpPr>
          <a:xfrm>
            <a:off x="6881673" y="2783824"/>
            <a:ext cx="247042" cy="214486"/>
            <a:chOff x="6218300" y="4416175"/>
            <a:chExt cx="516000" cy="448000"/>
          </a:xfrm>
        </p:grpSpPr>
        <p:sp>
          <p:nvSpPr>
            <p:cNvPr id="8923" name="Google Shape;8923;p65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24" name="Google Shape;8924;p65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25" name="Google Shape;8925;p65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26" name="Google Shape;8926;p65"/>
          <p:cNvGrpSpPr/>
          <p:nvPr/>
        </p:nvGrpSpPr>
        <p:grpSpPr>
          <a:xfrm>
            <a:off x="7161062" y="1924578"/>
            <a:ext cx="230680" cy="230680"/>
            <a:chOff x="899850" y="4992125"/>
            <a:chExt cx="481825" cy="481825"/>
          </a:xfrm>
        </p:grpSpPr>
        <p:sp>
          <p:nvSpPr>
            <p:cNvPr id="8927" name="Google Shape;8927;p65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28" name="Google Shape;8928;p65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29" name="Google Shape;8929;p65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30" name="Google Shape;8930;p65"/>
          <p:cNvGrpSpPr/>
          <p:nvPr/>
        </p:nvGrpSpPr>
        <p:grpSpPr>
          <a:xfrm>
            <a:off x="7161052" y="2212985"/>
            <a:ext cx="230680" cy="230680"/>
            <a:chOff x="1492675" y="4992125"/>
            <a:chExt cx="481825" cy="481825"/>
          </a:xfrm>
        </p:grpSpPr>
        <p:sp>
          <p:nvSpPr>
            <p:cNvPr id="8931" name="Google Shape;8931;p6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32" name="Google Shape;8932;p6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33" name="Google Shape;8933;p65"/>
          <p:cNvGrpSpPr/>
          <p:nvPr/>
        </p:nvGrpSpPr>
        <p:grpSpPr>
          <a:xfrm>
            <a:off x="7161042" y="2494942"/>
            <a:ext cx="230680" cy="230680"/>
            <a:chOff x="2085525" y="4992125"/>
            <a:chExt cx="481825" cy="481825"/>
          </a:xfrm>
        </p:grpSpPr>
        <p:sp>
          <p:nvSpPr>
            <p:cNvPr id="8934" name="Google Shape;8934;p6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35" name="Google Shape;8935;p6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36" name="Google Shape;8936;p65"/>
          <p:cNvGrpSpPr/>
          <p:nvPr/>
        </p:nvGrpSpPr>
        <p:grpSpPr>
          <a:xfrm>
            <a:off x="7449526" y="1924578"/>
            <a:ext cx="230680" cy="230680"/>
            <a:chOff x="2678350" y="4992125"/>
            <a:chExt cx="481825" cy="481825"/>
          </a:xfrm>
        </p:grpSpPr>
        <p:sp>
          <p:nvSpPr>
            <p:cNvPr id="8937" name="Google Shape;8937;p65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38" name="Google Shape;8938;p65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39" name="Google Shape;8939;p65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40" name="Google Shape;8940;p65"/>
          <p:cNvGrpSpPr/>
          <p:nvPr/>
        </p:nvGrpSpPr>
        <p:grpSpPr>
          <a:xfrm>
            <a:off x="7161023" y="2775720"/>
            <a:ext cx="230680" cy="230680"/>
            <a:chOff x="3271200" y="4992125"/>
            <a:chExt cx="481825" cy="481825"/>
          </a:xfrm>
        </p:grpSpPr>
        <p:sp>
          <p:nvSpPr>
            <p:cNvPr id="8941" name="Google Shape;8941;p65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42" name="Google Shape;8942;p65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43" name="Google Shape;8943;p65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44" name="Google Shape;8944;p65"/>
          <p:cNvGrpSpPr/>
          <p:nvPr/>
        </p:nvGrpSpPr>
        <p:grpSpPr>
          <a:xfrm>
            <a:off x="7449452" y="2213685"/>
            <a:ext cx="230788" cy="229280"/>
            <a:chOff x="3863900" y="4993625"/>
            <a:chExt cx="482050" cy="478900"/>
          </a:xfrm>
        </p:grpSpPr>
        <p:sp>
          <p:nvSpPr>
            <p:cNvPr id="8945" name="Google Shape;8945;p65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46" name="Google Shape;8946;p65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47" name="Google Shape;8947;p65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48" name="Google Shape;8948;p65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49" name="Google Shape;8949;p65"/>
          <p:cNvGrpSpPr/>
          <p:nvPr/>
        </p:nvGrpSpPr>
        <p:grpSpPr>
          <a:xfrm>
            <a:off x="7449442" y="2495642"/>
            <a:ext cx="230788" cy="229280"/>
            <a:chOff x="4456725" y="4993625"/>
            <a:chExt cx="482050" cy="478900"/>
          </a:xfrm>
        </p:grpSpPr>
        <p:sp>
          <p:nvSpPr>
            <p:cNvPr id="8950" name="Google Shape;8950;p65"/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51" name="Google Shape;8951;p65"/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52" name="Google Shape;8952;p65"/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53" name="Google Shape;8953;p65"/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54" name="Google Shape;8954;p65"/>
          <p:cNvGrpSpPr/>
          <p:nvPr/>
        </p:nvGrpSpPr>
        <p:grpSpPr>
          <a:xfrm>
            <a:off x="7449433" y="2776414"/>
            <a:ext cx="230788" cy="229292"/>
            <a:chOff x="5049575" y="4993600"/>
            <a:chExt cx="482050" cy="478925"/>
          </a:xfrm>
        </p:grpSpPr>
        <p:sp>
          <p:nvSpPr>
            <p:cNvPr id="8955" name="Google Shape;8955;p65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56" name="Google Shape;8956;p65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57" name="Google Shape;8957;p65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58" name="Google Shape;8958;p65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59" name="Google Shape;8959;p65"/>
          <p:cNvGrpSpPr/>
          <p:nvPr/>
        </p:nvGrpSpPr>
        <p:grpSpPr>
          <a:xfrm>
            <a:off x="1464588" y="3161272"/>
            <a:ext cx="231303" cy="203295"/>
            <a:chOff x="892750" y="267400"/>
            <a:chExt cx="483125" cy="424625"/>
          </a:xfrm>
        </p:grpSpPr>
        <p:sp>
          <p:nvSpPr>
            <p:cNvPr id="8960" name="Google Shape;8960;p65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61" name="Google Shape;8961;p65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62" name="Google Shape;8962;p65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63" name="Google Shape;8963;p65"/>
          <p:cNvGrpSpPr/>
          <p:nvPr/>
        </p:nvGrpSpPr>
        <p:grpSpPr>
          <a:xfrm>
            <a:off x="1762708" y="3147256"/>
            <a:ext cx="203307" cy="231327"/>
            <a:chOff x="1516475" y="238075"/>
            <a:chExt cx="424650" cy="483175"/>
          </a:xfrm>
        </p:grpSpPr>
        <p:sp>
          <p:nvSpPr>
            <p:cNvPr id="8964" name="Google Shape;8964;p65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65" name="Google Shape;8965;p65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66" name="Google Shape;8966;p65"/>
          <p:cNvGrpSpPr/>
          <p:nvPr/>
        </p:nvGrpSpPr>
        <p:grpSpPr>
          <a:xfrm>
            <a:off x="2029995" y="3201925"/>
            <a:ext cx="232200" cy="121989"/>
            <a:chOff x="2080675" y="352325"/>
            <a:chExt cx="485000" cy="254800"/>
          </a:xfrm>
        </p:grpSpPr>
        <p:sp>
          <p:nvSpPr>
            <p:cNvPr id="8967" name="Google Shape;8967;p65"/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68" name="Google Shape;8968;p65"/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69" name="Google Shape;8969;p65"/>
          <p:cNvGrpSpPr/>
          <p:nvPr/>
        </p:nvGrpSpPr>
        <p:grpSpPr>
          <a:xfrm>
            <a:off x="2335423" y="3147268"/>
            <a:ext cx="203307" cy="231303"/>
            <a:chOff x="2705375" y="238125"/>
            <a:chExt cx="424650" cy="483125"/>
          </a:xfrm>
        </p:grpSpPr>
        <p:sp>
          <p:nvSpPr>
            <p:cNvPr id="8970" name="Google Shape;8970;p65"/>
            <p:cNvSpPr/>
            <p:nvPr/>
          </p:nvSpPr>
          <p:spPr>
            <a:xfrm>
              <a:off x="2705375" y="23812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71" name="Google Shape;8971;p65"/>
            <p:cNvSpPr/>
            <p:nvPr/>
          </p:nvSpPr>
          <p:spPr>
            <a:xfrm>
              <a:off x="2903525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72" name="Google Shape;8972;p65"/>
            <p:cNvSpPr/>
            <p:nvPr/>
          </p:nvSpPr>
          <p:spPr>
            <a:xfrm>
              <a:off x="2988450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73" name="Google Shape;8973;p65"/>
            <p:cNvSpPr/>
            <p:nvPr/>
          </p:nvSpPr>
          <p:spPr>
            <a:xfrm>
              <a:off x="2818625" y="407950"/>
              <a:ext cx="28325" cy="228375"/>
            </a:xfrm>
            <a:custGeom>
              <a:avLst/>
              <a:gdLst/>
              <a:ahLst/>
              <a:cxnLst/>
              <a:rect l="l" t="t" r="r" b="b"/>
              <a:pathLst>
                <a:path w="1133" h="9135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74" name="Google Shape;8974;p65"/>
          <p:cNvGrpSpPr/>
          <p:nvPr/>
        </p:nvGrpSpPr>
        <p:grpSpPr>
          <a:xfrm>
            <a:off x="2618384" y="3147484"/>
            <a:ext cx="204779" cy="230872"/>
            <a:chOff x="3299850" y="238575"/>
            <a:chExt cx="427725" cy="482225"/>
          </a:xfrm>
        </p:grpSpPr>
        <p:sp>
          <p:nvSpPr>
            <p:cNvPr id="8975" name="Google Shape;8975;p65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76" name="Google Shape;8976;p65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77" name="Google Shape;8977;p65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78" name="Google Shape;8978;p65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79" name="Google Shape;8979;p65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80" name="Google Shape;8980;p65"/>
          <p:cNvGrpSpPr/>
          <p:nvPr/>
        </p:nvGrpSpPr>
        <p:grpSpPr>
          <a:xfrm>
            <a:off x="2881476" y="3147268"/>
            <a:ext cx="239657" cy="231303"/>
            <a:chOff x="3857225" y="238125"/>
            <a:chExt cx="500575" cy="483125"/>
          </a:xfrm>
        </p:grpSpPr>
        <p:sp>
          <p:nvSpPr>
            <p:cNvPr id="8981" name="Google Shape;8981;p65"/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82" name="Google Shape;8982;p65"/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83" name="Google Shape;8983;p65"/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84" name="Google Shape;8984;p65"/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85" name="Google Shape;8985;p65"/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86" name="Google Shape;8986;p65"/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87" name="Google Shape;8987;p65"/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988" name="Google Shape;8988;p65"/>
          <p:cNvSpPr/>
          <p:nvPr/>
        </p:nvSpPr>
        <p:spPr>
          <a:xfrm>
            <a:off x="3165768" y="3147289"/>
            <a:ext cx="239657" cy="231267"/>
          </a:xfrm>
          <a:custGeom>
            <a:avLst/>
            <a:gdLst/>
            <a:ahLst/>
            <a:cxnLst/>
            <a:rect l="l" t="t" r="r" b="b"/>
            <a:pathLst>
              <a:path w="20023" h="19322" extrusionOk="0">
                <a:moveTo>
                  <a:pt x="15673" y="3395"/>
                </a:moveTo>
                <a:cubicBezTo>
                  <a:pt x="15818" y="3395"/>
                  <a:pt x="15963" y="3450"/>
                  <a:pt x="16073" y="3560"/>
                </a:cubicBezTo>
                <a:cubicBezTo>
                  <a:pt x="16294" y="3780"/>
                  <a:pt x="16294" y="4140"/>
                  <a:pt x="16073" y="4360"/>
                </a:cubicBezTo>
                <a:lnTo>
                  <a:pt x="13054" y="7380"/>
                </a:lnTo>
                <a:cubicBezTo>
                  <a:pt x="12939" y="7229"/>
                  <a:pt x="12815" y="7087"/>
                  <a:pt x="12682" y="6951"/>
                </a:cubicBezTo>
                <a:cubicBezTo>
                  <a:pt x="12547" y="6818"/>
                  <a:pt x="12405" y="6694"/>
                  <a:pt x="12254" y="6579"/>
                </a:cubicBezTo>
                <a:lnTo>
                  <a:pt x="15273" y="3560"/>
                </a:lnTo>
                <a:cubicBezTo>
                  <a:pt x="15383" y="3450"/>
                  <a:pt x="15528" y="3395"/>
                  <a:pt x="15673" y="3395"/>
                </a:cubicBezTo>
                <a:close/>
                <a:moveTo>
                  <a:pt x="9879" y="9187"/>
                </a:moveTo>
                <a:cubicBezTo>
                  <a:pt x="10024" y="9187"/>
                  <a:pt x="10169" y="9243"/>
                  <a:pt x="10279" y="9354"/>
                </a:cubicBezTo>
                <a:cubicBezTo>
                  <a:pt x="10635" y="9711"/>
                  <a:pt x="10385" y="10321"/>
                  <a:pt x="9880" y="10321"/>
                </a:cubicBezTo>
                <a:cubicBezTo>
                  <a:pt x="9376" y="10321"/>
                  <a:pt x="9123" y="9711"/>
                  <a:pt x="9479" y="9354"/>
                </a:cubicBezTo>
                <a:cubicBezTo>
                  <a:pt x="9589" y="9243"/>
                  <a:pt x="9734" y="9187"/>
                  <a:pt x="9879" y="9187"/>
                </a:cubicBezTo>
                <a:close/>
                <a:moveTo>
                  <a:pt x="15746" y="1059"/>
                </a:moveTo>
                <a:cubicBezTo>
                  <a:pt x="16469" y="1059"/>
                  <a:pt x="17193" y="1334"/>
                  <a:pt x="17746" y="1887"/>
                </a:cubicBezTo>
                <a:cubicBezTo>
                  <a:pt x="18878" y="3019"/>
                  <a:pt x="18845" y="4867"/>
                  <a:pt x="17674" y="5960"/>
                </a:cubicBezTo>
                <a:lnTo>
                  <a:pt x="11882" y="11755"/>
                </a:lnTo>
                <a:cubicBezTo>
                  <a:pt x="11323" y="12314"/>
                  <a:pt x="10601" y="12585"/>
                  <a:pt x="9883" y="12585"/>
                </a:cubicBezTo>
                <a:cubicBezTo>
                  <a:pt x="8973" y="12585"/>
                  <a:pt x="8071" y="12149"/>
                  <a:pt x="7519" y="11314"/>
                </a:cubicBezTo>
                <a:lnTo>
                  <a:pt x="8350" y="10487"/>
                </a:lnTo>
                <a:cubicBezTo>
                  <a:pt x="8649" y="11113"/>
                  <a:pt x="9263" y="11453"/>
                  <a:pt x="9886" y="11453"/>
                </a:cubicBezTo>
                <a:cubicBezTo>
                  <a:pt x="10313" y="11453"/>
                  <a:pt x="10745" y="11293"/>
                  <a:pt x="11082" y="10955"/>
                </a:cubicBezTo>
                <a:lnTo>
                  <a:pt x="16876" y="5160"/>
                </a:lnTo>
                <a:cubicBezTo>
                  <a:pt x="17538" y="4499"/>
                  <a:pt x="17538" y="3421"/>
                  <a:pt x="16876" y="2760"/>
                </a:cubicBezTo>
                <a:cubicBezTo>
                  <a:pt x="16544" y="2428"/>
                  <a:pt x="16110" y="2262"/>
                  <a:pt x="15675" y="2262"/>
                </a:cubicBezTo>
                <a:cubicBezTo>
                  <a:pt x="15240" y="2262"/>
                  <a:pt x="14805" y="2428"/>
                  <a:pt x="14473" y="2760"/>
                </a:cubicBezTo>
                <a:lnTo>
                  <a:pt x="11212" y="6021"/>
                </a:lnTo>
                <a:cubicBezTo>
                  <a:pt x="10787" y="5872"/>
                  <a:pt x="10339" y="5794"/>
                  <a:pt x="9888" y="5794"/>
                </a:cubicBezTo>
                <a:cubicBezTo>
                  <a:pt x="9872" y="5794"/>
                  <a:pt x="9855" y="5794"/>
                  <a:pt x="9838" y="5794"/>
                </a:cubicBezTo>
                <a:lnTo>
                  <a:pt x="13673" y="1960"/>
                </a:lnTo>
                <a:cubicBezTo>
                  <a:pt x="14232" y="1360"/>
                  <a:pt x="14988" y="1059"/>
                  <a:pt x="15746" y="1059"/>
                </a:cubicBezTo>
                <a:close/>
                <a:moveTo>
                  <a:pt x="6707" y="12126"/>
                </a:moveTo>
                <a:cubicBezTo>
                  <a:pt x="6819" y="12280"/>
                  <a:pt x="6943" y="12422"/>
                  <a:pt x="7078" y="12555"/>
                </a:cubicBezTo>
                <a:cubicBezTo>
                  <a:pt x="7211" y="12691"/>
                  <a:pt x="7356" y="12815"/>
                  <a:pt x="7507" y="12929"/>
                </a:cubicBezTo>
                <a:lnTo>
                  <a:pt x="4675" y="15759"/>
                </a:lnTo>
                <a:cubicBezTo>
                  <a:pt x="4565" y="15869"/>
                  <a:pt x="4420" y="15924"/>
                  <a:pt x="4275" y="15924"/>
                </a:cubicBezTo>
                <a:cubicBezTo>
                  <a:pt x="4130" y="15924"/>
                  <a:pt x="3985" y="15869"/>
                  <a:pt x="3875" y="15759"/>
                </a:cubicBezTo>
                <a:cubicBezTo>
                  <a:pt x="3654" y="15538"/>
                  <a:pt x="3654" y="15179"/>
                  <a:pt x="3875" y="14958"/>
                </a:cubicBezTo>
                <a:lnTo>
                  <a:pt x="6707" y="12126"/>
                </a:lnTo>
                <a:close/>
                <a:moveTo>
                  <a:pt x="9878" y="6924"/>
                </a:moveTo>
                <a:cubicBezTo>
                  <a:pt x="10788" y="6924"/>
                  <a:pt x="11690" y="7359"/>
                  <a:pt x="12242" y="8195"/>
                </a:cubicBezTo>
                <a:lnTo>
                  <a:pt x="11414" y="9022"/>
                </a:lnTo>
                <a:cubicBezTo>
                  <a:pt x="11114" y="8396"/>
                  <a:pt x="10500" y="8056"/>
                  <a:pt x="9877" y="8056"/>
                </a:cubicBezTo>
                <a:cubicBezTo>
                  <a:pt x="9449" y="8056"/>
                  <a:pt x="9017" y="8216"/>
                  <a:pt x="8679" y="8554"/>
                </a:cubicBezTo>
                <a:lnTo>
                  <a:pt x="3075" y="14158"/>
                </a:lnTo>
                <a:cubicBezTo>
                  <a:pt x="2410" y="14819"/>
                  <a:pt x="2410" y="15897"/>
                  <a:pt x="3075" y="16559"/>
                </a:cubicBezTo>
                <a:cubicBezTo>
                  <a:pt x="3407" y="16891"/>
                  <a:pt x="3842" y="17057"/>
                  <a:pt x="4276" y="17057"/>
                </a:cubicBezTo>
                <a:cubicBezTo>
                  <a:pt x="4710" y="17057"/>
                  <a:pt x="5144" y="16891"/>
                  <a:pt x="5475" y="16559"/>
                </a:cubicBezTo>
                <a:lnTo>
                  <a:pt x="8549" y="13488"/>
                </a:lnTo>
                <a:cubicBezTo>
                  <a:pt x="8978" y="13639"/>
                  <a:pt x="9428" y="13714"/>
                  <a:pt x="9880" y="13714"/>
                </a:cubicBezTo>
                <a:lnTo>
                  <a:pt x="9923" y="13714"/>
                </a:lnTo>
                <a:lnTo>
                  <a:pt x="6275" y="17359"/>
                </a:lnTo>
                <a:cubicBezTo>
                  <a:pt x="5716" y="17958"/>
                  <a:pt x="4960" y="18259"/>
                  <a:pt x="4202" y="18259"/>
                </a:cubicBezTo>
                <a:cubicBezTo>
                  <a:pt x="3479" y="18259"/>
                  <a:pt x="2755" y="17984"/>
                  <a:pt x="2202" y="17431"/>
                </a:cubicBezTo>
                <a:cubicBezTo>
                  <a:pt x="1070" y="16299"/>
                  <a:pt x="1103" y="14451"/>
                  <a:pt x="2274" y="13358"/>
                </a:cubicBezTo>
                <a:lnTo>
                  <a:pt x="7879" y="7754"/>
                </a:lnTo>
                <a:cubicBezTo>
                  <a:pt x="8438" y="7195"/>
                  <a:pt x="9160" y="6924"/>
                  <a:pt x="9878" y="6924"/>
                </a:cubicBezTo>
                <a:close/>
                <a:moveTo>
                  <a:pt x="15672" y="0"/>
                </a:moveTo>
                <a:cubicBezTo>
                  <a:pt x="14657" y="0"/>
                  <a:pt x="13643" y="387"/>
                  <a:pt x="12870" y="1159"/>
                </a:cubicBezTo>
                <a:lnTo>
                  <a:pt x="7075" y="6954"/>
                </a:lnTo>
                <a:lnTo>
                  <a:pt x="1474" y="12555"/>
                </a:lnTo>
                <a:cubicBezTo>
                  <a:pt x="339" y="13690"/>
                  <a:pt x="1" y="15393"/>
                  <a:pt x="614" y="16876"/>
                </a:cubicBezTo>
                <a:cubicBezTo>
                  <a:pt x="1227" y="18355"/>
                  <a:pt x="2673" y="19321"/>
                  <a:pt x="4276" y="19321"/>
                </a:cubicBezTo>
                <a:cubicBezTo>
                  <a:pt x="4280" y="19322"/>
                  <a:pt x="4284" y="19322"/>
                  <a:pt x="4288" y="19322"/>
                </a:cubicBezTo>
                <a:cubicBezTo>
                  <a:pt x="5334" y="19322"/>
                  <a:pt x="6338" y="18905"/>
                  <a:pt x="7078" y="18162"/>
                </a:cubicBezTo>
                <a:lnTo>
                  <a:pt x="12679" y="12558"/>
                </a:lnTo>
                <a:lnTo>
                  <a:pt x="18474" y="6767"/>
                </a:lnTo>
                <a:cubicBezTo>
                  <a:pt x="20023" y="5218"/>
                  <a:pt x="20023" y="2708"/>
                  <a:pt x="18474" y="1159"/>
                </a:cubicBezTo>
                <a:cubicBezTo>
                  <a:pt x="17701" y="387"/>
                  <a:pt x="16686" y="0"/>
                  <a:pt x="1567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8989" name="Google Shape;8989;p65"/>
          <p:cNvGrpSpPr/>
          <p:nvPr/>
        </p:nvGrpSpPr>
        <p:grpSpPr>
          <a:xfrm>
            <a:off x="3457255" y="3147286"/>
            <a:ext cx="231315" cy="231267"/>
            <a:chOff x="5053900" y="238200"/>
            <a:chExt cx="483150" cy="483050"/>
          </a:xfrm>
        </p:grpSpPr>
        <p:sp>
          <p:nvSpPr>
            <p:cNvPr id="8990" name="Google Shape;8990;p65"/>
            <p:cNvSpPr/>
            <p:nvPr/>
          </p:nvSpPr>
          <p:spPr>
            <a:xfrm>
              <a:off x="5053900" y="238200"/>
              <a:ext cx="483150" cy="483050"/>
            </a:xfrm>
            <a:custGeom>
              <a:avLst/>
              <a:gdLst/>
              <a:ahLst/>
              <a:cxnLst/>
              <a:rect l="l" t="t" r="r" b="b"/>
              <a:pathLst>
                <a:path w="19326" h="19322" extrusionOk="0">
                  <a:moveTo>
                    <a:pt x="11363" y="1929"/>
                  </a:moveTo>
                  <a:lnTo>
                    <a:pt x="12825" y="3394"/>
                  </a:lnTo>
                  <a:lnTo>
                    <a:pt x="11363" y="3394"/>
                  </a:lnTo>
                  <a:lnTo>
                    <a:pt x="11363" y="1929"/>
                  </a:lnTo>
                  <a:close/>
                  <a:moveTo>
                    <a:pt x="4569" y="4526"/>
                  </a:moveTo>
                  <a:lnTo>
                    <a:pt x="4569" y="5698"/>
                  </a:lnTo>
                  <a:lnTo>
                    <a:pt x="3437" y="5698"/>
                  </a:lnTo>
                  <a:lnTo>
                    <a:pt x="3437" y="4958"/>
                  </a:lnTo>
                  <a:cubicBezTo>
                    <a:pt x="3437" y="4719"/>
                    <a:pt x="3627" y="4526"/>
                    <a:pt x="3866" y="4526"/>
                  </a:cubicBezTo>
                  <a:close/>
                  <a:moveTo>
                    <a:pt x="15461" y="4526"/>
                  </a:moveTo>
                  <a:cubicBezTo>
                    <a:pt x="15699" y="4526"/>
                    <a:pt x="15889" y="4719"/>
                    <a:pt x="15892" y="4958"/>
                  </a:cubicBezTo>
                  <a:lnTo>
                    <a:pt x="15892" y="5698"/>
                  </a:lnTo>
                  <a:lnTo>
                    <a:pt x="14760" y="5698"/>
                  </a:lnTo>
                  <a:lnTo>
                    <a:pt x="14760" y="4526"/>
                  </a:lnTo>
                  <a:close/>
                  <a:moveTo>
                    <a:pt x="10231" y="1129"/>
                  </a:moveTo>
                  <a:lnTo>
                    <a:pt x="10231" y="3962"/>
                  </a:lnTo>
                  <a:cubicBezTo>
                    <a:pt x="10231" y="4273"/>
                    <a:pt x="10481" y="4526"/>
                    <a:pt x="10795" y="4526"/>
                  </a:cubicBezTo>
                  <a:lnTo>
                    <a:pt x="13628" y="4526"/>
                  </a:lnTo>
                  <a:lnTo>
                    <a:pt x="13628" y="6830"/>
                  </a:lnTo>
                  <a:lnTo>
                    <a:pt x="5702" y="6830"/>
                  </a:lnTo>
                  <a:lnTo>
                    <a:pt x="5702" y="1129"/>
                  </a:lnTo>
                  <a:close/>
                  <a:moveTo>
                    <a:pt x="17628" y="6830"/>
                  </a:moveTo>
                  <a:cubicBezTo>
                    <a:pt x="17939" y="6830"/>
                    <a:pt x="18193" y="7081"/>
                    <a:pt x="18193" y="7395"/>
                  </a:cubicBezTo>
                  <a:lnTo>
                    <a:pt x="18193" y="14188"/>
                  </a:lnTo>
                  <a:cubicBezTo>
                    <a:pt x="18193" y="14502"/>
                    <a:pt x="17939" y="14756"/>
                    <a:pt x="17628" y="14756"/>
                  </a:cubicBezTo>
                  <a:lnTo>
                    <a:pt x="14760" y="14756"/>
                  </a:lnTo>
                  <a:lnTo>
                    <a:pt x="14760" y="12491"/>
                  </a:lnTo>
                  <a:lnTo>
                    <a:pt x="15325" y="12491"/>
                  </a:lnTo>
                  <a:cubicBezTo>
                    <a:pt x="15639" y="12491"/>
                    <a:pt x="15889" y="12238"/>
                    <a:pt x="15889" y="11924"/>
                  </a:cubicBezTo>
                  <a:cubicBezTo>
                    <a:pt x="15889" y="11610"/>
                    <a:pt x="15639" y="11359"/>
                    <a:pt x="15325" y="11359"/>
                  </a:cubicBezTo>
                  <a:lnTo>
                    <a:pt x="4002" y="11359"/>
                  </a:lnTo>
                  <a:cubicBezTo>
                    <a:pt x="3688" y="11359"/>
                    <a:pt x="3437" y="11610"/>
                    <a:pt x="3437" y="11924"/>
                  </a:cubicBezTo>
                  <a:cubicBezTo>
                    <a:pt x="3437" y="12238"/>
                    <a:pt x="3688" y="12491"/>
                    <a:pt x="4002" y="12491"/>
                  </a:cubicBezTo>
                  <a:lnTo>
                    <a:pt x="4569" y="12491"/>
                  </a:lnTo>
                  <a:lnTo>
                    <a:pt x="4569" y="14756"/>
                  </a:lnTo>
                  <a:lnTo>
                    <a:pt x="1701" y="14756"/>
                  </a:lnTo>
                  <a:cubicBezTo>
                    <a:pt x="1387" y="14756"/>
                    <a:pt x="1133" y="14502"/>
                    <a:pt x="1133" y="14188"/>
                  </a:cubicBezTo>
                  <a:lnTo>
                    <a:pt x="1133" y="7395"/>
                  </a:lnTo>
                  <a:cubicBezTo>
                    <a:pt x="1133" y="7081"/>
                    <a:pt x="1387" y="6830"/>
                    <a:pt x="1701" y="6830"/>
                  </a:cubicBezTo>
                  <a:lnTo>
                    <a:pt x="4569" y="6830"/>
                  </a:lnTo>
                  <a:lnTo>
                    <a:pt x="4569" y="7395"/>
                  </a:lnTo>
                  <a:cubicBezTo>
                    <a:pt x="4569" y="7709"/>
                    <a:pt x="4820" y="7962"/>
                    <a:pt x="5134" y="7962"/>
                  </a:cubicBezTo>
                  <a:lnTo>
                    <a:pt x="14192" y="7962"/>
                  </a:lnTo>
                  <a:cubicBezTo>
                    <a:pt x="14506" y="7962"/>
                    <a:pt x="14760" y="7709"/>
                    <a:pt x="14760" y="7395"/>
                  </a:cubicBezTo>
                  <a:lnTo>
                    <a:pt x="14760" y="6830"/>
                  </a:lnTo>
                  <a:close/>
                  <a:moveTo>
                    <a:pt x="13628" y="12491"/>
                  </a:moveTo>
                  <a:lnTo>
                    <a:pt x="13628" y="18189"/>
                  </a:lnTo>
                  <a:lnTo>
                    <a:pt x="5702" y="18189"/>
                  </a:lnTo>
                  <a:lnTo>
                    <a:pt x="5702" y="12491"/>
                  </a:lnTo>
                  <a:close/>
                  <a:moveTo>
                    <a:pt x="5134" y="0"/>
                  </a:moveTo>
                  <a:cubicBezTo>
                    <a:pt x="4820" y="0"/>
                    <a:pt x="4569" y="254"/>
                    <a:pt x="4569" y="568"/>
                  </a:cubicBezTo>
                  <a:lnTo>
                    <a:pt x="4569" y="3394"/>
                  </a:lnTo>
                  <a:lnTo>
                    <a:pt x="3866" y="3394"/>
                  </a:lnTo>
                  <a:cubicBezTo>
                    <a:pt x="3002" y="3394"/>
                    <a:pt x="2305" y="4094"/>
                    <a:pt x="2305" y="4958"/>
                  </a:cubicBezTo>
                  <a:lnTo>
                    <a:pt x="2305" y="5698"/>
                  </a:lnTo>
                  <a:lnTo>
                    <a:pt x="1701" y="5698"/>
                  </a:lnTo>
                  <a:cubicBezTo>
                    <a:pt x="762" y="5698"/>
                    <a:pt x="1" y="6456"/>
                    <a:pt x="1" y="7395"/>
                  </a:cubicBezTo>
                  <a:lnTo>
                    <a:pt x="1" y="14188"/>
                  </a:lnTo>
                  <a:cubicBezTo>
                    <a:pt x="1" y="15127"/>
                    <a:pt x="762" y="15885"/>
                    <a:pt x="1701" y="15888"/>
                  </a:cubicBezTo>
                  <a:lnTo>
                    <a:pt x="4569" y="15888"/>
                  </a:lnTo>
                  <a:lnTo>
                    <a:pt x="4569" y="18757"/>
                  </a:lnTo>
                  <a:cubicBezTo>
                    <a:pt x="4569" y="19068"/>
                    <a:pt x="4820" y="19321"/>
                    <a:pt x="5134" y="19321"/>
                  </a:cubicBezTo>
                  <a:lnTo>
                    <a:pt x="14192" y="19321"/>
                  </a:lnTo>
                  <a:cubicBezTo>
                    <a:pt x="14506" y="19321"/>
                    <a:pt x="14760" y="19068"/>
                    <a:pt x="14760" y="18757"/>
                  </a:cubicBezTo>
                  <a:lnTo>
                    <a:pt x="14760" y="15888"/>
                  </a:lnTo>
                  <a:lnTo>
                    <a:pt x="17628" y="15888"/>
                  </a:lnTo>
                  <a:cubicBezTo>
                    <a:pt x="18565" y="15885"/>
                    <a:pt x="19325" y="15127"/>
                    <a:pt x="19325" y="14188"/>
                  </a:cubicBezTo>
                  <a:lnTo>
                    <a:pt x="19325" y="7395"/>
                  </a:lnTo>
                  <a:cubicBezTo>
                    <a:pt x="19325" y="6456"/>
                    <a:pt x="18565" y="5698"/>
                    <a:pt x="17628" y="5698"/>
                  </a:cubicBezTo>
                  <a:lnTo>
                    <a:pt x="17025" y="5698"/>
                  </a:lnTo>
                  <a:lnTo>
                    <a:pt x="17025" y="4958"/>
                  </a:lnTo>
                  <a:cubicBezTo>
                    <a:pt x="17022" y="4094"/>
                    <a:pt x="16324" y="3394"/>
                    <a:pt x="15461" y="3394"/>
                  </a:cubicBezTo>
                  <a:lnTo>
                    <a:pt x="14428" y="3394"/>
                  </a:lnTo>
                  <a:lnTo>
                    <a:pt x="11197" y="163"/>
                  </a:lnTo>
                  <a:cubicBezTo>
                    <a:pt x="11185" y="151"/>
                    <a:pt x="11173" y="142"/>
                    <a:pt x="11158" y="130"/>
                  </a:cubicBezTo>
                  <a:lnTo>
                    <a:pt x="11146" y="121"/>
                  </a:lnTo>
                  <a:lnTo>
                    <a:pt x="11119" y="100"/>
                  </a:lnTo>
                  <a:lnTo>
                    <a:pt x="11103" y="91"/>
                  </a:lnTo>
                  <a:cubicBezTo>
                    <a:pt x="11094" y="85"/>
                    <a:pt x="11085" y="79"/>
                    <a:pt x="11073" y="72"/>
                  </a:cubicBezTo>
                  <a:lnTo>
                    <a:pt x="11061" y="63"/>
                  </a:lnTo>
                  <a:cubicBezTo>
                    <a:pt x="11049" y="57"/>
                    <a:pt x="11034" y="51"/>
                    <a:pt x="11019" y="45"/>
                  </a:cubicBezTo>
                  <a:lnTo>
                    <a:pt x="11001" y="36"/>
                  </a:lnTo>
                  <a:cubicBezTo>
                    <a:pt x="10992" y="33"/>
                    <a:pt x="10983" y="30"/>
                    <a:pt x="10974" y="27"/>
                  </a:cubicBezTo>
                  <a:lnTo>
                    <a:pt x="10952" y="21"/>
                  </a:lnTo>
                  <a:cubicBezTo>
                    <a:pt x="10943" y="18"/>
                    <a:pt x="10931" y="15"/>
                    <a:pt x="10919" y="12"/>
                  </a:cubicBezTo>
                  <a:lnTo>
                    <a:pt x="10907" y="9"/>
                  </a:lnTo>
                  <a:cubicBezTo>
                    <a:pt x="10889" y="6"/>
                    <a:pt x="10874" y="3"/>
                    <a:pt x="10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91" name="Google Shape;8991;p65"/>
            <p:cNvSpPr/>
            <p:nvPr/>
          </p:nvSpPr>
          <p:spPr>
            <a:xfrm>
              <a:off x="5422900" y="46555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1697" y="1133"/>
                  </a:lnTo>
                  <a:cubicBezTo>
                    <a:pt x="2011" y="1133"/>
                    <a:pt x="2262" y="879"/>
                    <a:pt x="2262" y="565"/>
                  </a:cubicBezTo>
                  <a:cubicBezTo>
                    <a:pt x="2262" y="251"/>
                    <a:pt x="2011" y="1"/>
                    <a:pt x="16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92" name="Google Shape;8992;p65"/>
            <p:cNvSpPr/>
            <p:nvPr/>
          </p:nvSpPr>
          <p:spPr>
            <a:xfrm>
              <a:off x="5224725" y="578775"/>
              <a:ext cx="141500" cy="28350"/>
            </a:xfrm>
            <a:custGeom>
              <a:avLst/>
              <a:gdLst/>
              <a:ahLst/>
              <a:cxnLst/>
              <a:rect l="l" t="t" r="r" b="b"/>
              <a:pathLst>
                <a:path w="5660" h="1134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1"/>
                    <a:pt x="50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93" name="Google Shape;8993;p65"/>
            <p:cNvSpPr/>
            <p:nvPr/>
          </p:nvSpPr>
          <p:spPr>
            <a:xfrm>
              <a:off x="5224725" y="635400"/>
              <a:ext cx="141500" cy="28325"/>
            </a:xfrm>
            <a:custGeom>
              <a:avLst/>
              <a:gdLst/>
              <a:ahLst/>
              <a:cxnLst/>
              <a:rect l="l" t="t" r="r" b="b"/>
              <a:pathLst>
                <a:path w="5660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0"/>
                    <a:pt x="5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94" name="Google Shape;8994;p65"/>
          <p:cNvGrpSpPr/>
          <p:nvPr/>
        </p:nvGrpSpPr>
        <p:grpSpPr>
          <a:xfrm>
            <a:off x="3738726" y="3147268"/>
            <a:ext cx="231303" cy="231303"/>
            <a:chOff x="5648375" y="238125"/>
            <a:chExt cx="483125" cy="483125"/>
          </a:xfrm>
        </p:grpSpPr>
        <p:sp>
          <p:nvSpPr>
            <p:cNvPr id="8995" name="Google Shape;8995;p65"/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96" name="Google Shape;8996;p65"/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97" name="Google Shape;8997;p65"/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98" name="Google Shape;8998;p65"/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99" name="Google Shape;8999;p65"/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00" name="Google Shape;9000;p65"/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01" name="Google Shape;9001;p65"/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02" name="Google Shape;9002;p65"/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03" name="Google Shape;9003;p65"/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04" name="Google Shape;9004;p65"/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05" name="Google Shape;9005;p65"/>
          <p:cNvGrpSpPr/>
          <p:nvPr/>
        </p:nvGrpSpPr>
        <p:grpSpPr>
          <a:xfrm>
            <a:off x="4022058" y="3147268"/>
            <a:ext cx="231303" cy="231303"/>
            <a:chOff x="6242825" y="238125"/>
            <a:chExt cx="483125" cy="483125"/>
          </a:xfrm>
        </p:grpSpPr>
        <p:sp>
          <p:nvSpPr>
            <p:cNvPr id="9006" name="Google Shape;9006;p65"/>
            <p:cNvSpPr/>
            <p:nvPr/>
          </p:nvSpPr>
          <p:spPr>
            <a:xfrm>
              <a:off x="624282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8192" y="1132"/>
                  </a:moveTo>
                  <a:lnTo>
                    <a:pt x="18192" y="2400"/>
                  </a:lnTo>
                  <a:cubicBezTo>
                    <a:pt x="17513" y="2639"/>
                    <a:pt x="17060" y="3282"/>
                    <a:pt x="17060" y="4001"/>
                  </a:cubicBezTo>
                  <a:cubicBezTo>
                    <a:pt x="17060" y="4719"/>
                    <a:pt x="17513" y="5363"/>
                    <a:pt x="18192" y="5601"/>
                  </a:cubicBezTo>
                  <a:lnTo>
                    <a:pt x="18192" y="8062"/>
                  </a:lnTo>
                  <a:cubicBezTo>
                    <a:pt x="17513" y="8300"/>
                    <a:pt x="17060" y="8944"/>
                    <a:pt x="17060" y="9662"/>
                  </a:cubicBezTo>
                  <a:cubicBezTo>
                    <a:pt x="17060" y="10381"/>
                    <a:pt x="17513" y="11024"/>
                    <a:pt x="18192" y="11263"/>
                  </a:cubicBezTo>
                  <a:lnTo>
                    <a:pt x="18192" y="13723"/>
                  </a:lnTo>
                  <a:cubicBezTo>
                    <a:pt x="17513" y="13962"/>
                    <a:pt x="17060" y="14605"/>
                    <a:pt x="17060" y="15324"/>
                  </a:cubicBezTo>
                  <a:cubicBezTo>
                    <a:pt x="17060" y="16042"/>
                    <a:pt x="17513" y="16685"/>
                    <a:pt x="18192" y="16924"/>
                  </a:cubicBezTo>
                  <a:lnTo>
                    <a:pt x="18192" y="18192"/>
                  </a:lnTo>
                  <a:lnTo>
                    <a:pt x="16924" y="18192"/>
                  </a:lnTo>
                  <a:cubicBezTo>
                    <a:pt x="16686" y="17513"/>
                    <a:pt x="16043" y="17060"/>
                    <a:pt x="15324" y="17060"/>
                  </a:cubicBezTo>
                  <a:cubicBezTo>
                    <a:pt x="14605" y="17060"/>
                    <a:pt x="13962" y="17513"/>
                    <a:pt x="13724" y="18192"/>
                  </a:cubicBezTo>
                  <a:lnTo>
                    <a:pt x="11263" y="18192"/>
                  </a:lnTo>
                  <a:cubicBezTo>
                    <a:pt x="11024" y="17513"/>
                    <a:pt x="10381" y="17060"/>
                    <a:pt x="9662" y="17060"/>
                  </a:cubicBezTo>
                  <a:cubicBezTo>
                    <a:pt x="8944" y="17060"/>
                    <a:pt x="8301" y="17513"/>
                    <a:pt x="8062" y="18192"/>
                  </a:cubicBezTo>
                  <a:lnTo>
                    <a:pt x="5601" y="18192"/>
                  </a:lnTo>
                  <a:cubicBezTo>
                    <a:pt x="5363" y="17513"/>
                    <a:pt x="4720" y="17060"/>
                    <a:pt x="4001" y="17060"/>
                  </a:cubicBezTo>
                  <a:cubicBezTo>
                    <a:pt x="3282" y="17060"/>
                    <a:pt x="2639" y="17513"/>
                    <a:pt x="2401" y="18192"/>
                  </a:cubicBezTo>
                  <a:lnTo>
                    <a:pt x="1133" y="18192"/>
                  </a:lnTo>
                  <a:lnTo>
                    <a:pt x="1133" y="16924"/>
                  </a:lnTo>
                  <a:cubicBezTo>
                    <a:pt x="1812" y="16685"/>
                    <a:pt x="2265" y="16042"/>
                    <a:pt x="2265" y="15324"/>
                  </a:cubicBezTo>
                  <a:cubicBezTo>
                    <a:pt x="2265" y="14605"/>
                    <a:pt x="1812" y="13962"/>
                    <a:pt x="1133" y="13723"/>
                  </a:cubicBezTo>
                  <a:lnTo>
                    <a:pt x="1133" y="11263"/>
                  </a:lnTo>
                  <a:cubicBezTo>
                    <a:pt x="1812" y="11024"/>
                    <a:pt x="2265" y="10381"/>
                    <a:pt x="2265" y="9662"/>
                  </a:cubicBezTo>
                  <a:cubicBezTo>
                    <a:pt x="2265" y="8944"/>
                    <a:pt x="1812" y="8300"/>
                    <a:pt x="1133" y="8062"/>
                  </a:cubicBezTo>
                  <a:lnTo>
                    <a:pt x="1133" y="5601"/>
                  </a:lnTo>
                  <a:cubicBezTo>
                    <a:pt x="1812" y="5363"/>
                    <a:pt x="2265" y="4719"/>
                    <a:pt x="2265" y="4001"/>
                  </a:cubicBezTo>
                  <a:cubicBezTo>
                    <a:pt x="2265" y="3282"/>
                    <a:pt x="1812" y="2639"/>
                    <a:pt x="1133" y="2400"/>
                  </a:cubicBezTo>
                  <a:lnTo>
                    <a:pt x="1133" y="1132"/>
                  </a:lnTo>
                  <a:lnTo>
                    <a:pt x="2401" y="1132"/>
                  </a:lnTo>
                  <a:cubicBezTo>
                    <a:pt x="2639" y="1812"/>
                    <a:pt x="3282" y="2265"/>
                    <a:pt x="4001" y="2265"/>
                  </a:cubicBezTo>
                  <a:cubicBezTo>
                    <a:pt x="4720" y="2265"/>
                    <a:pt x="5363" y="1812"/>
                    <a:pt x="5601" y="1132"/>
                  </a:cubicBezTo>
                  <a:lnTo>
                    <a:pt x="8062" y="1132"/>
                  </a:lnTo>
                  <a:cubicBezTo>
                    <a:pt x="8301" y="1812"/>
                    <a:pt x="8944" y="2265"/>
                    <a:pt x="9662" y="2265"/>
                  </a:cubicBezTo>
                  <a:cubicBezTo>
                    <a:pt x="10381" y="2265"/>
                    <a:pt x="11024" y="1812"/>
                    <a:pt x="11263" y="1132"/>
                  </a:cubicBezTo>
                  <a:lnTo>
                    <a:pt x="13724" y="1132"/>
                  </a:lnTo>
                  <a:cubicBezTo>
                    <a:pt x="13962" y="1812"/>
                    <a:pt x="14605" y="2265"/>
                    <a:pt x="15324" y="2265"/>
                  </a:cubicBezTo>
                  <a:cubicBezTo>
                    <a:pt x="16043" y="2265"/>
                    <a:pt x="16686" y="1812"/>
                    <a:pt x="16924" y="1132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8"/>
                  </a:cubicBezTo>
                  <a:lnTo>
                    <a:pt x="0" y="2868"/>
                  </a:lnTo>
                  <a:cubicBezTo>
                    <a:pt x="0" y="3183"/>
                    <a:pt x="254" y="3436"/>
                    <a:pt x="568" y="3436"/>
                  </a:cubicBezTo>
                  <a:cubicBezTo>
                    <a:pt x="879" y="3436"/>
                    <a:pt x="1133" y="3687"/>
                    <a:pt x="1133" y="4001"/>
                  </a:cubicBezTo>
                  <a:cubicBezTo>
                    <a:pt x="1133" y="4315"/>
                    <a:pt x="879" y="4568"/>
                    <a:pt x="568" y="4568"/>
                  </a:cubicBezTo>
                  <a:cubicBezTo>
                    <a:pt x="254" y="4568"/>
                    <a:pt x="0" y="4819"/>
                    <a:pt x="0" y="5133"/>
                  </a:cubicBezTo>
                  <a:lnTo>
                    <a:pt x="0" y="8530"/>
                  </a:lnTo>
                  <a:cubicBezTo>
                    <a:pt x="0" y="8844"/>
                    <a:pt x="254" y="9098"/>
                    <a:pt x="568" y="9098"/>
                  </a:cubicBezTo>
                  <a:cubicBezTo>
                    <a:pt x="879" y="9098"/>
                    <a:pt x="1133" y="9348"/>
                    <a:pt x="1133" y="9662"/>
                  </a:cubicBezTo>
                  <a:cubicBezTo>
                    <a:pt x="1133" y="9976"/>
                    <a:pt x="879" y="10230"/>
                    <a:pt x="568" y="10230"/>
                  </a:cubicBezTo>
                  <a:cubicBezTo>
                    <a:pt x="254" y="10230"/>
                    <a:pt x="0" y="10481"/>
                    <a:pt x="0" y="10795"/>
                  </a:cubicBezTo>
                  <a:lnTo>
                    <a:pt x="0" y="14191"/>
                  </a:lnTo>
                  <a:cubicBezTo>
                    <a:pt x="0" y="14505"/>
                    <a:pt x="254" y="14759"/>
                    <a:pt x="568" y="14759"/>
                  </a:cubicBezTo>
                  <a:cubicBezTo>
                    <a:pt x="879" y="14759"/>
                    <a:pt x="1133" y="15010"/>
                    <a:pt x="1133" y="15324"/>
                  </a:cubicBezTo>
                  <a:cubicBezTo>
                    <a:pt x="1133" y="15638"/>
                    <a:pt x="879" y="15891"/>
                    <a:pt x="568" y="15891"/>
                  </a:cubicBezTo>
                  <a:cubicBezTo>
                    <a:pt x="254" y="15891"/>
                    <a:pt x="0" y="16142"/>
                    <a:pt x="0" y="16456"/>
                  </a:cubicBezTo>
                  <a:lnTo>
                    <a:pt x="0" y="18760"/>
                  </a:lnTo>
                  <a:cubicBezTo>
                    <a:pt x="0" y="19071"/>
                    <a:pt x="254" y="19324"/>
                    <a:pt x="568" y="19324"/>
                  </a:cubicBezTo>
                  <a:lnTo>
                    <a:pt x="2869" y="19324"/>
                  </a:lnTo>
                  <a:cubicBezTo>
                    <a:pt x="3183" y="19324"/>
                    <a:pt x="3436" y="19071"/>
                    <a:pt x="3436" y="18760"/>
                  </a:cubicBezTo>
                  <a:cubicBezTo>
                    <a:pt x="3436" y="18446"/>
                    <a:pt x="3687" y="18192"/>
                    <a:pt x="4001" y="18192"/>
                  </a:cubicBezTo>
                  <a:cubicBezTo>
                    <a:pt x="4315" y="18192"/>
                    <a:pt x="4569" y="18446"/>
                    <a:pt x="4569" y="18760"/>
                  </a:cubicBezTo>
                  <a:cubicBezTo>
                    <a:pt x="4569" y="19071"/>
                    <a:pt x="4819" y="19324"/>
                    <a:pt x="5133" y="19324"/>
                  </a:cubicBezTo>
                  <a:lnTo>
                    <a:pt x="8530" y="19324"/>
                  </a:lnTo>
                  <a:cubicBezTo>
                    <a:pt x="8844" y="19324"/>
                    <a:pt x="9098" y="19071"/>
                    <a:pt x="9098" y="18760"/>
                  </a:cubicBezTo>
                  <a:cubicBezTo>
                    <a:pt x="9098" y="18446"/>
                    <a:pt x="9348" y="18192"/>
                    <a:pt x="9662" y="18192"/>
                  </a:cubicBezTo>
                  <a:cubicBezTo>
                    <a:pt x="9976" y="18192"/>
                    <a:pt x="10230" y="18446"/>
                    <a:pt x="10230" y="18760"/>
                  </a:cubicBezTo>
                  <a:cubicBezTo>
                    <a:pt x="10230" y="19071"/>
                    <a:pt x="10481" y="19324"/>
                    <a:pt x="10795" y="19324"/>
                  </a:cubicBezTo>
                  <a:lnTo>
                    <a:pt x="14192" y="19324"/>
                  </a:lnTo>
                  <a:cubicBezTo>
                    <a:pt x="14506" y="19324"/>
                    <a:pt x="14759" y="19071"/>
                    <a:pt x="14759" y="18760"/>
                  </a:cubicBezTo>
                  <a:cubicBezTo>
                    <a:pt x="14759" y="18446"/>
                    <a:pt x="15010" y="18192"/>
                    <a:pt x="15324" y="18192"/>
                  </a:cubicBezTo>
                  <a:cubicBezTo>
                    <a:pt x="15638" y="18192"/>
                    <a:pt x="15892" y="18446"/>
                    <a:pt x="15892" y="18760"/>
                  </a:cubicBezTo>
                  <a:cubicBezTo>
                    <a:pt x="15892" y="19071"/>
                    <a:pt x="16142" y="19324"/>
                    <a:pt x="16456" y="19324"/>
                  </a:cubicBezTo>
                  <a:lnTo>
                    <a:pt x="18760" y="19324"/>
                  </a:lnTo>
                  <a:cubicBezTo>
                    <a:pt x="19071" y="19324"/>
                    <a:pt x="19325" y="19071"/>
                    <a:pt x="19325" y="18760"/>
                  </a:cubicBezTo>
                  <a:lnTo>
                    <a:pt x="19325" y="16456"/>
                  </a:lnTo>
                  <a:cubicBezTo>
                    <a:pt x="19325" y="16142"/>
                    <a:pt x="19071" y="15891"/>
                    <a:pt x="18760" y="15891"/>
                  </a:cubicBezTo>
                  <a:cubicBezTo>
                    <a:pt x="18446" y="15891"/>
                    <a:pt x="18192" y="15638"/>
                    <a:pt x="18192" y="15324"/>
                  </a:cubicBezTo>
                  <a:cubicBezTo>
                    <a:pt x="18192" y="15010"/>
                    <a:pt x="18446" y="14759"/>
                    <a:pt x="18760" y="14759"/>
                  </a:cubicBezTo>
                  <a:cubicBezTo>
                    <a:pt x="19071" y="14759"/>
                    <a:pt x="19325" y="14505"/>
                    <a:pt x="19325" y="14191"/>
                  </a:cubicBezTo>
                  <a:lnTo>
                    <a:pt x="19325" y="10795"/>
                  </a:lnTo>
                  <a:cubicBezTo>
                    <a:pt x="19325" y="10481"/>
                    <a:pt x="19071" y="10230"/>
                    <a:pt x="18760" y="10230"/>
                  </a:cubicBezTo>
                  <a:cubicBezTo>
                    <a:pt x="18446" y="10230"/>
                    <a:pt x="18192" y="9976"/>
                    <a:pt x="18192" y="9662"/>
                  </a:cubicBezTo>
                  <a:cubicBezTo>
                    <a:pt x="18192" y="9348"/>
                    <a:pt x="18446" y="9098"/>
                    <a:pt x="18760" y="9098"/>
                  </a:cubicBezTo>
                  <a:cubicBezTo>
                    <a:pt x="19071" y="9098"/>
                    <a:pt x="19325" y="8844"/>
                    <a:pt x="19325" y="8530"/>
                  </a:cubicBezTo>
                  <a:lnTo>
                    <a:pt x="19325" y="5133"/>
                  </a:lnTo>
                  <a:cubicBezTo>
                    <a:pt x="19325" y="4819"/>
                    <a:pt x="19071" y="4568"/>
                    <a:pt x="18760" y="4568"/>
                  </a:cubicBezTo>
                  <a:cubicBezTo>
                    <a:pt x="18446" y="4568"/>
                    <a:pt x="18192" y="4315"/>
                    <a:pt x="18192" y="4001"/>
                  </a:cubicBezTo>
                  <a:cubicBezTo>
                    <a:pt x="18192" y="3687"/>
                    <a:pt x="18446" y="3436"/>
                    <a:pt x="18760" y="3436"/>
                  </a:cubicBezTo>
                  <a:cubicBezTo>
                    <a:pt x="19071" y="3436"/>
                    <a:pt x="19325" y="3183"/>
                    <a:pt x="19325" y="2868"/>
                  </a:cubicBezTo>
                  <a:lnTo>
                    <a:pt x="19325" y="568"/>
                  </a:lnTo>
                  <a:cubicBezTo>
                    <a:pt x="19325" y="254"/>
                    <a:pt x="19071" y="0"/>
                    <a:pt x="18760" y="0"/>
                  </a:cubicBezTo>
                  <a:lnTo>
                    <a:pt x="16456" y="0"/>
                  </a:lnTo>
                  <a:cubicBezTo>
                    <a:pt x="16142" y="0"/>
                    <a:pt x="15892" y="254"/>
                    <a:pt x="15892" y="568"/>
                  </a:cubicBezTo>
                  <a:cubicBezTo>
                    <a:pt x="15892" y="879"/>
                    <a:pt x="15638" y="1132"/>
                    <a:pt x="15324" y="1132"/>
                  </a:cubicBezTo>
                  <a:cubicBezTo>
                    <a:pt x="15010" y="1132"/>
                    <a:pt x="14759" y="879"/>
                    <a:pt x="14759" y="568"/>
                  </a:cubicBezTo>
                  <a:cubicBezTo>
                    <a:pt x="14759" y="254"/>
                    <a:pt x="14506" y="0"/>
                    <a:pt x="14192" y="0"/>
                  </a:cubicBezTo>
                  <a:lnTo>
                    <a:pt x="10795" y="0"/>
                  </a:lnTo>
                  <a:cubicBezTo>
                    <a:pt x="10481" y="0"/>
                    <a:pt x="10230" y="254"/>
                    <a:pt x="10230" y="568"/>
                  </a:cubicBezTo>
                  <a:cubicBezTo>
                    <a:pt x="10230" y="879"/>
                    <a:pt x="9976" y="1132"/>
                    <a:pt x="9662" y="1132"/>
                  </a:cubicBezTo>
                  <a:cubicBezTo>
                    <a:pt x="9348" y="1132"/>
                    <a:pt x="9098" y="879"/>
                    <a:pt x="9098" y="568"/>
                  </a:cubicBezTo>
                  <a:cubicBezTo>
                    <a:pt x="9098" y="254"/>
                    <a:pt x="8844" y="0"/>
                    <a:pt x="8530" y="0"/>
                  </a:cubicBezTo>
                  <a:lnTo>
                    <a:pt x="5133" y="0"/>
                  </a:lnTo>
                  <a:cubicBezTo>
                    <a:pt x="4819" y="0"/>
                    <a:pt x="4569" y="254"/>
                    <a:pt x="4569" y="568"/>
                  </a:cubicBezTo>
                  <a:cubicBezTo>
                    <a:pt x="4569" y="879"/>
                    <a:pt x="4315" y="1132"/>
                    <a:pt x="4001" y="1132"/>
                  </a:cubicBezTo>
                  <a:cubicBezTo>
                    <a:pt x="3687" y="1132"/>
                    <a:pt x="3436" y="879"/>
                    <a:pt x="3436" y="568"/>
                  </a:cubicBezTo>
                  <a:cubicBezTo>
                    <a:pt x="3436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07" name="Google Shape;9007;p65"/>
            <p:cNvSpPr/>
            <p:nvPr/>
          </p:nvSpPr>
          <p:spPr>
            <a:xfrm>
              <a:off x="6328725" y="32402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11323" y="1132"/>
                  </a:moveTo>
                  <a:lnTo>
                    <a:pt x="11323" y="5991"/>
                  </a:lnTo>
                  <a:lnTo>
                    <a:pt x="10025" y="4692"/>
                  </a:lnTo>
                  <a:cubicBezTo>
                    <a:pt x="9913" y="4582"/>
                    <a:pt x="9768" y="4527"/>
                    <a:pt x="9623" y="4527"/>
                  </a:cubicBezTo>
                  <a:cubicBezTo>
                    <a:pt x="9478" y="4527"/>
                    <a:pt x="9333" y="4582"/>
                    <a:pt x="9222" y="4692"/>
                  </a:cubicBezTo>
                  <a:lnTo>
                    <a:pt x="6498" y="7419"/>
                  </a:lnTo>
                  <a:lnTo>
                    <a:pt x="4303" y="5773"/>
                  </a:lnTo>
                  <a:cubicBezTo>
                    <a:pt x="4201" y="5698"/>
                    <a:pt x="4081" y="5661"/>
                    <a:pt x="3962" y="5661"/>
                  </a:cubicBezTo>
                  <a:cubicBezTo>
                    <a:pt x="3824" y="5661"/>
                    <a:pt x="3687" y="5711"/>
                    <a:pt x="3578" y="5810"/>
                  </a:cubicBezTo>
                  <a:lnTo>
                    <a:pt x="1133" y="8053"/>
                  </a:lnTo>
                  <a:lnTo>
                    <a:pt x="1133" y="1132"/>
                  </a:lnTo>
                  <a:close/>
                  <a:moveTo>
                    <a:pt x="4001" y="6960"/>
                  </a:moveTo>
                  <a:lnTo>
                    <a:pt x="5689" y="8228"/>
                  </a:lnTo>
                  <a:lnTo>
                    <a:pt x="2594" y="11323"/>
                  </a:lnTo>
                  <a:lnTo>
                    <a:pt x="1133" y="11323"/>
                  </a:lnTo>
                  <a:lnTo>
                    <a:pt x="1133" y="9590"/>
                  </a:lnTo>
                  <a:lnTo>
                    <a:pt x="4001" y="6960"/>
                  </a:lnTo>
                  <a:close/>
                  <a:moveTo>
                    <a:pt x="9623" y="5894"/>
                  </a:moveTo>
                  <a:lnTo>
                    <a:pt x="11323" y="7594"/>
                  </a:lnTo>
                  <a:lnTo>
                    <a:pt x="11323" y="11323"/>
                  </a:lnTo>
                  <a:lnTo>
                    <a:pt x="4197" y="11323"/>
                  </a:lnTo>
                  <a:lnTo>
                    <a:pt x="9623" y="5894"/>
                  </a:lnTo>
                  <a:close/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lnTo>
                    <a:pt x="0" y="11888"/>
                  </a:lnTo>
                  <a:cubicBezTo>
                    <a:pt x="0" y="12202"/>
                    <a:pt x="251" y="12455"/>
                    <a:pt x="565" y="12455"/>
                  </a:cubicBezTo>
                  <a:lnTo>
                    <a:pt x="11888" y="12455"/>
                  </a:lnTo>
                  <a:cubicBezTo>
                    <a:pt x="12202" y="12455"/>
                    <a:pt x="12456" y="12202"/>
                    <a:pt x="12456" y="11888"/>
                  </a:cubicBezTo>
                  <a:lnTo>
                    <a:pt x="12456" y="565"/>
                  </a:lnTo>
                  <a:cubicBezTo>
                    <a:pt x="12456" y="251"/>
                    <a:pt x="12202" y="0"/>
                    <a:pt x="118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08" name="Google Shape;9008;p65"/>
            <p:cNvSpPr/>
            <p:nvPr/>
          </p:nvSpPr>
          <p:spPr>
            <a:xfrm>
              <a:off x="6441950" y="380575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09" name="Google Shape;9009;p65"/>
          <p:cNvGrpSpPr/>
          <p:nvPr/>
        </p:nvGrpSpPr>
        <p:grpSpPr>
          <a:xfrm>
            <a:off x="1463433" y="3446605"/>
            <a:ext cx="233613" cy="203271"/>
            <a:chOff x="889275" y="861850"/>
            <a:chExt cx="487950" cy="424575"/>
          </a:xfrm>
        </p:grpSpPr>
        <p:sp>
          <p:nvSpPr>
            <p:cNvPr id="9010" name="Google Shape;9010;p65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11" name="Google Shape;9011;p65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12" name="Google Shape;9012;p65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13" name="Google Shape;9013;p65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014" name="Google Shape;9014;p65"/>
          <p:cNvSpPr/>
          <p:nvPr/>
        </p:nvSpPr>
        <p:spPr>
          <a:xfrm>
            <a:off x="1761380" y="3432587"/>
            <a:ext cx="206012" cy="231327"/>
          </a:xfrm>
          <a:custGeom>
            <a:avLst/>
            <a:gdLst/>
            <a:ahLst/>
            <a:cxnLst/>
            <a:rect l="l" t="t" r="r" b="b"/>
            <a:pathLst>
              <a:path w="17212" h="19327" extrusionOk="0">
                <a:moveTo>
                  <a:pt x="15400" y="1132"/>
                </a:moveTo>
                <a:cubicBezTo>
                  <a:pt x="15714" y="1132"/>
                  <a:pt x="15965" y="1386"/>
                  <a:pt x="15965" y="1700"/>
                </a:cubicBezTo>
                <a:cubicBezTo>
                  <a:pt x="15965" y="2011"/>
                  <a:pt x="15714" y="2265"/>
                  <a:pt x="15400" y="2265"/>
                </a:cubicBezTo>
                <a:lnTo>
                  <a:pt x="1813" y="2265"/>
                </a:lnTo>
                <a:cubicBezTo>
                  <a:pt x="1499" y="2265"/>
                  <a:pt x="1248" y="2011"/>
                  <a:pt x="1248" y="1700"/>
                </a:cubicBezTo>
                <a:cubicBezTo>
                  <a:pt x="1248" y="1386"/>
                  <a:pt x="1499" y="1132"/>
                  <a:pt x="1813" y="1132"/>
                </a:cubicBezTo>
                <a:close/>
                <a:moveTo>
                  <a:pt x="14835" y="3397"/>
                </a:moveTo>
                <a:lnTo>
                  <a:pt x="14835" y="10230"/>
                </a:lnTo>
                <a:lnTo>
                  <a:pt x="2380" y="10230"/>
                </a:lnTo>
                <a:lnTo>
                  <a:pt x="2380" y="3397"/>
                </a:lnTo>
                <a:close/>
                <a:moveTo>
                  <a:pt x="15400" y="11362"/>
                </a:moveTo>
                <a:cubicBezTo>
                  <a:pt x="15714" y="11362"/>
                  <a:pt x="15965" y="11613"/>
                  <a:pt x="15965" y="11927"/>
                </a:cubicBezTo>
                <a:cubicBezTo>
                  <a:pt x="15965" y="12241"/>
                  <a:pt x="15714" y="12495"/>
                  <a:pt x="15400" y="12495"/>
                </a:cubicBezTo>
                <a:lnTo>
                  <a:pt x="1813" y="12495"/>
                </a:lnTo>
                <a:cubicBezTo>
                  <a:pt x="1499" y="12495"/>
                  <a:pt x="1248" y="12241"/>
                  <a:pt x="1248" y="11927"/>
                </a:cubicBezTo>
                <a:cubicBezTo>
                  <a:pt x="1248" y="11613"/>
                  <a:pt x="1499" y="11362"/>
                  <a:pt x="1813" y="11362"/>
                </a:cubicBezTo>
                <a:close/>
                <a:moveTo>
                  <a:pt x="1813" y="0"/>
                </a:moveTo>
                <a:cubicBezTo>
                  <a:pt x="985" y="0"/>
                  <a:pt x="279" y="595"/>
                  <a:pt x="140" y="1410"/>
                </a:cubicBezTo>
                <a:cubicBezTo>
                  <a:pt x="1" y="2226"/>
                  <a:pt x="466" y="3023"/>
                  <a:pt x="1248" y="3300"/>
                </a:cubicBezTo>
                <a:lnTo>
                  <a:pt x="1248" y="10327"/>
                </a:lnTo>
                <a:cubicBezTo>
                  <a:pt x="569" y="10565"/>
                  <a:pt x="116" y="11208"/>
                  <a:pt x="116" y="11927"/>
                </a:cubicBezTo>
                <a:cubicBezTo>
                  <a:pt x="116" y="12866"/>
                  <a:pt x="874" y="13624"/>
                  <a:pt x="1813" y="13627"/>
                </a:cubicBezTo>
                <a:lnTo>
                  <a:pt x="6774" y="13627"/>
                </a:lnTo>
                <a:lnTo>
                  <a:pt x="2522" y="18383"/>
                </a:lnTo>
                <a:cubicBezTo>
                  <a:pt x="2311" y="18615"/>
                  <a:pt x="2332" y="18974"/>
                  <a:pt x="2564" y="19183"/>
                </a:cubicBezTo>
                <a:cubicBezTo>
                  <a:pt x="2673" y="19279"/>
                  <a:pt x="2809" y="19326"/>
                  <a:pt x="2943" y="19326"/>
                </a:cubicBezTo>
                <a:cubicBezTo>
                  <a:pt x="3100" y="19326"/>
                  <a:pt x="3256" y="19262"/>
                  <a:pt x="3368" y="19137"/>
                </a:cubicBezTo>
                <a:lnTo>
                  <a:pt x="8042" y="13908"/>
                </a:lnTo>
                <a:lnTo>
                  <a:pt x="8042" y="18760"/>
                </a:lnTo>
                <a:cubicBezTo>
                  <a:pt x="8042" y="19071"/>
                  <a:pt x="8292" y="19325"/>
                  <a:pt x="8606" y="19325"/>
                </a:cubicBezTo>
                <a:cubicBezTo>
                  <a:pt x="8920" y="19325"/>
                  <a:pt x="9174" y="19071"/>
                  <a:pt x="9174" y="18760"/>
                </a:cubicBezTo>
                <a:lnTo>
                  <a:pt x="9174" y="13908"/>
                </a:lnTo>
                <a:lnTo>
                  <a:pt x="13845" y="19137"/>
                </a:lnTo>
                <a:cubicBezTo>
                  <a:pt x="13956" y="19260"/>
                  <a:pt x="14109" y="19322"/>
                  <a:pt x="14263" y="19322"/>
                </a:cubicBezTo>
                <a:cubicBezTo>
                  <a:pt x="14398" y="19322"/>
                  <a:pt x="14534" y="19274"/>
                  <a:pt x="14642" y="19177"/>
                </a:cubicBezTo>
                <a:cubicBezTo>
                  <a:pt x="14875" y="18971"/>
                  <a:pt x="14896" y="18615"/>
                  <a:pt x="14691" y="18383"/>
                </a:cubicBezTo>
                <a:lnTo>
                  <a:pt x="10439" y="13627"/>
                </a:lnTo>
                <a:lnTo>
                  <a:pt x="15400" y="13627"/>
                </a:lnTo>
                <a:cubicBezTo>
                  <a:pt x="16227" y="13624"/>
                  <a:pt x="16934" y="13029"/>
                  <a:pt x="17073" y="12214"/>
                </a:cubicBezTo>
                <a:cubicBezTo>
                  <a:pt x="17212" y="11399"/>
                  <a:pt x="16747" y="10601"/>
                  <a:pt x="15968" y="10327"/>
                </a:cubicBezTo>
                <a:lnTo>
                  <a:pt x="15968" y="3300"/>
                </a:lnTo>
                <a:cubicBezTo>
                  <a:pt x="16747" y="3023"/>
                  <a:pt x="17212" y="2226"/>
                  <a:pt x="17073" y="1410"/>
                </a:cubicBezTo>
                <a:cubicBezTo>
                  <a:pt x="16934" y="595"/>
                  <a:pt x="16227" y="0"/>
                  <a:pt x="1540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9015" name="Google Shape;9015;p65"/>
          <p:cNvSpPr/>
          <p:nvPr/>
        </p:nvSpPr>
        <p:spPr>
          <a:xfrm>
            <a:off x="2030024" y="3432587"/>
            <a:ext cx="232212" cy="231327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016" name="Google Shape;9016;p65"/>
          <p:cNvGrpSpPr/>
          <p:nvPr/>
        </p:nvGrpSpPr>
        <p:grpSpPr>
          <a:xfrm>
            <a:off x="2321425" y="3432589"/>
            <a:ext cx="231303" cy="231303"/>
            <a:chOff x="2676100" y="832575"/>
            <a:chExt cx="483125" cy="483125"/>
          </a:xfrm>
        </p:grpSpPr>
        <p:sp>
          <p:nvSpPr>
            <p:cNvPr id="9017" name="Google Shape;9017;p65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18" name="Google Shape;9018;p65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19" name="Google Shape;9019;p65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20" name="Google Shape;9020;p65"/>
          <p:cNvGrpSpPr/>
          <p:nvPr/>
        </p:nvGrpSpPr>
        <p:grpSpPr>
          <a:xfrm>
            <a:off x="2601232" y="3432589"/>
            <a:ext cx="239083" cy="231303"/>
            <a:chOff x="3270550" y="832575"/>
            <a:chExt cx="499375" cy="483125"/>
          </a:xfrm>
        </p:grpSpPr>
        <p:sp>
          <p:nvSpPr>
            <p:cNvPr id="9021" name="Google Shape;9021;p65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22" name="Google Shape;9022;p65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23" name="Google Shape;9023;p65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24" name="Google Shape;9024;p65"/>
          <p:cNvGrpSpPr/>
          <p:nvPr/>
        </p:nvGrpSpPr>
        <p:grpSpPr>
          <a:xfrm>
            <a:off x="2885648" y="3439819"/>
            <a:ext cx="231315" cy="216844"/>
            <a:chOff x="3865000" y="847675"/>
            <a:chExt cx="483150" cy="452925"/>
          </a:xfrm>
        </p:grpSpPr>
        <p:sp>
          <p:nvSpPr>
            <p:cNvPr id="9025" name="Google Shape;9025;p65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26" name="Google Shape;9026;p65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27" name="Google Shape;9027;p65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28" name="Google Shape;9028;p65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29" name="Google Shape;9029;p65"/>
          <p:cNvGrpSpPr/>
          <p:nvPr/>
        </p:nvGrpSpPr>
        <p:grpSpPr>
          <a:xfrm>
            <a:off x="3168298" y="3446563"/>
            <a:ext cx="234450" cy="203355"/>
            <a:chOff x="4452900" y="861750"/>
            <a:chExt cx="489700" cy="424750"/>
          </a:xfrm>
        </p:grpSpPr>
        <p:sp>
          <p:nvSpPr>
            <p:cNvPr id="9030" name="Google Shape;9030;p65"/>
            <p:cNvSpPr/>
            <p:nvPr/>
          </p:nvSpPr>
          <p:spPr>
            <a:xfrm>
              <a:off x="4452900" y="861750"/>
              <a:ext cx="489700" cy="424750"/>
            </a:xfrm>
            <a:custGeom>
              <a:avLst/>
              <a:gdLst/>
              <a:ahLst/>
              <a:cxnLst/>
              <a:rect l="l" t="t" r="r" b="b"/>
              <a:pathLst>
                <a:path w="19588" h="16990" extrusionOk="0">
                  <a:moveTo>
                    <a:pt x="3660" y="1137"/>
                  </a:moveTo>
                  <a:cubicBezTo>
                    <a:pt x="4575" y="1137"/>
                    <a:pt x="5402" y="1687"/>
                    <a:pt x="5752" y="2532"/>
                  </a:cubicBezTo>
                  <a:cubicBezTo>
                    <a:pt x="6102" y="3380"/>
                    <a:pt x="5909" y="4353"/>
                    <a:pt x="5260" y="5002"/>
                  </a:cubicBezTo>
                  <a:cubicBezTo>
                    <a:pt x="4828" y="5434"/>
                    <a:pt x="4249" y="5664"/>
                    <a:pt x="3660" y="5664"/>
                  </a:cubicBezTo>
                  <a:cubicBezTo>
                    <a:pt x="3368" y="5664"/>
                    <a:pt x="3073" y="5607"/>
                    <a:pt x="2793" y="5491"/>
                  </a:cubicBezTo>
                  <a:cubicBezTo>
                    <a:pt x="1948" y="5141"/>
                    <a:pt x="1395" y="4317"/>
                    <a:pt x="1395" y="3402"/>
                  </a:cubicBezTo>
                  <a:cubicBezTo>
                    <a:pt x="1395" y="2149"/>
                    <a:pt x="2410" y="1137"/>
                    <a:pt x="3660" y="1137"/>
                  </a:cubicBezTo>
                  <a:close/>
                  <a:moveTo>
                    <a:pt x="10453" y="1137"/>
                  </a:moveTo>
                  <a:cubicBezTo>
                    <a:pt x="11043" y="1137"/>
                    <a:pt x="11622" y="1366"/>
                    <a:pt x="12054" y="1798"/>
                  </a:cubicBezTo>
                  <a:cubicBezTo>
                    <a:pt x="12703" y="2447"/>
                    <a:pt x="12896" y="3420"/>
                    <a:pt x="12546" y="4268"/>
                  </a:cubicBezTo>
                  <a:cubicBezTo>
                    <a:pt x="12196" y="5114"/>
                    <a:pt x="11368" y="5666"/>
                    <a:pt x="10453" y="5666"/>
                  </a:cubicBezTo>
                  <a:cubicBezTo>
                    <a:pt x="9203" y="5663"/>
                    <a:pt x="8189" y="4652"/>
                    <a:pt x="8189" y="3402"/>
                  </a:cubicBezTo>
                  <a:cubicBezTo>
                    <a:pt x="8189" y="2484"/>
                    <a:pt x="8741" y="1659"/>
                    <a:pt x="9587" y="1309"/>
                  </a:cubicBezTo>
                  <a:cubicBezTo>
                    <a:pt x="9867" y="1193"/>
                    <a:pt x="10161" y="1137"/>
                    <a:pt x="10453" y="1137"/>
                  </a:cubicBezTo>
                  <a:close/>
                  <a:moveTo>
                    <a:pt x="14983" y="9063"/>
                  </a:moveTo>
                  <a:lnTo>
                    <a:pt x="14983" y="13592"/>
                  </a:lnTo>
                  <a:lnTo>
                    <a:pt x="13850" y="13592"/>
                  </a:lnTo>
                  <a:lnTo>
                    <a:pt x="13850" y="9063"/>
                  </a:lnTo>
                  <a:close/>
                  <a:moveTo>
                    <a:pt x="18455" y="7276"/>
                  </a:moveTo>
                  <a:lnTo>
                    <a:pt x="18455" y="15377"/>
                  </a:lnTo>
                  <a:lnTo>
                    <a:pt x="16115" y="13849"/>
                  </a:lnTo>
                  <a:lnTo>
                    <a:pt x="16115" y="8803"/>
                  </a:lnTo>
                  <a:lnTo>
                    <a:pt x="18455" y="7276"/>
                  </a:lnTo>
                  <a:close/>
                  <a:moveTo>
                    <a:pt x="12153" y="6799"/>
                  </a:moveTo>
                  <a:cubicBezTo>
                    <a:pt x="12464" y="6799"/>
                    <a:pt x="12718" y="7049"/>
                    <a:pt x="12718" y="7363"/>
                  </a:cubicBezTo>
                  <a:lnTo>
                    <a:pt x="12718" y="15289"/>
                  </a:lnTo>
                  <a:cubicBezTo>
                    <a:pt x="12718" y="15603"/>
                    <a:pt x="12464" y="15857"/>
                    <a:pt x="12153" y="15857"/>
                  </a:cubicBezTo>
                  <a:lnTo>
                    <a:pt x="1963" y="15857"/>
                  </a:lnTo>
                  <a:cubicBezTo>
                    <a:pt x="1649" y="15857"/>
                    <a:pt x="1395" y="15603"/>
                    <a:pt x="1395" y="15289"/>
                  </a:cubicBezTo>
                  <a:lnTo>
                    <a:pt x="1395" y="7363"/>
                  </a:lnTo>
                  <a:cubicBezTo>
                    <a:pt x="1395" y="7049"/>
                    <a:pt x="1649" y="6799"/>
                    <a:pt x="1963" y="6799"/>
                  </a:cubicBezTo>
                  <a:close/>
                  <a:moveTo>
                    <a:pt x="3656" y="0"/>
                  </a:moveTo>
                  <a:cubicBezTo>
                    <a:pt x="3623" y="0"/>
                    <a:pt x="3590" y="1"/>
                    <a:pt x="3557" y="2"/>
                  </a:cubicBezTo>
                  <a:cubicBezTo>
                    <a:pt x="2198" y="44"/>
                    <a:pt x="997" y="889"/>
                    <a:pt x="498" y="2155"/>
                  </a:cubicBezTo>
                  <a:cubicBezTo>
                    <a:pt x="0" y="3417"/>
                    <a:pt x="305" y="4857"/>
                    <a:pt x="1271" y="5811"/>
                  </a:cubicBezTo>
                  <a:cubicBezTo>
                    <a:pt x="658" y="6086"/>
                    <a:pt x="263" y="6693"/>
                    <a:pt x="263" y="7363"/>
                  </a:cubicBezTo>
                  <a:lnTo>
                    <a:pt x="263" y="15289"/>
                  </a:lnTo>
                  <a:cubicBezTo>
                    <a:pt x="263" y="16228"/>
                    <a:pt x="1024" y="16986"/>
                    <a:pt x="1963" y="16989"/>
                  </a:cubicBezTo>
                  <a:lnTo>
                    <a:pt x="12153" y="16989"/>
                  </a:lnTo>
                  <a:cubicBezTo>
                    <a:pt x="13089" y="16986"/>
                    <a:pt x="13850" y="16228"/>
                    <a:pt x="13850" y="15289"/>
                  </a:cubicBezTo>
                  <a:lnTo>
                    <a:pt x="13850" y="14725"/>
                  </a:lnTo>
                  <a:lnTo>
                    <a:pt x="15381" y="14725"/>
                  </a:lnTo>
                  <a:lnTo>
                    <a:pt x="18712" y="16896"/>
                  </a:lnTo>
                  <a:cubicBezTo>
                    <a:pt x="18810" y="16959"/>
                    <a:pt x="18916" y="16988"/>
                    <a:pt x="19020" y="16988"/>
                  </a:cubicBezTo>
                  <a:cubicBezTo>
                    <a:pt x="19315" y="16988"/>
                    <a:pt x="19587" y="16754"/>
                    <a:pt x="19587" y="16422"/>
                  </a:cubicBezTo>
                  <a:lnTo>
                    <a:pt x="19587" y="6231"/>
                  </a:lnTo>
                  <a:cubicBezTo>
                    <a:pt x="19587" y="6023"/>
                    <a:pt x="19473" y="5832"/>
                    <a:pt x="19291" y="5733"/>
                  </a:cubicBezTo>
                  <a:cubicBezTo>
                    <a:pt x="19206" y="5687"/>
                    <a:pt x="19114" y="5664"/>
                    <a:pt x="19021" y="5664"/>
                  </a:cubicBezTo>
                  <a:cubicBezTo>
                    <a:pt x="18913" y="5664"/>
                    <a:pt x="18806" y="5695"/>
                    <a:pt x="18712" y="5757"/>
                  </a:cubicBezTo>
                  <a:lnTo>
                    <a:pt x="15381" y="7931"/>
                  </a:lnTo>
                  <a:lnTo>
                    <a:pt x="13850" y="7931"/>
                  </a:lnTo>
                  <a:lnTo>
                    <a:pt x="13850" y="7363"/>
                  </a:lnTo>
                  <a:cubicBezTo>
                    <a:pt x="13850" y="6693"/>
                    <a:pt x="13455" y="6086"/>
                    <a:pt x="12842" y="5811"/>
                  </a:cubicBezTo>
                  <a:cubicBezTo>
                    <a:pt x="13808" y="4857"/>
                    <a:pt x="14113" y="3417"/>
                    <a:pt x="13615" y="2155"/>
                  </a:cubicBezTo>
                  <a:cubicBezTo>
                    <a:pt x="13117" y="889"/>
                    <a:pt x="11915" y="44"/>
                    <a:pt x="10556" y="2"/>
                  </a:cubicBezTo>
                  <a:cubicBezTo>
                    <a:pt x="10523" y="1"/>
                    <a:pt x="10490" y="0"/>
                    <a:pt x="10457" y="0"/>
                  </a:cubicBezTo>
                  <a:cubicBezTo>
                    <a:pt x="9137" y="0"/>
                    <a:pt x="7933" y="763"/>
                    <a:pt x="7374" y="1967"/>
                  </a:cubicBezTo>
                  <a:cubicBezTo>
                    <a:pt x="6800" y="3199"/>
                    <a:pt x="7017" y="4652"/>
                    <a:pt x="7926" y="5666"/>
                  </a:cubicBezTo>
                  <a:lnTo>
                    <a:pt x="6190" y="5666"/>
                  </a:lnTo>
                  <a:cubicBezTo>
                    <a:pt x="7096" y="4652"/>
                    <a:pt x="7313" y="3199"/>
                    <a:pt x="6740" y="1967"/>
                  </a:cubicBezTo>
                  <a:cubicBezTo>
                    <a:pt x="6180" y="763"/>
                    <a:pt x="4976" y="0"/>
                    <a:pt x="36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31" name="Google Shape;9031;p65"/>
            <p:cNvSpPr/>
            <p:nvPr/>
          </p:nvSpPr>
          <p:spPr>
            <a:xfrm>
              <a:off x="4572675" y="1074100"/>
              <a:ext cx="115375" cy="141625"/>
            </a:xfrm>
            <a:custGeom>
              <a:avLst/>
              <a:gdLst/>
              <a:ahLst/>
              <a:cxnLst/>
              <a:rect l="l" t="t" r="r" b="b"/>
              <a:pathLst>
                <a:path w="4615" h="5665" extrusionOk="0">
                  <a:moveTo>
                    <a:pt x="1133" y="1626"/>
                  </a:moveTo>
                  <a:lnTo>
                    <a:pt x="2945" y="2834"/>
                  </a:lnTo>
                  <a:lnTo>
                    <a:pt x="1133" y="4041"/>
                  </a:lnTo>
                  <a:lnTo>
                    <a:pt x="1133" y="1626"/>
                  </a:lnTo>
                  <a:close/>
                  <a:moveTo>
                    <a:pt x="569" y="1"/>
                  </a:moveTo>
                  <a:cubicBezTo>
                    <a:pt x="274" y="1"/>
                    <a:pt x="1" y="236"/>
                    <a:pt x="1" y="569"/>
                  </a:cubicBezTo>
                  <a:lnTo>
                    <a:pt x="1" y="5098"/>
                  </a:lnTo>
                  <a:cubicBezTo>
                    <a:pt x="1" y="5430"/>
                    <a:pt x="275" y="5665"/>
                    <a:pt x="571" y="5665"/>
                  </a:cubicBezTo>
                  <a:cubicBezTo>
                    <a:pt x="676" y="5665"/>
                    <a:pt x="784" y="5635"/>
                    <a:pt x="883" y="5569"/>
                  </a:cubicBezTo>
                  <a:lnTo>
                    <a:pt x="4280" y="3305"/>
                  </a:lnTo>
                  <a:cubicBezTo>
                    <a:pt x="4615" y="3078"/>
                    <a:pt x="4615" y="2583"/>
                    <a:pt x="4280" y="2360"/>
                  </a:cubicBezTo>
                  <a:lnTo>
                    <a:pt x="4280" y="2363"/>
                  </a:lnTo>
                  <a:lnTo>
                    <a:pt x="883" y="98"/>
                  </a:lnTo>
                  <a:cubicBezTo>
                    <a:pt x="783" y="31"/>
                    <a:pt x="674" y="1"/>
                    <a:pt x="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32" name="Google Shape;9032;p65"/>
            <p:cNvSpPr/>
            <p:nvPr/>
          </p:nvSpPr>
          <p:spPr>
            <a:xfrm>
              <a:off x="4714225" y="1060000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3" y="879"/>
                    <a:pt x="1133" y="565"/>
                  </a:cubicBezTo>
                  <a:cubicBezTo>
                    <a:pt x="1133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33" name="Google Shape;9033;p65"/>
          <p:cNvGrpSpPr/>
          <p:nvPr/>
        </p:nvGrpSpPr>
        <p:grpSpPr>
          <a:xfrm>
            <a:off x="3452001" y="3432595"/>
            <a:ext cx="241823" cy="231291"/>
            <a:chOff x="5049750" y="832600"/>
            <a:chExt cx="505100" cy="483100"/>
          </a:xfrm>
        </p:grpSpPr>
        <p:sp>
          <p:nvSpPr>
            <p:cNvPr id="9034" name="Google Shape;9034;p65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35" name="Google Shape;9035;p65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036" name="Google Shape;9036;p65"/>
          <p:cNvSpPr/>
          <p:nvPr/>
        </p:nvSpPr>
        <p:spPr>
          <a:xfrm>
            <a:off x="3738299" y="3449350"/>
            <a:ext cx="232344" cy="197801"/>
          </a:xfrm>
          <a:custGeom>
            <a:avLst/>
            <a:gdLst/>
            <a:ahLst/>
            <a:cxnLst/>
            <a:rect l="l" t="t" r="r" b="b"/>
            <a:pathLst>
              <a:path w="19412" h="16526" extrusionOk="0">
                <a:moveTo>
                  <a:pt x="8421" y="4128"/>
                </a:moveTo>
                <a:lnTo>
                  <a:pt x="8421" y="6791"/>
                </a:lnTo>
                <a:lnTo>
                  <a:pt x="5302" y="6791"/>
                </a:lnTo>
                <a:lnTo>
                  <a:pt x="4511" y="4128"/>
                </a:lnTo>
                <a:close/>
                <a:moveTo>
                  <a:pt x="12661" y="4131"/>
                </a:moveTo>
                <a:lnTo>
                  <a:pt x="12661" y="6791"/>
                </a:lnTo>
                <a:lnTo>
                  <a:pt x="9554" y="6791"/>
                </a:lnTo>
                <a:lnTo>
                  <a:pt x="9554" y="4131"/>
                </a:lnTo>
                <a:close/>
                <a:moveTo>
                  <a:pt x="17999" y="4131"/>
                </a:moveTo>
                <a:lnTo>
                  <a:pt x="17208" y="6791"/>
                </a:lnTo>
                <a:lnTo>
                  <a:pt x="13793" y="6791"/>
                </a:lnTo>
                <a:lnTo>
                  <a:pt x="13793" y="4131"/>
                </a:lnTo>
                <a:close/>
                <a:moveTo>
                  <a:pt x="8421" y="7923"/>
                </a:moveTo>
                <a:lnTo>
                  <a:pt x="8421" y="10583"/>
                </a:lnTo>
                <a:lnTo>
                  <a:pt x="6432" y="10583"/>
                </a:lnTo>
                <a:lnTo>
                  <a:pt x="5640" y="7923"/>
                </a:lnTo>
                <a:close/>
                <a:moveTo>
                  <a:pt x="12661" y="7923"/>
                </a:moveTo>
                <a:lnTo>
                  <a:pt x="12661" y="10583"/>
                </a:lnTo>
                <a:lnTo>
                  <a:pt x="9554" y="10583"/>
                </a:lnTo>
                <a:lnTo>
                  <a:pt x="9554" y="7923"/>
                </a:lnTo>
                <a:close/>
                <a:moveTo>
                  <a:pt x="16873" y="7923"/>
                </a:moveTo>
                <a:lnTo>
                  <a:pt x="16076" y="10583"/>
                </a:lnTo>
                <a:lnTo>
                  <a:pt x="13793" y="10583"/>
                </a:lnTo>
                <a:lnTo>
                  <a:pt x="13793" y="7923"/>
                </a:lnTo>
                <a:close/>
                <a:moveTo>
                  <a:pt x="7935" y="13570"/>
                </a:moveTo>
                <a:cubicBezTo>
                  <a:pt x="8744" y="13570"/>
                  <a:pt x="9152" y="14551"/>
                  <a:pt x="8578" y="15125"/>
                </a:cubicBezTo>
                <a:cubicBezTo>
                  <a:pt x="8393" y="15310"/>
                  <a:pt x="8165" y="15393"/>
                  <a:pt x="7941" y="15393"/>
                </a:cubicBezTo>
                <a:cubicBezTo>
                  <a:pt x="7473" y="15393"/>
                  <a:pt x="7023" y="15029"/>
                  <a:pt x="7023" y="14482"/>
                </a:cubicBezTo>
                <a:cubicBezTo>
                  <a:pt x="7023" y="13977"/>
                  <a:pt x="7431" y="13573"/>
                  <a:pt x="7932" y="13570"/>
                </a:cubicBezTo>
                <a:close/>
                <a:moveTo>
                  <a:pt x="14910" y="13570"/>
                </a:moveTo>
                <a:cubicBezTo>
                  <a:pt x="15719" y="13570"/>
                  <a:pt x="16127" y="14551"/>
                  <a:pt x="15553" y="15125"/>
                </a:cubicBezTo>
                <a:cubicBezTo>
                  <a:pt x="15368" y="15310"/>
                  <a:pt x="15140" y="15393"/>
                  <a:pt x="14916" y="15393"/>
                </a:cubicBezTo>
                <a:cubicBezTo>
                  <a:pt x="14448" y="15393"/>
                  <a:pt x="13998" y="15029"/>
                  <a:pt x="13998" y="14482"/>
                </a:cubicBezTo>
                <a:cubicBezTo>
                  <a:pt x="13998" y="13977"/>
                  <a:pt x="14406" y="13570"/>
                  <a:pt x="14910" y="13570"/>
                </a:cubicBezTo>
                <a:close/>
                <a:moveTo>
                  <a:pt x="568" y="0"/>
                </a:moveTo>
                <a:cubicBezTo>
                  <a:pt x="254" y="0"/>
                  <a:pt x="0" y="254"/>
                  <a:pt x="0" y="565"/>
                </a:cubicBezTo>
                <a:cubicBezTo>
                  <a:pt x="0" y="879"/>
                  <a:pt x="254" y="1133"/>
                  <a:pt x="568" y="1133"/>
                </a:cubicBezTo>
                <a:lnTo>
                  <a:pt x="2437" y="1133"/>
                </a:lnTo>
                <a:lnTo>
                  <a:pt x="3204" y="3714"/>
                </a:lnTo>
                <a:cubicBezTo>
                  <a:pt x="3207" y="3720"/>
                  <a:pt x="3210" y="3729"/>
                  <a:pt x="3213" y="3738"/>
                </a:cubicBezTo>
                <a:lnTo>
                  <a:pt x="5251" y="10589"/>
                </a:lnTo>
                <a:cubicBezTo>
                  <a:pt x="4052" y="10671"/>
                  <a:pt x="3131" y="11685"/>
                  <a:pt x="3171" y="12887"/>
                </a:cubicBezTo>
                <a:cubicBezTo>
                  <a:pt x="3210" y="14089"/>
                  <a:pt x="4194" y="15043"/>
                  <a:pt x="5396" y="15046"/>
                </a:cubicBezTo>
                <a:lnTo>
                  <a:pt x="5970" y="15046"/>
                </a:lnTo>
                <a:cubicBezTo>
                  <a:pt x="6220" y="15922"/>
                  <a:pt x="7020" y="16526"/>
                  <a:pt x="7932" y="16526"/>
                </a:cubicBezTo>
                <a:cubicBezTo>
                  <a:pt x="8841" y="16526"/>
                  <a:pt x="9641" y="15922"/>
                  <a:pt x="9895" y="15046"/>
                </a:cubicBezTo>
                <a:lnTo>
                  <a:pt x="12947" y="15046"/>
                </a:lnTo>
                <a:cubicBezTo>
                  <a:pt x="13198" y="15922"/>
                  <a:pt x="13998" y="16523"/>
                  <a:pt x="14910" y="16523"/>
                </a:cubicBezTo>
                <a:cubicBezTo>
                  <a:pt x="15819" y="16523"/>
                  <a:pt x="16619" y="15922"/>
                  <a:pt x="16873" y="15046"/>
                </a:cubicBezTo>
                <a:lnTo>
                  <a:pt x="17616" y="15046"/>
                </a:lnTo>
                <a:cubicBezTo>
                  <a:pt x="17927" y="15046"/>
                  <a:pt x="18180" y="14793"/>
                  <a:pt x="18180" y="14482"/>
                </a:cubicBezTo>
                <a:cubicBezTo>
                  <a:pt x="18180" y="14167"/>
                  <a:pt x="17927" y="13914"/>
                  <a:pt x="17616" y="13914"/>
                </a:cubicBezTo>
                <a:lnTo>
                  <a:pt x="16873" y="13914"/>
                </a:lnTo>
                <a:cubicBezTo>
                  <a:pt x="16619" y="13041"/>
                  <a:pt x="15819" y="12437"/>
                  <a:pt x="14910" y="12437"/>
                </a:cubicBezTo>
                <a:cubicBezTo>
                  <a:pt x="13998" y="12437"/>
                  <a:pt x="13198" y="13041"/>
                  <a:pt x="12947" y="13914"/>
                </a:cubicBezTo>
                <a:lnTo>
                  <a:pt x="9895" y="13914"/>
                </a:lnTo>
                <a:cubicBezTo>
                  <a:pt x="9644" y="13038"/>
                  <a:pt x="8844" y="12437"/>
                  <a:pt x="7932" y="12437"/>
                </a:cubicBezTo>
                <a:cubicBezTo>
                  <a:pt x="7023" y="12437"/>
                  <a:pt x="6223" y="13038"/>
                  <a:pt x="5970" y="13914"/>
                </a:cubicBezTo>
                <a:lnTo>
                  <a:pt x="5399" y="13914"/>
                </a:lnTo>
                <a:cubicBezTo>
                  <a:pt x="4798" y="13905"/>
                  <a:pt x="4318" y="13416"/>
                  <a:pt x="4318" y="12815"/>
                </a:cubicBezTo>
                <a:cubicBezTo>
                  <a:pt x="4318" y="12217"/>
                  <a:pt x="4798" y="11728"/>
                  <a:pt x="5399" y="11716"/>
                </a:cubicBezTo>
                <a:lnTo>
                  <a:pt x="16501" y="11716"/>
                </a:lnTo>
                <a:cubicBezTo>
                  <a:pt x="16752" y="11716"/>
                  <a:pt x="16972" y="11553"/>
                  <a:pt x="17045" y="11311"/>
                </a:cubicBezTo>
                <a:lnTo>
                  <a:pt x="19303" y="3726"/>
                </a:lnTo>
                <a:cubicBezTo>
                  <a:pt x="19412" y="3362"/>
                  <a:pt x="19140" y="2999"/>
                  <a:pt x="18765" y="2999"/>
                </a:cubicBezTo>
                <a:cubicBezTo>
                  <a:pt x="18763" y="2999"/>
                  <a:pt x="18761" y="2999"/>
                  <a:pt x="18760" y="2999"/>
                </a:cubicBezTo>
                <a:lnTo>
                  <a:pt x="4173" y="2999"/>
                </a:lnTo>
                <a:lnTo>
                  <a:pt x="3400" y="405"/>
                </a:lnTo>
                <a:cubicBezTo>
                  <a:pt x="3328" y="163"/>
                  <a:pt x="3107" y="0"/>
                  <a:pt x="28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037" name="Google Shape;9037;p65"/>
          <p:cNvGrpSpPr/>
          <p:nvPr/>
        </p:nvGrpSpPr>
        <p:grpSpPr>
          <a:xfrm>
            <a:off x="4036056" y="3432589"/>
            <a:ext cx="203307" cy="231303"/>
            <a:chOff x="6272100" y="832575"/>
            <a:chExt cx="424650" cy="483125"/>
          </a:xfrm>
        </p:grpSpPr>
        <p:sp>
          <p:nvSpPr>
            <p:cNvPr id="9038" name="Google Shape;9038;p65"/>
            <p:cNvSpPr/>
            <p:nvPr/>
          </p:nvSpPr>
          <p:spPr>
            <a:xfrm>
              <a:off x="6272100" y="83257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2265" y="6537"/>
                  </a:moveTo>
                  <a:lnTo>
                    <a:pt x="2265" y="8334"/>
                  </a:lnTo>
                  <a:lnTo>
                    <a:pt x="1366" y="7437"/>
                  </a:lnTo>
                  <a:lnTo>
                    <a:pt x="2265" y="6537"/>
                  </a:lnTo>
                  <a:close/>
                  <a:moveTo>
                    <a:pt x="14721" y="6537"/>
                  </a:moveTo>
                  <a:lnTo>
                    <a:pt x="15617" y="7437"/>
                  </a:lnTo>
                  <a:lnTo>
                    <a:pt x="14721" y="8334"/>
                  </a:lnTo>
                  <a:lnTo>
                    <a:pt x="14721" y="6537"/>
                  </a:lnTo>
                  <a:close/>
                  <a:moveTo>
                    <a:pt x="13588" y="1132"/>
                  </a:moveTo>
                  <a:lnTo>
                    <a:pt x="13588" y="9466"/>
                  </a:lnTo>
                  <a:lnTo>
                    <a:pt x="10521" y="12531"/>
                  </a:lnTo>
                  <a:lnTo>
                    <a:pt x="6462" y="12531"/>
                  </a:lnTo>
                  <a:lnTo>
                    <a:pt x="3398" y="9466"/>
                  </a:lnTo>
                  <a:lnTo>
                    <a:pt x="3398" y="1132"/>
                  </a:lnTo>
                  <a:close/>
                  <a:moveTo>
                    <a:pt x="1133" y="8802"/>
                  </a:moveTo>
                  <a:lnTo>
                    <a:pt x="5427" y="13099"/>
                  </a:lnTo>
                  <a:lnTo>
                    <a:pt x="1133" y="17392"/>
                  </a:lnTo>
                  <a:lnTo>
                    <a:pt x="1133" y="8802"/>
                  </a:lnTo>
                  <a:close/>
                  <a:moveTo>
                    <a:pt x="15853" y="8802"/>
                  </a:moveTo>
                  <a:lnTo>
                    <a:pt x="15853" y="17392"/>
                  </a:lnTo>
                  <a:lnTo>
                    <a:pt x="11556" y="13099"/>
                  </a:lnTo>
                  <a:lnTo>
                    <a:pt x="15853" y="8802"/>
                  </a:lnTo>
                  <a:close/>
                  <a:moveTo>
                    <a:pt x="10521" y="13663"/>
                  </a:moveTo>
                  <a:lnTo>
                    <a:pt x="15050" y="18192"/>
                  </a:lnTo>
                  <a:lnTo>
                    <a:pt x="1933" y="18192"/>
                  </a:lnTo>
                  <a:lnTo>
                    <a:pt x="6462" y="13663"/>
                  </a:lnTo>
                  <a:close/>
                  <a:moveTo>
                    <a:pt x="2830" y="0"/>
                  </a:moveTo>
                  <a:cubicBezTo>
                    <a:pt x="2516" y="0"/>
                    <a:pt x="2265" y="254"/>
                    <a:pt x="2265" y="568"/>
                  </a:cubicBezTo>
                  <a:lnTo>
                    <a:pt x="2265" y="4937"/>
                  </a:lnTo>
                  <a:lnTo>
                    <a:pt x="164" y="7036"/>
                  </a:lnTo>
                  <a:lnTo>
                    <a:pt x="161" y="7042"/>
                  </a:lnTo>
                  <a:cubicBezTo>
                    <a:pt x="152" y="7051"/>
                    <a:pt x="143" y="7063"/>
                    <a:pt x="134" y="7072"/>
                  </a:cubicBezTo>
                  <a:lnTo>
                    <a:pt x="125" y="7084"/>
                  </a:lnTo>
                  <a:cubicBezTo>
                    <a:pt x="112" y="7096"/>
                    <a:pt x="103" y="7108"/>
                    <a:pt x="94" y="7120"/>
                  </a:cubicBezTo>
                  <a:cubicBezTo>
                    <a:pt x="91" y="7126"/>
                    <a:pt x="88" y="7129"/>
                    <a:pt x="85" y="7132"/>
                  </a:cubicBezTo>
                  <a:cubicBezTo>
                    <a:pt x="85" y="7138"/>
                    <a:pt x="73" y="7153"/>
                    <a:pt x="70" y="7162"/>
                  </a:cubicBezTo>
                  <a:cubicBezTo>
                    <a:pt x="64" y="7171"/>
                    <a:pt x="61" y="7174"/>
                    <a:pt x="58" y="7180"/>
                  </a:cubicBezTo>
                  <a:cubicBezTo>
                    <a:pt x="55" y="7186"/>
                    <a:pt x="52" y="7199"/>
                    <a:pt x="46" y="7208"/>
                  </a:cubicBezTo>
                  <a:cubicBezTo>
                    <a:pt x="43" y="7217"/>
                    <a:pt x="40" y="7220"/>
                    <a:pt x="40" y="7226"/>
                  </a:cubicBezTo>
                  <a:cubicBezTo>
                    <a:pt x="34" y="7241"/>
                    <a:pt x="28" y="7256"/>
                    <a:pt x="25" y="7271"/>
                  </a:cubicBezTo>
                  <a:cubicBezTo>
                    <a:pt x="25" y="7274"/>
                    <a:pt x="22" y="7280"/>
                    <a:pt x="19" y="7283"/>
                  </a:cubicBezTo>
                  <a:cubicBezTo>
                    <a:pt x="16" y="7295"/>
                    <a:pt x="13" y="7307"/>
                    <a:pt x="13" y="7319"/>
                  </a:cubicBezTo>
                  <a:cubicBezTo>
                    <a:pt x="13" y="7325"/>
                    <a:pt x="10" y="7331"/>
                    <a:pt x="10" y="7334"/>
                  </a:cubicBezTo>
                  <a:cubicBezTo>
                    <a:pt x="7" y="7340"/>
                    <a:pt x="4" y="7359"/>
                    <a:pt x="4" y="7371"/>
                  </a:cubicBezTo>
                  <a:lnTo>
                    <a:pt x="4" y="7386"/>
                  </a:lnTo>
                  <a:cubicBezTo>
                    <a:pt x="4" y="7401"/>
                    <a:pt x="1" y="7416"/>
                    <a:pt x="1" y="7434"/>
                  </a:cubicBezTo>
                  <a:lnTo>
                    <a:pt x="1" y="17625"/>
                  </a:lnTo>
                  <a:cubicBezTo>
                    <a:pt x="1" y="18063"/>
                    <a:pt x="170" y="18482"/>
                    <a:pt x="475" y="18799"/>
                  </a:cubicBezTo>
                  <a:cubicBezTo>
                    <a:pt x="481" y="18808"/>
                    <a:pt x="490" y="18817"/>
                    <a:pt x="499" y="18826"/>
                  </a:cubicBezTo>
                  <a:cubicBezTo>
                    <a:pt x="508" y="18833"/>
                    <a:pt x="517" y="18842"/>
                    <a:pt x="526" y="18851"/>
                  </a:cubicBezTo>
                  <a:cubicBezTo>
                    <a:pt x="840" y="19156"/>
                    <a:pt x="1260" y="19325"/>
                    <a:pt x="1698" y="19325"/>
                  </a:cubicBezTo>
                  <a:lnTo>
                    <a:pt x="15285" y="19325"/>
                  </a:lnTo>
                  <a:cubicBezTo>
                    <a:pt x="15723" y="19325"/>
                    <a:pt x="16143" y="19156"/>
                    <a:pt x="16460" y="18854"/>
                  </a:cubicBezTo>
                  <a:cubicBezTo>
                    <a:pt x="16469" y="18845"/>
                    <a:pt x="16478" y="18836"/>
                    <a:pt x="16487" y="18826"/>
                  </a:cubicBezTo>
                  <a:cubicBezTo>
                    <a:pt x="16496" y="18817"/>
                    <a:pt x="16502" y="18808"/>
                    <a:pt x="16511" y="18799"/>
                  </a:cubicBezTo>
                  <a:cubicBezTo>
                    <a:pt x="16816" y="18485"/>
                    <a:pt x="16985" y="18063"/>
                    <a:pt x="16985" y="17628"/>
                  </a:cubicBezTo>
                  <a:lnTo>
                    <a:pt x="16985" y="7437"/>
                  </a:lnTo>
                  <a:cubicBezTo>
                    <a:pt x="16985" y="7419"/>
                    <a:pt x="16985" y="7404"/>
                    <a:pt x="16982" y="7389"/>
                  </a:cubicBezTo>
                  <a:lnTo>
                    <a:pt x="16982" y="7371"/>
                  </a:lnTo>
                  <a:cubicBezTo>
                    <a:pt x="16982" y="7362"/>
                    <a:pt x="16979" y="7350"/>
                    <a:pt x="16976" y="7337"/>
                  </a:cubicBezTo>
                  <a:cubicBezTo>
                    <a:pt x="16973" y="7328"/>
                    <a:pt x="16973" y="7325"/>
                    <a:pt x="16973" y="7319"/>
                  </a:cubicBezTo>
                  <a:cubicBezTo>
                    <a:pt x="16973" y="7316"/>
                    <a:pt x="16967" y="7298"/>
                    <a:pt x="16964" y="7286"/>
                  </a:cubicBezTo>
                  <a:cubicBezTo>
                    <a:pt x="16964" y="7283"/>
                    <a:pt x="16964" y="7277"/>
                    <a:pt x="16961" y="7271"/>
                  </a:cubicBezTo>
                  <a:cubicBezTo>
                    <a:pt x="16958" y="7256"/>
                    <a:pt x="16952" y="7244"/>
                    <a:pt x="16946" y="7229"/>
                  </a:cubicBezTo>
                  <a:cubicBezTo>
                    <a:pt x="16943" y="7223"/>
                    <a:pt x="16940" y="7217"/>
                    <a:pt x="16940" y="7211"/>
                  </a:cubicBezTo>
                  <a:cubicBezTo>
                    <a:pt x="16937" y="7205"/>
                    <a:pt x="16931" y="7193"/>
                    <a:pt x="16925" y="7183"/>
                  </a:cubicBezTo>
                  <a:cubicBezTo>
                    <a:pt x="16922" y="7174"/>
                    <a:pt x="16919" y="7171"/>
                    <a:pt x="16916" y="7165"/>
                  </a:cubicBezTo>
                  <a:cubicBezTo>
                    <a:pt x="16913" y="7159"/>
                    <a:pt x="16904" y="7144"/>
                    <a:pt x="16898" y="7135"/>
                  </a:cubicBezTo>
                  <a:lnTo>
                    <a:pt x="16892" y="7123"/>
                  </a:lnTo>
                  <a:cubicBezTo>
                    <a:pt x="16882" y="7108"/>
                    <a:pt x="16873" y="7096"/>
                    <a:pt x="16861" y="7084"/>
                  </a:cubicBezTo>
                  <a:lnTo>
                    <a:pt x="16852" y="7075"/>
                  </a:lnTo>
                  <a:cubicBezTo>
                    <a:pt x="16843" y="7063"/>
                    <a:pt x="16834" y="7054"/>
                    <a:pt x="16825" y="7045"/>
                  </a:cubicBezTo>
                  <a:lnTo>
                    <a:pt x="16819" y="7039"/>
                  </a:lnTo>
                  <a:lnTo>
                    <a:pt x="14721" y="4937"/>
                  </a:lnTo>
                  <a:lnTo>
                    <a:pt x="14721" y="568"/>
                  </a:lnTo>
                  <a:cubicBezTo>
                    <a:pt x="14721" y="254"/>
                    <a:pt x="14467" y="0"/>
                    <a:pt x="141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39" name="Google Shape;9039;p65"/>
            <p:cNvSpPr/>
            <p:nvPr/>
          </p:nvSpPr>
          <p:spPr>
            <a:xfrm>
              <a:off x="6384200" y="889150"/>
              <a:ext cx="199300" cy="198200"/>
            </a:xfrm>
            <a:custGeom>
              <a:avLst/>
              <a:gdLst/>
              <a:ahLst/>
              <a:cxnLst/>
              <a:rect l="l" t="t" r="r" b="b"/>
              <a:pathLst>
                <a:path w="7972" h="7928" extrusionOk="0">
                  <a:moveTo>
                    <a:pt x="4005" y="3398"/>
                  </a:moveTo>
                  <a:cubicBezTo>
                    <a:pt x="4274" y="3398"/>
                    <a:pt x="4534" y="3588"/>
                    <a:pt x="4569" y="3900"/>
                  </a:cubicBezTo>
                  <a:cubicBezTo>
                    <a:pt x="4560" y="3951"/>
                    <a:pt x="4560" y="4003"/>
                    <a:pt x="4566" y="4057"/>
                  </a:cubicBezTo>
                  <a:cubicBezTo>
                    <a:pt x="4521" y="4329"/>
                    <a:pt x="4285" y="4531"/>
                    <a:pt x="4007" y="4531"/>
                  </a:cubicBezTo>
                  <a:cubicBezTo>
                    <a:pt x="3518" y="4531"/>
                    <a:pt x="3259" y="3954"/>
                    <a:pt x="3585" y="3589"/>
                  </a:cubicBezTo>
                  <a:cubicBezTo>
                    <a:pt x="3702" y="3458"/>
                    <a:pt x="3855" y="3398"/>
                    <a:pt x="4005" y="3398"/>
                  </a:cubicBezTo>
                  <a:close/>
                  <a:moveTo>
                    <a:pt x="4005" y="1"/>
                  </a:moveTo>
                  <a:cubicBezTo>
                    <a:pt x="3351" y="1"/>
                    <a:pt x="2696" y="163"/>
                    <a:pt x="2102" y="488"/>
                  </a:cubicBezTo>
                  <a:cubicBezTo>
                    <a:pt x="876" y="1161"/>
                    <a:pt x="94" y="2432"/>
                    <a:pt x="46" y="3830"/>
                  </a:cubicBezTo>
                  <a:cubicBezTo>
                    <a:pt x="1" y="5231"/>
                    <a:pt x="695" y="6551"/>
                    <a:pt x="1876" y="7303"/>
                  </a:cubicBezTo>
                  <a:cubicBezTo>
                    <a:pt x="2510" y="7713"/>
                    <a:pt x="3247" y="7928"/>
                    <a:pt x="4001" y="7928"/>
                  </a:cubicBezTo>
                  <a:cubicBezTo>
                    <a:pt x="4629" y="7925"/>
                    <a:pt x="5248" y="7783"/>
                    <a:pt x="5816" y="7517"/>
                  </a:cubicBezTo>
                  <a:cubicBezTo>
                    <a:pt x="6106" y="7390"/>
                    <a:pt x="6233" y="7049"/>
                    <a:pt x="6100" y="6762"/>
                  </a:cubicBezTo>
                  <a:cubicBezTo>
                    <a:pt x="6006" y="6555"/>
                    <a:pt x="5802" y="6435"/>
                    <a:pt x="5589" y="6435"/>
                  </a:cubicBezTo>
                  <a:cubicBezTo>
                    <a:pt x="5506" y="6435"/>
                    <a:pt x="5422" y="6453"/>
                    <a:pt x="5342" y="6491"/>
                  </a:cubicBezTo>
                  <a:cubicBezTo>
                    <a:pt x="4902" y="6692"/>
                    <a:pt x="4449" y="6792"/>
                    <a:pt x="4007" y="6792"/>
                  </a:cubicBezTo>
                  <a:cubicBezTo>
                    <a:pt x="3468" y="6792"/>
                    <a:pt x="2947" y="6644"/>
                    <a:pt x="2486" y="6349"/>
                  </a:cubicBezTo>
                  <a:cubicBezTo>
                    <a:pt x="1643" y="5811"/>
                    <a:pt x="1145" y="4869"/>
                    <a:pt x="1178" y="3870"/>
                  </a:cubicBezTo>
                  <a:cubicBezTo>
                    <a:pt x="1211" y="2870"/>
                    <a:pt x="1770" y="1961"/>
                    <a:pt x="2649" y="1481"/>
                  </a:cubicBezTo>
                  <a:cubicBezTo>
                    <a:pt x="3073" y="1247"/>
                    <a:pt x="3541" y="1131"/>
                    <a:pt x="4009" y="1131"/>
                  </a:cubicBezTo>
                  <a:cubicBezTo>
                    <a:pt x="4508" y="1131"/>
                    <a:pt x="5007" y="1263"/>
                    <a:pt x="5451" y="1527"/>
                  </a:cubicBezTo>
                  <a:cubicBezTo>
                    <a:pt x="6311" y="2037"/>
                    <a:pt x="6840" y="2964"/>
                    <a:pt x="6840" y="3966"/>
                  </a:cubicBezTo>
                  <a:cubicBezTo>
                    <a:pt x="6846" y="4277"/>
                    <a:pt x="6598" y="4537"/>
                    <a:pt x="6284" y="4543"/>
                  </a:cubicBezTo>
                  <a:cubicBezTo>
                    <a:pt x="6280" y="4543"/>
                    <a:pt x="6277" y="4543"/>
                    <a:pt x="6273" y="4543"/>
                  </a:cubicBezTo>
                  <a:cubicBezTo>
                    <a:pt x="5967" y="4543"/>
                    <a:pt x="5713" y="4298"/>
                    <a:pt x="5707" y="3990"/>
                  </a:cubicBezTo>
                  <a:lnTo>
                    <a:pt x="5707" y="3972"/>
                  </a:lnTo>
                  <a:lnTo>
                    <a:pt x="5707" y="3966"/>
                  </a:lnTo>
                  <a:cubicBezTo>
                    <a:pt x="5707" y="3163"/>
                    <a:pt x="5146" y="2469"/>
                    <a:pt x="4361" y="2300"/>
                  </a:cubicBezTo>
                  <a:cubicBezTo>
                    <a:pt x="4241" y="2274"/>
                    <a:pt x="4121" y="2261"/>
                    <a:pt x="4003" y="2261"/>
                  </a:cubicBezTo>
                  <a:cubicBezTo>
                    <a:pt x="3345" y="2261"/>
                    <a:pt x="2731" y="2647"/>
                    <a:pt x="2452" y="3269"/>
                  </a:cubicBezTo>
                  <a:cubicBezTo>
                    <a:pt x="2126" y="4000"/>
                    <a:pt x="2353" y="4863"/>
                    <a:pt x="3002" y="5337"/>
                  </a:cubicBezTo>
                  <a:cubicBezTo>
                    <a:pt x="3302" y="5555"/>
                    <a:pt x="3654" y="5663"/>
                    <a:pt x="4005" y="5663"/>
                  </a:cubicBezTo>
                  <a:cubicBezTo>
                    <a:pt x="4413" y="5663"/>
                    <a:pt x="4818" y="5517"/>
                    <a:pt x="5140" y="5228"/>
                  </a:cubicBezTo>
                  <a:cubicBezTo>
                    <a:pt x="5457" y="5513"/>
                    <a:pt x="5863" y="5662"/>
                    <a:pt x="6274" y="5662"/>
                  </a:cubicBezTo>
                  <a:cubicBezTo>
                    <a:pt x="6507" y="5662"/>
                    <a:pt x="6742" y="5614"/>
                    <a:pt x="6963" y="5515"/>
                  </a:cubicBezTo>
                  <a:cubicBezTo>
                    <a:pt x="7576" y="5241"/>
                    <a:pt x="7969" y="4634"/>
                    <a:pt x="7972" y="3966"/>
                  </a:cubicBezTo>
                  <a:cubicBezTo>
                    <a:pt x="7972" y="2565"/>
                    <a:pt x="7232" y="1267"/>
                    <a:pt x="6027" y="554"/>
                  </a:cubicBezTo>
                  <a:cubicBezTo>
                    <a:pt x="5405" y="186"/>
                    <a:pt x="4705" y="1"/>
                    <a:pt x="4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40" name="Google Shape;9040;p65"/>
          <p:cNvGrpSpPr/>
          <p:nvPr/>
        </p:nvGrpSpPr>
        <p:grpSpPr>
          <a:xfrm>
            <a:off x="1464570" y="3717528"/>
            <a:ext cx="231339" cy="231315"/>
            <a:chOff x="893650" y="1428000"/>
            <a:chExt cx="483200" cy="483150"/>
          </a:xfrm>
        </p:grpSpPr>
        <p:sp>
          <p:nvSpPr>
            <p:cNvPr id="9041" name="Google Shape;9041;p65"/>
            <p:cNvSpPr/>
            <p:nvPr/>
          </p:nvSpPr>
          <p:spPr>
            <a:xfrm>
              <a:off x="893650" y="1428000"/>
              <a:ext cx="483200" cy="483150"/>
            </a:xfrm>
            <a:custGeom>
              <a:avLst/>
              <a:gdLst/>
              <a:ahLst/>
              <a:cxnLst/>
              <a:rect l="l" t="t" r="r" b="b"/>
              <a:pathLst>
                <a:path w="19328" h="19326" extrusionOk="0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42" name="Google Shape;9042;p65"/>
            <p:cNvSpPr/>
            <p:nvPr/>
          </p:nvSpPr>
          <p:spPr>
            <a:xfrm>
              <a:off x="1036150" y="15148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43" name="Google Shape;9043;p65"/>
            <p:cNvSpPr/>
            <p:nvPr/>
          </p:nvSpPr>
          <p:spPr>
            <a:xfrm>
              <a:off x="1036150" y="15714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44" name="Google Shape;9044;p65"/>
            <p:cNvSpPr/>
            <p:nvPr/>
          </p:nvSpPr>
          <p:spPr>
            <a:xfrm>
              <a:off x="1036150" y="1628050"/>
              <a:ext cx="113275" cy="28325"/>
            </a:xfrm>
            <a:custGeom>
              <a:avLst/>
              <a:gdLst/>
              <a:ahLst/>
              <a:cxnLst/>
              <a:rect l="l" t="t" r="r" b="b"/>
              <a:pathLst>
                <a:path w="4531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045" name="Google Shape;9045;p65"/>
          <p:cNvSpPr/>
          <p:nvPr/>
        </p:nvSpPr>
        <p:spPr>
          <a:xfrm>
            <a:off x="1748734" y="3758659"/>
            <a:ext cx="231303" cy="149087"/>
          </a:xfrm>
          <a:custGeom>
            <a:avLst/>
            <a:gdLst/>
            <a:ahLst/>
            <a:cxnLst/>
            <a:rect l="l" t="t" r="r" b="b"/>
            <a:pathLst>
              <a:path w="19325" h="12456" extrusionOk="0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9046" name="Google Shape;9046;p65"/>
          <p:cNvSpPr/>
          <p:nvPr/>
        </p:nvSpPr>
        <p:spPr>
          <a:xfrm>
            <a:off x="2025906" y="3717562"/>
            <a:ext cx="240447" cy="231279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047" name="Google Shape;9047;p65"/>
          <p:cNvGrpSpPr/>
          <p:nvPr/>
        </p:nvGrpSpPr>
        <p:grpSpPr>
          <a:xfrm>
            <a:off x="2317122" y="3731579"/>
            <a:ext cx="239908" cy="203211"/>
            <a:chOff x="2676100" y="1456375"/>
            <a:chExt cx="501100" cy="424450"/>
          </a:xfrm>
        </p:grpSpPr>
        <p:sp>
          <p:nvSpPr>
            <p:cNvPr id="9048" name="Google Shape;9048;p65"/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49" name="Google Shape;9049;p65"/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50" name="Google Shape;9050;p65"/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51" name="Google Shape;9051;p65"/>
          <p:cNvGrpSpPr/>
          <p:nvPr/>
        </p:nvGrpSpPr>
        <p:grpSpPr>
          <a:xfrm>
            <a:off x="2605104" y="3717534"/>
            <a:ext cx="231339" cy="231303"/>
            <a:chOff x="3270475" y="1427025"/>
            <a:chExt cx="483200" cy="483125"/>
          </a:xfrm>
        </p:grpSpPr>
        <p:sp>
          <p:nvSpPr>
            <p:cNvPr id="9052" name="Google Shape;9052;p65"/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53" name="Google Shape;9053;p65"/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54" name="Google Shape;9054;p65"/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55" name="Google Shape;9055;p65"/>
          <p:cNvGrpSpPr/>
          <p:nvPr/>
        </p:nvGrpSpPr>
        <p:grpSpPr>
          <a:xfrm>
            <a:off x="2884510" y="3717516"/>
            <a:ext cx="233589" cy="231339"/>
            <a:chOff x="3860250" y="1427025"/>
            <a:chExt cx="487900" cy="483200"/>
          </a:xfrm>
        </p:grpSpPr>
        <p:sp>
          <p:nvSpPr>
            <p:cNvPr id="9056" name="Google Shape;9056;p65"/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57" name="Google Shape;9057;p65"/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58" name="Google Shape;9058;p65"/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059" name="Google Shape;9059;p65"/>
          <p:cNvSpPr/>
          <p:nvPr/>
        </p:nvSpPr>
        <p:spPr>
          <a:xfrm>
            <a:off x="3169921" y="3717550"/>
            <a:ext cx="231351" cy="231303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9060" name="Google Shape;9060;p65"/>
          <p:cNvSpPr/>
          <p:nvPr/>
        </p:nvSpPr>
        <p:spPr>
          <a:xfrm>
            <a:off x="3456202" y="3717544"/>
            <a:ext cx="233589" cy="23131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061" name="Google Shape;9061;p65"/>
          <p:cNvGrpSpPr/>
          <p:nvPr/>
        </p:nvGrpSpPr>
        <p:grpSpPr>
          <a:xfrm>
            <a:off x="3738708" y="3717534"/>
            <a:ext cx="231339" cy="231303"/>
            <a:chOff x="5648375" y="1427025"/>
            <a:chExt cx="483200" cy="483125"/>
          </a:xfrm>
        </p:grpSpPr>
        <p:sp>
          <p:nvSpPr>
            <p:cNvPr id="9062" name="Google Shape;9062;p65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63" name="Google Shape;9063;p65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64" name="Google Shape;9064;p65"/>
          <p:cNvGrpSpPr/>
          <p:nvPr/>
        </p:nvGrpSpPr>
        <p:grpSpPr>
          <a:xfrm>
            <a:off x="4020544" y="3717522"/>
            <a:ext cx="234331" cy="231327"/>
            <a:chOff x="6238300" y="1426975"/>
            <a:chExt cx="489450" cy="483175"/>
          </a:xfrm>
        </p:grpSpPr>
        <p:sp>
          <p:nvSpPr>
            <p:cNvPr id="9065" name="Google Shape;9065;p65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66" name="Google Shape;9066;p65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67" name="Google Shape;9067;p65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068" name="Google Shape;9068;p65"/>
          <p:cNvSpPr/>
          <p:nvPr/>
        </p:nvSpPr>
        <p:spPr>
          <a:xfrm>
            <a:off x="1477990" y="4002951"/>
            <a:ext cx="204528" cy="230321"/>
          </a:xfrm>
          <a:custGeom>
            <a:avLst/>
            <a:gdLst/>
            <a:ahLst/>
            <a:cxnLst/>
            <a:rect l="l" t="t" r="r" b="b"/>
            <a:pathLst>
              <a:path w="17088" h="19243" extrusionOk="0">
                <a:moveTo>
                  <a:pt x="15955" y="1281"/>
                </a:moveTo>
                <a:lnTo>
                  <a:pt x="15955" y="3452"/>
                </a:lnTo>
                <a:lnTo>
                  <a:pt x="5586" y="5877"/>
                </a:lnTo>
                <a:lnTo>
                  <a:pt x="5586" y="3703"/>
                </a:lnTo>
                <a:lnTo>
                  <a:pt x="15955" y="1281"/>
                </a:lnTo>
                <a:close/>
                <a:moveTo>
                  <a:pt x="14425" y="12363"/>
                </a:moveTo>
                <a:cubicBezTo>
                  <a:pt x="14622" y="12363"/>
                  <a:pt x="14821" y="12401"/>
                  <a:pt x="15010" y="12480"/>
                </a:cubicBezTo>
                <a:cubicBezTo>
                  <a:pt x="15584" y="12716"/>
                  <a:pt x="15955" y="13274"/>
                  <a:pt x="15955" y="13893"/>
                </a:cubicBezTo>
                <a:cubicBezTo>
                  <a:pt x="15955" y="14739"/>
                  <a:pt x="15270" y="15421"/>
                  <a:pt x="14424" y="15421"/>
                </a:cubicBezTo>
                <a:cubicBezTo>
                  <a:pt x="13805" y="15421"/>
                  <a:pt x="13250" y="15050"/>
                  <a:pt x="13011" y="14479"/>
                </a:cubicBezTo>
                <a:cubicBezTo>
                  <a:pt x="12776" y="13905"/>
                  <a:pt x="12905" y="13247"/>
                  <a:pt x="13343" y="12809"/>
                </a:cubicBezTo>
                <a:cubicBezTo>
                  <a:pt x="13636" y="12519"/>
                  <a:pt x="14027" y="12363"/>
                  <a:pt x="14425" y="12363"/>
                </a:cubicBezTo>
                <a:close/>
                <a:moveTo>
                  <a:pt x="2925" y="15050"/>
                </a:moveTo>
                <a:cubicBezTo>
                  <a:pt x="3122" y="15050"/>
                  <a:pt x="3322" y="15088"/>
                  <a:pt x="3512" y="15168"/>
                </a:cubicBezTo>
                <a:cubicBezTo>
                  <a:pt x="4083" y="15403"/>
                  <a:pt x="4454" y="15962"/>
                  <a:pt x="4454" y="16581"/>
                </a:cubicBezTo>
                <a:cubicBezTo>
                  <a:pt x="4454" y="17423"/>
                  <a:pt x="3769" y="18108"/>
                  <a:pt x="2926" y="18108"/>
                </a:cubicBezTo>
                <a:cubicBezTo>
                  <a:pt x="2307" y="18108"/>
                  <a:pt x="1749" y="17737"/>
                  <a:pt x="1513" y="17166"/>
                </a:cubicBezTo>
                <a:cubicBezTo>
                  <a:pt x="1275" y="16593"/>
                  <a:pt x="1407" y="15934"/>
                  <a:pt x="1845" y="15497"/>
                </a:cubicBezTo>
                <a:cubicBezTo>
                  <a:pt x="2136" y="15206"/>
                  <a:pt x="2527" y="15050"/>
                  <a:pt x="2925" y="15050"/>
                </a:cubicBezTo>
                <a:close/>
                <a:moveTo>
                  <a:pt x="16525" y="0"/>
                </a:moveTo>
                <a:cubicBezTo>
                  <a:pt x="16481" y="0"/>
                  <a:pt x="16437" y="5"/>
                  <a:pt x="16393" y="16"/>
                </a:cubicBezTo>
                <a:lnTo>
                  <a:pt x="4892" y="2703"/>
                </a:lnTo>
                <a:cubicBezTo>
                  <a:pt x="4635" y="2761"/>
                  <a:pt x="4454" y="2990"/>
                  <a:pt x="4454" y="3253"/>
                </a:cubicBezTo>
                <a:lnTo>
                  <a:pt x="4454" y="14404"/>
                </a:lnTo>
                <a:cubicBezTo>
                  <a:pt x="3994" y="14081"/>
                  <a:pt x="3459" y="13921"/>
                  <a:pt x="2926" y="13921"/>
                </a:cubicBezTo>
                <a:cubicBezTo>
                  <a:pt x="2299" y="13921"/>
                  <a:pt x="1673" y="14143"/>
                  <a:pt x="1175" y="14579"/>
                </a:cubicBezTo>
                <a:cubicBezTo>
                  <a:pt x="251" y="15388"/>
                  <a:pt x="0" y="16720"/>
                  <a:pt x="568" y="17810"/>
                </a:cubicBezTo>
                <a:cubicBezTo>
                  <a:pt x="1032" y="18704"/>
                  <a:pt x="1950" y="19242"/>
                  <a:pt x="2925" y="19242"/>
                </a:cubicBezTo>
                <a:cubicBezTo>
                  <a:pt x="3136" y="19242"/>
                  <a:pt x="3349" y="19217"/>
                  <a:pt x="3560" y="19165"/>
                </a:cubicBezTo>
                <a:cubicBezTo>
                  <a:pt x="4750" y="18872"/>
                  <a:pt x="5589" y="17807"/>
                  <a:pt x="5586" y="16581"/>
                </a:cubicBezTo>
                <a:lnTo>
                  <a:pt x="5586" y="7039"/>
                </a:lnTo>
                <a:lnTo>
                  <a:pt x="15955" y="4618"/>
                </a:lnTo>
                <a:lnTo>
                  <a:pt x="15955" y="11716"/>
                </a:lnTo>
                <a:cubicBezTo>
                  <a:pt x="15508" y="11399"/>
                  <a:pt x="14974" y="11230"/>
                  <a:pt x="14424" y="11230"/>
                </a:cubicBezTo>
                <a:cubicBezTo>
                  <a:pt x="13349" y="11230"/>
                  <a:pt x="12377" y="11879"/>
                  <a:pt x="11966" y="12873"/>
                </a:cubicBezTo>
                <a:cubicBezTo>
                  <a:pt x="11553" y="13869"/>
                  <a:pt x="11782" y="15014"/>
                  <a:pt x="12543" y="15774"/>
                </a:cubicBezTo>
                <a:cubicBezTo>
                  <a:pt x="13052" y="16283"/>
                  <a:pt x="13733" y="16555"/>
                  <a:pt x="14426" y="16555"/>
                </a:cubicBezTo>
                <a:cubicBezTo>
                  <a:pt x="14769" y="16555"/>
                  <a:pt x="15115" y="16488"/>
                  <a:pt x="15445" y="16351"/>
                </a:cubicBezTo>
                <a:cubicBezTo>
                  <a:pt x="16438" y="15941"/>
                  <a:pt x="17087" y="14968"/>
                  <a:pt x="17087" y="13893"/>
                </a:cubicBezTo>
                <a:lnTo>
                  <a:pt x="17087" y="565"/>
                </a:lnTo>
                <a:cubicBezTo>
                  <a:pt x="17087" y="246"/>
                  <a:pt x="16826" y="0"/>
                  <a:pt x="1652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069" name="Google Shape;9069;p65"/>
          <p:cNvGrpSpPr/>
          <p:nvPr/>
        </p:nvGrpSpPr>
        <p:grpSpPr>
          <a:xfrm>
            <a:off x="1748710" y="4002431"/>
            <a:ext cx="231303" cy="231315"/>
            <a:chOff x="1487200" y="2021475"/>
            <a:chExt cx="483125" cy="483150"/>
          </a:xfrm>
        </p:grpSpPr>
        <p:sp>
          <p:nvSpPr>
            <p:cNvPr id="9070" name="Google Shape;9070;p65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71" name="Google Shape;9071;p65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72" name="Google Shape;9072;p65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73" name="Google Shape;9073;p65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74" name="Google Shape;9074;p65"/>
          <p:cNvGrpSpPr/>
          <p:nvPr/>
        </p:nvGrpSpPr>
        <p:grpSpPr>
          <a:xfrm>
            <a:off x="2030444" y="4016441"/>
            <a:ext cx="231303" cy="203295"/>
            <a:chOff x="2081650" y="2050750"/>
            <a:chExt cx="483125" cy="424625"/>
          </a:xfrm>
        </p:grpSpPr>
        <p:sp>
          <p:nvSpPr>
            <p:cNvPr id="9075" name="Google Shape;9075;p65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76" name="Google Shape;9076;p65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77" name="Google Shape;9077;p65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78" name="Google Shape;9078;p65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79" name="Google Shape;9079;p65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80" name="Google Shape;9080;p65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81" name="Google Shape;9081;p65"/>
          <p:cNvGrpSpPr/>
          <p:nvPr/>
        </p:nvGrpSpPr>
        <p:grpSpPr>
          <a:xfrm>
            <a:off x="2321425" y="4032300"/>
            <a:ext cx="231303" cy="171577"/>
            <a:chOff x="2676100" y="2083800"/>
            <a:chExt cx="483125" cy="358375"/>
          </a:xfrm>
        </p:grpSpPr>
        <p:sp>
          <p:nvSpPr>
            <p:cNvPr id="9082" name="Google Shape;9082;p65"/>
            <p:cNvSpPr/>
            <p:nvPr/>
          </p:nvSpPr>
          <p:spPr>
            <a:xfrm>
              <a:off x="2676100" y="2083800"/>
              <a:ext cx="483125" cy="358375"/>
            </a:xfrm>
            <a:custGeom>
              <a:avLst/>
              <a:gdLst/>
              <a:ahLst/>
              <a:cxnLst/>
              <a:rect l="l" t="t" r="r" b="b"/>
              <a:pathLst>
                <a:path w="19325" h="14335" extrusionOk="0">
                  <a:moveTo>
                    <a:pt x="1932" y="6375"/>
                  </a:moveTo>
                  <a:cubicBezTo>
                    <a:pt x="2126" y="6375"/>
                    <a:pt x="2324" y="6447"/>
                    <a:pt x="2485" y="6608"/>
                  </a:cubicBezTo>
                  <a:cubicBezTo>
                    <a:pt x="2984" y="7109"/>
                    <a:pt x="2630" y="7964"/>
                    <a:pt x="1927" y="7964"/>
                  </a:cubicBezTo>
                  <a:cubicBezTo>
                    <a:pt x="1489" y="7964"/>
                    <a:pt x="1133" y="7608"/>
                    <a:pt x="1133" y="7170"/>
                  </a:cubicBezTo>
                  <a:cubicBezTo>
                    <a:pt x="1133" y="6692"/>
                    <a:pt x="1524" y="6375"/>
                    <a:pt x="1932" y="6375"/>
                  </a:cubicBezTo>
                  <a:close/>
                  <a:moveTo>
                    <a:pt x="17401" y="6379"/>
                  </a:moveTo>
                  <a:cubicBezTo>
                    <a:pt x="17836" y="6379"/>
                    <a:pt x="18193" y="6732"/>
                    <a:pt x="18193" y="7170"/>
                  </a:cubicBezTo>
                  <a:cubicBezTo>
                    <a:pt x="18193" y="7648"/>
                    <a:pt x="17801" y="7964"/>
                    <a:pt x="17394" y="7964"/>
                  </a:cubicBezTo>
                  <a:cubicBezTo>
                    <a:pt x="17199" y="7964"/>
                    <a:pt x="17001" y="7892"/>
                    <a:pt x="16840" y="7731"/>
                  </a:cubicBezTo>
                  <a:cubicBezTo>
                    <a:pt x="16342" y="7230"/>
                    <a:pt x="16695" y="6379"/>
                    <a:pt x="17401" y="6379"/>
                  </a:cubicBezTo>
                  <a:close/>
                  <a:moveTo>
                    <a:pt x="9669" y="1276"/>
                  </a:moveTo>
                  <a:lnTo>
                    <a:pt x="14542" y="4851"/>
                  </a:lnTo>
                  <a:cubicBezTo>
                    <a:pt x="14642" y="4924"/>
                    <a:pt x="14760" y="4960"/>
                    <a:pt x="14877" y="4960"/>
                  </a:cubicBezTo>
                  <a:cubicBezTo>
                    <a:pt x="15021" y="4960"/>
                    <a:pt x="15164" y="4905"/>
                    <a:pt x="15273" y="4797"/>
                  </a:cubicBezTo>
                  <a:lnTo>
                    <a:pt x="18193" y="1925"/>
                  </a:lnTo>
                  <a:lnTo>
                    <a:pt x="18193" y="5419"/>
                  </a:lnTo>
                  <a:cubicBezTo>
                    <a:pt x="17930" y="5300"/>
                    <a:pt x="17661" y="5245"/>
                    <a:pt x="17398" y="5245"/>
                  </a:cubicBezTo>
                  <a:cubicBezTo>
                    <a:pt x="16385" y="5245"/>
                    <a:pt x="15475" y="6060"/>
                    <a:pt x="15475" y="7173"/>
                  </a:cubicBezTo>
                  <a:cubicBezTo>
                    <a:pt x="15475" y="8283"/>
                    <a:pt x="16385" y="9098"/>
                    <a:pt x="17398" y="9098"/>
                  </a:cubicBezTo>
                  <a:cubicBezTo>
                    <a:pt x="17660" y="9098"/>
                    <a:pt x="17930" y="9043"/>
                    <a:pt x="18193" y="8924"/>
                  </a:cubicBezTo>
                  <a:lnTo>
                    <a:pt x="18193" y="10878"/>
                  </a:lnTo>
                  <a:lnTo>
                    <a:pt x="1133" y="10878"/>
                  </a:lnTo>
                  <a:lnTo>
                    <a:pt x="1133" y="8924"/>
                  </a:lnTo>
                  <a:cubicBezTo>
                    <a:pt x="1395" y="9043"/>
                    <a:pt x="1665" y="9098"/>
                    <a:pt x="1928" y="9098"/>
                  </a:cubicBezTo>
                  <a:cubicBezTo>
                    <a:pt x="2940" y="9098"/>
                    <a:pt x="3850" y="8283"/>
                    <a:pt x="3850" y="7173"/>
                  </a:cubicBezTo>
                  <a:cubicBezTo>
                    <a:pt x="3850" y="6060"/>
                    <a:pt x="2940" y="5245"/>
                    <a:pt x="1927" y="5245"/>
                  </a:cubicBezTo>
                  <a:cubicBezTo>
                    <a:pt x="1665" y="5245"/>
                    <a:pt x="1395" y="5300"/>
                    <a:pt x="1133" y="5419"/>
                  </a:cubicBezTo>
                  <a:lnTo>
                    <a:pt x="1133" y="1883"/>
                  </a:lnTo>
                  <a:lnTo>
                    <a:pt x="4240" y="4806"/>
                  </a:lnTo>
                  <a:cubicBezTo>
                    <a:pt x="4349" y="4908"/>
                    <a:pt x="4488" y="4960"/>
                    <a:pt x="4628" y="4960"/>
                  </a:cubicBezTo>
                  <a:cubicBezTo>
                    <a:pt x="4748" y="4960"/>
                    <a:pt x="4869" y="4922"/>
                    <a:pt x="4970" y="4845"/>
                  </a:cubicBezTo>
                  <a:lnTo>
                    <a:pt x="9669" y="1276"/>
                  </a:lnTo>
                  <a:close/>
                  <a:moveTo>
                    <a:pt x="18193" y="12007"/>
                  </a:moveTo>
                  <a:lnTo>
                    <a:pt x="18193" y="13203"/>
                  </a:lnTo>
                  <a:lnTo>
                    <a:pt x="1133" y="13206"/>
                  </a:lnTo>
                  <a:lnTo>
                    <a:pt x="1133" y="12007"/>
                  </a:lnTo>
                  <a:close/>
                  <a:moveTo>
                    <a:pt x="570" y="0"/>
                  </a:moveTo>
                  <a:cubicBezTo>
                    <a:pt x="278" y="0"/>
                    <a:pt x="0" y="228"/>
                    <a:pt x="0" y="569"/>
                  </a:cubicBezTo>
                  <a:lnTo>
                    <a:pt x="0" y="13770"/>
                  </a:lnTo>
                  <a:cubicBezTo>
                    <a:pt x="0" y="14081"/>
                    <a:pt x="254" y="14335"/>
                    <a:pt x="565" y="14335"/>
                  </a:cubicBezTo>
                  <a:lnTo>
                    <a:pt x="18760" y="14335"/>
                  </a:lnTo>
                  <a:cubicBezTo>
                    <a:pt x="19071" y="14335"/>
                    <a:pt x="19325" y="14081"/>
                    <a:pt x="19325" y="13770"/>
                  </a:cubicBezTo>
                  <a:lnTo>
                    <a:pt x="19325" y="569"/>
                  </a:lnTo>
                  <a:cubicBezTo>
                    <a:pt x="19325" y="343"/>
                    <a:pt x="19189" y="134"/>
                    <a:pt x="18978" y="47"/>
                  </a:cubicBezTo>
                  <a:cubicBezTo>
                    <a:pt x="18907" y="18"/>
                    <a:pt x="18832" y="3"/>
                    <a:pt x="18758" y="3"/>
                  </a:cubicBezTo>
                  <a:cubicBezTo>
                    <a:pt x="18613" y="3"/>
                    <a:pt x="18470" y="59"/>
                    <a:pt x="18362" y="168"/>
                  </a:cubicBezTo>
                  <a:lnTo>
                    <a:pt x="14823" y="3652"/>
                  </a:lnTo>
                  <a:lnTo>
                    <a:pt x="9998" y="113"/>
                  </a:lnTo>
                  <a:cubicBezTo>
                    <a:pt x="9898" y="39"/>
                    <a:pt x="9780" y="2"/>
                    <a:pt x="9662" y="2"/>
                  </a:cubicBezTo>
                  <a:cubicBezTo>
                    <a:pt x="9542" y="2"/>
                    <a:pt x="9422" y="40"/>
                    <a:pt x="9321" y="116"/>
                  </a:cubicBezTo>
                  <a:lnTo>
                    <a:pt x="4668" y="3652"/>
                  </a:lnTo>
                  <a:lnTo>
                    <a:pt x="955" y="156"/>
                  </a:lnTo>
                  <a:cubicBezTo>
                    <a:pt x="840" y="48"/>
                    <a:pt x="704" y="0"/>
                    <a:pt x="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83" name="Google Shape;9083;p65"/>
            <p:cNvSpPr/>
            <p:nvPr/>
          </p:nvSpPr>
          <p:spPr>
            <a:xfrm>
              <a:off x="2869575" y="2214900"/>
              <a:ext cx="100050" cy="96325"/>
            </a:xfrm>
            <a:custGeom>
              <a:avLst/>
              <a:gdLst/>
              <a:ahLst/>
              <a:cxnLst/>
              <a:rect l="l" t="t" r="r" b="b"/>
              <a:pathLst>
                <a:path w="4002" h="3853" extrusionOk="0">
                  <a:moveTo>
                    <a:pt x="1924" y="1135"/>
                  </a:moveTo>
                  <a:cubicBezTo>
                    <a:pt x="2630" y="1135"/>
                    <a:pt x="2983" y="1986"/>
                    <a:pt x="2485" y="2487"/>
                  </a:cubicBezTo>
                  <a:cubicBezTo>
                    <a:pt x="2323" y="2648"/>
                    <a:pt x="2125" y="2720"/>
                    <a:pt x="1930" y="2720"/>
                  </a:cubicBezTo>
                  <a:cubicBezTo>
                    <a:pt x="1523" y="2720"/>
                    <a:pt x="1133" y="2404"/>
                    <a:pt x="1133" y="1926"/>
                  </a:cubicBezTo>
                  <a:cubicBezTo>
                    <a:pt x="1133" y="1488"/>
                    <a:pt x="1486" y="1135"/>
                    <a:pt x="1924" y="1135"/>
                  </a:cubicBezTo>
                  <a:close/>
                  <a:moveTo>
                    <a:pt x="1922" y="0"/>
                  </a:moveTo>
                  <a:cubicBezTo>
                    <a:pt x="1675" y="0"/>
                    <a:pt x="1425" y="48"/>
                    <a:pt x="1187" y="147"/>
                  </a:cubicBezTo>
                  <a:cubicBezTo>
                    <a:pt x="468" y="446"/>
                    <a:pt x="0" y="1147"/>
                    <a:pt x="0" y="1926"/>
                  </a:cubicBezTo>
                  <a:cubicBezTo>
                    <a:pt x="0" y="2989"/>
                    <a:pt x="861" y="3849"/>
                    <a:pt x="1924" y="3852"/>
                  </a:cubicBezTo>
                  <a:cubicBezTo>
                    <a:pt x="2703" y="3852"/>
                    <a:pt x="3403" y="3381"/>
                    <a:pt x="3702" y="2663"/>
                  </a:cubicBezTo>
                  <a:cubicBezTo>
                    <a:pt x="4001" y="1944"/>
                    <a:pt x="3835" y="1117"/>
                    <a:pt x="3285" y="564"/>
                  </a:cubicBezTo>
                  <a:cubicBezTo>
                    <a:pt x="2916" y="196"/>
                    <a:pt x="2423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84" name="Google Shape;9084;p65"/>
          <p:cNvGrpSpPr/>
          <p:nvPr/>
        </p:nvGrpSpPr>
        <p:grpSpPr>
          <a:xfrm>
            <a:off x="2610760" y="4009211"/>
            <a:ext cx="220028" cy="217754"/>
            <a:chOff x="3282325" y="2035675"/>
            <a:chExt cx="459575" cy="454825"/>
          </a:xfrm>
        </p:grpSpPr>
        <p:sp>
          <p:nvSpPr>
            <p:cNvPr id="9085" name="Google Shape;9085;p65"/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86" name="Google Shape;9086;p65"/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87" name="Google Shape;9087;p65"/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88" name="Google Shape;9088;p65"/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089" name="Google Shape;9089;p65"/>
          <p:cNvSpPr/>
          <p:nvPr/>
        </p:nvSpPr>
        <p:spPr>
          <a:xfrm>
            <a:off x="2889027" y="4010444"/>
            <a:ext cx="224684" cy="215336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9090" name="Google Shape;9090;p65"/>
          <p:cNvSpPr/>
          <p:nvPr/>
        </p:nvSpPr>
        <p:spPr>
          <a:xfrm>
            <a:off x="3183513" y="4002455"/>
            <a:ext cx="204169" cy="231315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091" name="Google Shape;9091;p65"/>
          <p:cNvGrpSpPr/>
          <p:nvPr/>
        </p:nvGrpSpPr>
        <p:grpSpPr>
          <a:xfrm>
            <a:off x="3457112" y="4002437"/>
            <a:ext cx="231602" cy="231303"/>
            <a:chOff x="5053900" y="2021500"/>
            <a:chExt cx="483750" cy="483125"/>
          </a:xfrm>
        </p:grpSpPr>
        <p:sp>
          <p:nvSpPr>
            <p:cNvPr id="9092" name="Google Shape;9092;p65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93" name="Google Shape;9093;p65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94" name="Google Shape;9094;p65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95" name="Google Shape;9095;p65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96" name="Google Shape;9096;p65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97" name="Google Shape;9097;p65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98" name="Google Shape;9098;p65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99" name="Google Shape;9099;p65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100" name="Google Shape;9100;p65"/>
          <p:cNvSpPr/>
          <p:nvPr/>
        </p:nvSpPr>
        <p:spPr>
          <a:xfrm>
            <a:off x="3779510" y="4002520"/>
            <a:ext cx="149925" cy="231183"/>
          </a:xfrm>
          <a:custGeom>
            <a:avLst/>
            <a:gdLst/>
            <a:ahLst/>
            <a:cxnLst/>
            <a:rect l="l" t="t" r="r" b="b"/>
            <a:pathLst>
              <a:path w="12526" h="19315" extrusionOk="0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101" name="Google Shape;9101;p65"/>
          <p:cNvGrpSpPr/>
          <p:nvPr/>
        </p:nvGrpSpPr>
        <p:grpSpPr>
          <a:xfrm>
            <a:off x="4018151" y="4004591"/>
            <a:ext cx="239118" cy="226994"/>
            <a:chOff x="6222125" y="2025975"/>
            <a:chExt cx="499450" cy="474125"/>
          </a:xfrm>
        </p:grpSpPr>
        <p:sp>
          <p:nvSpPr>
            <p:cNvPr id="9102" name="Google Shape;9102;p65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03" name="Google Shape;9103;p65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04" name="Google Shape;9104;p65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05" name="Google Shape;9105;p65"/>
          <p:cNvGrpSpPr/>
          <p:nvPr/>
        </p:nvGrpSpPr>
        <p:grpSpPr>
          <a:xfrm>
            <a:off x="4329846" y="3199671"/>
            <a:ext cx="228131" cy="126441"/>
            <a:chOff x="896050" y="2725450"/>
            <a:chExt cx="476500" cy="264100"/>
          </a:xfrm>
        </p:grpSpPr>
        <p:sp>
          <p:nvSpPr>
            <p:cNvPr id="9106" name="Google Shape;9106;p65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07" name="Google Shape;9107;p65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08" name="Google Shape;9108;p65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09" name="Google Shape;9109;p65"/>
          <p:cNvGrpSpPr/>
          <p:nvPr/>
        </p:nvGrpSpPr>
        <p:grpSpPr>
          <a:xfrm>
            <a:off x="4622736" y="3147235"/>
            <a:ext cx="231303" cy="231315"/>
            <a:chOff x="1487200" y="2615925"/>
            <a:chExt cx="483125" cy="483150"/>
          </a:xfrm>
        </p:grpSpPr>
        <p:sp>
          <p:nvSpPr>
            <p:cNvPr id="9110" name="Google Shape;9110;p65"/>
            <p:cNvSpPr/>
            <p:nvPr/>
          </p:nvSpPr>
          <p:spPr>
            <a:xfrm>
              <a:off x="1601400" y="28442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11" name="Google Shape;9111;p65"/>
            <p:cNvSpPr/>
            <p:nvPr/>
          </p:nvSpPr>
          <p:spPr>
            <a:xfrm>
              <a:off x="1487200" y="2731050"/>
              <a:ext cx="483125" cy="368025"/>
            </a:xfrm>
            <a:custGeom>
              <a:avLst/>
              <a:gdLst/>
              <a:ahLst/>
              <a:cxnLst/>
              <a:rect l="l" t="t" r="r" b="b"/>
              <a:pathLst>
                <a:path w="19325" h="14721" extrusionOk="0">
                  <a:moveTo>
                    <a:pt x="4566" y="1232"/>
                  </a:moveTo>
                  <a:cubicBezTo>
                    <a:pt x="4994" y="1386"/>
                    <a:pt x="5342" y="1703"/>
                    <a:pt x="5535" y="2117"/>
                  </a:cubicBezTo>
                  <a:cubicBezTo>
                    <a:pt x="5630" y="2320"/>
                    <a:pt x="5833" y="2444"/>
                    <a:pt x="6050" y="2444"/>
                  </a:cubicBezTo>
                  <a:cubicBezTo>
                    <a:pt x="6094" y="2444"/>
                    <a:pt x="6139" y="2439"/>
                    <a:pt x="6184" y="2428"/>
                  </a:cubicBezTo>
                  <a:cubicBezTo>
                    <a:pt x="6580" y="2322"/>
                    <a:pt x="6987" y="2268"/>
                    <a:pt x="7398" y="2265"/>
                  </a:cubicBezTo>
                  <a:lnTo>
                    <a:pt x="11927" y="2265"/>
                  </a:lnTo>
                  <a:cubicBezTo>
                    <a:pt x="14738" y="2265"/>
                    <a:pt x="17024" y="4551"/>
                    <a:pt x="17024" y="7362"/>
                  </a:cubicBezTo>
                  <a:cubicBezTo>
                    <a:pt x="17021" y="9385"/>
                    <a:pt x="15819" y="11215"/>
                    <a:pt x="13965" y="12024"/>
                  </a:cubicBezTo>
                  <a:cubicBezTo>
                    <a:pt x="13760" y="12114"/>
                    <a:pt x="13624" y="12320"/>
                    <a:pt x="13627" y="12543"/>
                  </a:cubicBezTo>
                  <a:lnTo>
                    <a:pt x="13627" y="13588"/>
                  </a:lnTo>
                  <a:lnTo>
                    <a:pt x="12495" y="13588"/>
                  </a:lnTo>
                  <a:lnTo>
                    <a:pt x="12495" y="13023"/>
                  </a:lnTo>
                  <a:cubicBezTo>
                    <a:pt x="12495" y="12709"/>
                    <a:pt x="12241" y="12456"/>
                    <a:pt x="11927" y="12456"/>
                  </a:cubicBezTo>
                  <a:lnTo>
                    <a:pt x="7398" y="12456"/>
                  </a:lnTo>
                  <a:cubicBezTo>
                    <a:pt x="7084" y="12456"/>
                    <a:pt x="6833" y="12709"/>
                    <a:pt x="6833" y="13023"/>
                  </a:cubicBezTo>
                  <a:lnTo>
                    <a:pt x="6833" y="13588"/>
                  </a:lnTo>
                  <a:lnTo>
                    <a:pt x="5701" y="13588"/>
                  </a:lnTo>
                  <a:lnTo>
                    <a:pt x="5701" y="12537"/>
                  </a:lnTo>
                  <a:cubicBezTo>
                    <a:pt x="5698" y="12314"/>
                    <a:pt x="5565" y="12108"/>
                    <a:pt x="5360" y="12021"/>
                  </a:cubicBezTo>
                  <a:cubicBezTo>
                    <a:pt x="4185" y="11508"/>
                    <a:pt x="3249" y="10572"/>
                    <a:pt x="2733" y="9400"/>
                  </a:cubicBezTo>
                  <a:cubicBezTo>
                    <a:pt x="2642" y="9192"/>
                    <a:pt x="2440" y="9059"/>
                    <a:pt x="2213" y="9059"/>
                  </a:cubicBezTo>
                  <a:lnTo>
                    <a:pt x="1132" y="9059"/>
                  </a:lnTo>
                  <a:lnTo>
                    <a:pt x="1132" y="6794"/>
                  </a:lnTo>
                  <a:lnTo>
                    <a:pt x="1851" y="6794"/>
                  </a:lnTo>
                  <a:cubicBezTo>
                    <a:pt x="2120" y="6794"/>
                    <a:pt x="2349" y="6604"/>
                    <a:pt x="2404" y="6341"/>
                  </a:cubicBezTo>
                  <a:cubicBezTo>
                    <a:pt x="2651" y="5130"/>
                    <a:pt x="3349" y="4046"/>
                    <a:pt x="4369" y="3286"/>
                  </a:cubicBezTo>
                  <a:cubicBezTo>
                    <a:pt x="4566" y="3138"/>
                    <a:pt x="4644" y="2884"/>
                    <a:pt x="4569" y="2652"/>
                  </a:cubicBezTo>
                  <a:lnTo>
                    <a:pt x="4566" y="2645"/>
                  </a:lnTo>
                  <a:lnTo>
                    <a:pt x="4566" y="1232"/>
                  </a:lnTo>
                  <a:close/>
                  <a:moveTo>
                    <a:pt x="4001" y="0"/>
                  </a:moveTo>
                  <a:cubicBezTo>
                    <a:pt x="3687" y="0"/>
                    <a:pt x="3436" y="254"/>
                    <a:pt x="3436" y="568"/>
                  </a:cubicBezTo>
                  <a:lnTo>
                    <a:pt x="3436" y="2582"/>
                  </a:lnTo>
                  <a:cubicBezTo>
                    <a:pt x="2461" y="3379"/>
                    <a:pt x="1754" y="4454"/>
                    <a:pt x="1407" y="5662"/>
                  </a:cubicBezTo>
                  <a:lnTo>
                    <a:pt x="568" y="5662"/>
                  </a:lnTo>
                  <a:cubicBezTo>
                    <a:pt x="254" y="5662"/>
                    <a:pt x="0" y="5916"/>
                    <a:pt x="0" y="6230"/>
                  </a:cubicBezTo>
                  <a:lnTo>
                    <a:pt x="0" y="9626"/>
                  </a:lnTo>
                  <a:cubicBezTo>
                    <a:pt x="0" y="9937"/>
                    <a:pt x="254" y="10191"/>
                    <a:pt x="568" y="10191"/>
                  </a:cubicBezTo>
                  <a:lnTo>
                    <a:pt x="1857" y="10191"/>
                  </a:lnTo>
                  <a:cubicBezTo>
                    <a:pt x="2452" y="11357"/>
                    <a:pt x="3400" y="12302"/>
                    <a:pt x="4569" y="12897"/>
                  </a:cubicBezTo>
                  <a:lnTo>
                    <a:pt x="4569" y="14156"/>
                  </a:lnTo>
                  <a:cubicBezTo>
                    <a:pt x="4569" y="14467"/>
                    <a:pt x="4819" y="14720"/>
                    <a:pt x="5133" y="14720"/>
                  </a:cubicBezTo>
                  <a:lnTo>
                    <a:pt x="7398" y="14720"/>
                  </a:lnTo>
                  <a:cubicBezTo>
                    <a:pt x="7712" y="14720"/>
                    <a:pt x="7965" y="14467"/>
                    <a:pt x="7965" y="14156"/>
                  </a:cubicBezTo>
                  <a:lnTo>
                    <a:pt x="7965" y="13588"/>
                  </a:lnTo>
                  <a:lnTo>
                    <a:pt x="11362" y="13588"/>
                  </a:lnTo>
                  <a:lnTo>
                    <a:pt x="11362" y="14156"/>
                  </a:lnTo>
                  <a:cubicBezTo>
                    <a:pt x="11362" y="14467"/>
                    <a:pt x="11613" y="14720"/>
                    <a:pt x="11927" y="14720"/>
                  </a:cubicBezTo>
                  <a:lnTo>
                    <a:pt x="14192" y="14720"/>
                  </a:lnTo>
                  <a:cubicBezTo>
                    <a:pt x="14506" y="14720"/>
                    <a:pt x="14759" y="14467"/>
                    <a:pt x="14759" y="14156"/>
                  </a:cubicBezTo>
                  <a:lnTo>
                    <a:pt x="14759" y="12903"/>
                  </a:lnTo>
                  <a:cubicBezTo>
                    <a:pt x="16689" y="11915"/>
                    <a:pt x="17969" y="9998"/>
                    <a:pt x="18135" y="7839"/>
                  </a:cubicBezTo>
                  <a:cubicBezTo>
                    <a:pt x="18383" y="7754"/>
                    <a:pt x="18612" y="7618"/>
                    <a:pt x="18799" y="7437"/>
                  </a:cubicBezTo>
                  <a:cubicBezTo>
                    <a:pt x="19134" y="7123"/>
                    <a:pt x="19325" y="6685"/>
                    <a:pt x="19325" y="6230"/>
                  </a:cubicBezTo>
                  <a:lnTo>
                    <a:pt x="19325" y="5097"/>
                  </a:lnTo>
                  <a:cubicBezTo>
                    <a:pt x="19325" y="4783"/>
                    <a:pt x="19071" y="4530"/>
                    <a:pt x="18760" y="4530"/>
                  </a:cubicBezTo>
                  <a:cubicBezTo>
                    <a:pt x="18446" y="4530"/>
                    <a:pt x="18192" y="4783"/>
                    <a:pt x="18192" y="5097"/>
                  </a:cubicBezTo>
                  <a:lnTo>
                    <a:pt x="18192" y="6230"/>
                  </a:lnTo>
                  <a:cubicBezTo>
                    <a:pt x="18192" y="6332"/>
                    <a:pt x="18159" y="6435"/>
                    <a:pt x="18099" y="6522"/>
                  </a:cubicBezTo>
                  <a:cubicBezTo>
                    <a:pt x="17688" y="3482"/>
                    <a:pt x="15079" y="1133"/>
                    <a:pt x="11927" y="1133"/>
                  </a:cubicBezTo>
                  <a:lnTo>
                    <a:pt x="7398" y="1133"/>
                  </a:lnTo>
                  <a:cubicBezTo>
                    <a:pt x="7041" y="1136"/>
                    <a:pt x="6685" y="1169"/>
                    <a:pt x="6332" y="1238"/>
                  </a:cubicBezTo>
                  <a:cubicBezTo>
                    <a:pt x="5807" y="465"/>
                    <a:pt x="4934" y="3"/>
                    <a:pt x="40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12" name="Google Shape;9112;p65"/>
            <p:cNvSpPr/>
            <p:nvPr/>
          </p:nvSpPr>
          <p:spPr>
            <a:xfrm>
              <a:off x="1658025" y="2615925"/>
              <a:ext cx="141550" cy="143450"/>
            </a:xfrm>
            <a:custGeom>
              <a:avLst/>
              <a:gdLst/>
              <a:ahLst/>
              <a:cxnLst/>
              <a:rect l="l" t="t" r="r" b="b"/>
              <a:pathLst>
                <a:path w="5662" h="5738" extrusionOk="0">
                  <a:moveTo>
                    <a:pt x="2829" y="1133"/>
                  </a:moveTo>
                  <a:cubicBezTo>
                    <a:pt x="3750" y="1133"/>
                    <a:pt x="4529" y="1945"/>
                    <a:pt x="4529" y="2908"/>
                  </a:cubicBezTo>
                  <a:cubicBezTo>
                    <a:pt x="4526" y="3845"/>
                    <a:pt x="3768" y="4605"/>
                    <a:pt x="2829" y="4605"/>
                  </a:cubicBezTo>
                  <a:cubicBezTo>
                    <a:pt x="1890" y="4605"/>
                    <a:pt x="1132" y="3845"/>
                    <a:pt x="1132" y="2908"/>
                  </a:cubicBezTo>
                  <a:cubicBezTo>
                    <a:pt x="1132" y="1945"/>
                    <a:pt x="1908" y="1133"/>
                    <a:pt x="2829" y="1133"/>
                  </a:cubicBezTo>
                  <a:close/>
                  <a:moveTo>
                    <a:pt x="2829" y="1"/>
                  </a:moveTo>
                  <a:cubicBezTo>
                    <a:pt x="2075" y="1"/>
                    <a:pt x="1359" y="312"/>
                    <a:pt x="818" y="876"/>
                  </a:cubicBezTo>
                  <a:cubicBezTo>
                    <a:pt x="293" y="1423"/>
                    <a:pt x="0" y="2151"/>
                    <a:pt x="0" y="2908"/>
                  </a:cubicBezTo>
                  <a:cubicBezTo>
                    <a:pt x="0" y="4470"/>
                    <a:pt x="1265" y="5738"/>
                    <a:pt x="2829" y="5738"/>
                  </a:cubicBezTo>
                  <a:cubicBezTo>
                    <a:pt x="4393" y="5738"/>
                    <a:pt x="5662" y="4470"/>
                    <a:pt x="5662" y="2908"/>
                  </a:cubicBezTo>
                  <a:cubicBezTo>
                    <a:pt x="5659" y="2151"/>
                    <a:pt x="5366" y="1423"/>
                    <a:pt x="4840" y="876"/>
                  </a:cubicBezTo>
                  <a:cubicBezTo>
                    <a:pt x="4303" y="312"/>
                    <a:pt x="3584" y="1"/>
                    <a:pt x="2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13" name="Google Shape;9113;p65"/>
          <p:cNvGrpSpPr/>
          <p:nvPr/>
        </p:nvGrpSpPr>
        <p:grpSpPr>
          <a:xfrm>
            <a:off x="4894685" y="3147235"/>
            <a:ext cx="240411" cy="231315"/>
            <a:chOff x="2077575" y="2615925"/>
            <a:chExt cx="502150" cy="483150"/>
          </a:xfrm>
        </p:grpSpPr>
        <p:sp>
          <p:nvSpPr>
            <p:cNvPr id="9114" name="Google Shape;9114;p65"/>
            <p:cNvSpPr/>
            <p:nvPr/>
          </p:nvSpPr>
          <p:spPr>
            <a:xfrm>
              <a:off x="2213375" y="2817500"/>
              <a:ext cx="151225" cy="148400"/>
            </a:xfrm>
            <a:custGeom>
              <a:avLst/>
              <a:gdLst/>
              <a:ahLst/>
              <a:cxnLst/>
              <a:rect l="l" t="t" r="r" b="b"/>
              <a:pathLst>
                <a:path w="6049" h="5936" extrusionOk="0">
                  <a:moveTo>
                    <a:pt x="5426" y="0"/>
                  </a:moveTo>
                  <a:cubicBezTo>
                    <a:pt x="5281" y="0"/>
                    <a:pt x="5136" y="56"/>
                    <a:pt x="5025" y="166"/>
                  </a:cubicBezTo>
                  <a:lnTo>
                    <a:pt x="4557" y="634"/>
                  </a:lnTo>
                  <a:cubicBezTo>
                    <a:pt x="4322" y="522"/>
                    <a:pt x="4072" y="468"/>
                    <a:pt x="3825" y="468"/>
                  </a:cubicBezTo>
                  <a:cubicBezTo>
                    <a:pt x="3288" y="468"/>
                    <a:pt x="2764" y="723"/>
                    <a:pt x="2437" y="1186"/>
                  </a:cubicBezTo>
                  <a:cubicBezTo>
                    <a:pt x="1957" y="1863"/>
                    <a:pt x="2038" y="2784"/>
                    <a:pt x="2624" y="3369"/>
                  </a:cubicBezTo>
                  <a:cubicBezTo>
                    <a:pt x="2980" y="3726"/>
                    <a:pt x="2727" y="4336"/>
                    <a:pt x="2223" y="4336"/>
                  </a:cubicBezTo>
                  <a:cubicBezTo>
                    <a:pt x="1718" y="4336"/>
                    <a:pt x="1468" y="3726"/>
                    <a:pt x="1824" y="3369"/>
                  </a:cubicBezTo>
                  <a:cubicBezTo>
                    <a:pt x="2044" y="3149"/>
                    <a:pt x="2044" y="2790"/>
                    <a:pt x="1824" y="2569"/>
                  </a:cubicBezTo>
                  <a:cubicBezTo>
                    <a:pt x="1714" y="2458"/>
                    <a:pt x="1569" y="2402"/>
                    <a:pt x="1424" y="2402"/>
                  </a:cubicBezTo>
                  <a:cubicBezTo>
                    <a:pt x="1279" y="2402"/>
                    <a:pt x="1134" y="2458"/>
                    <a:pt x="1024" y="2569"/>
                  </a:cubicBezTo>
                  <a:cubicBezTo>
                    <a:pt x="514" y="3077"/>
                    <a:pt x="381" y="3853"/>
                    <a:pt x="692" y="4502"/>
                  </a:cubicBezTo>
                  <a:lnTo>
                    <a:pt x="221" y="4970"/>
                  </a:lnTo>
                  <a:cubicBezTo>
                    <a:pt x="0" y="5190"/>
                    <a:pt x="0" y="5549"/>
                    <a:pt x="221" y="5770"/>
                  </a:cubicBezTo>
                  <a:cubicBezTo>
                    <a:pt x="332" y="5880"/>
                    <a:pt x="477" y="5935"/>
                    <a:pt x="622" y="5935"/>
                  </a:cubicBezTo>
                  <a:cubicBezTo>
                    <a:pt x="767" y="5935"/>
                    <a:pt x="912" y="5880"/>
                    <a:pt x="1024" y="5770"/>
                  </a:cubicBezTo>
                  <a:lnTo>
                    <a:pt x="1492" y="5302"/>
                  </a:lnTo>
                  <a:cubicBezTo>
                    <a:pt x="1726" y="5414"/>
                    <a:pt x="1975" y="5467"/>
                    <a:pt x="2220" y="5467"/>
                  </a:cubicBezTo>
                  <a:cubicBezTo>
                    <a:pt x="2758" y="5467"/>
                    <a:pt x="3281" y="5211"/>
                    <a:pt x="3608" y="4749"/>
                  </a:cubicBezTo>
                  <a:cubicBezTo>
                    <a:pt x="4089" y="4073"/>
                    <a:pt x="4010" y="3152"/>
                    <a:pt x="3424" y="2569"/>
                  </a:cubicBezTo>
                  <a:cubicBezTo>
                    <a:pt x="3068" y="2210"/>
                    <a:pt x="3322" y="1600"/>
                    <a:pt x="3826" y="1600"/>
                  </a:cubicBezTo>
                  <a:cubicBezTo>
                    <a:pt x="4330" y="1600"/>
                    <a:pt x="4581" y="2210"/>
                    <a:pt x="4224" y="2569"/>
                  </a:cubicBezTo>
                  <a:cubicBezTo>
                    <a:pt x="4004" y="2790"/>
                    <a:pt x="4004" y="3146"/>
                    <a:pt x="4224" y="3369"/>
                  </a:cubicBezTo>
                  <a:cubicBezTo>
                    <a:pt x="4335" y="3480"/>
                    <a:pt x="4480" y="3535"/>
                    <a:pt x="4624" y="3535"/>
                  </a:cubicBezTo>
                  <a:cubicBezTo>
                    <a:pt x="4769" y="3535"/>
                    <a:pt x="4914" y="3480"/>
                    <a:pt x="5025" y="3369"/>
                  </a:cubicBezTo>
                  <a:cubicBezTo>
                    <a:pt x="5535" y="2859"/>
                    <a:pt x="5668" y="2086"/>
                    <a:pt x="5360" y="1434"/>
                  </a:cubicBezTo>
                  <a:lnTo>
                    <a:pt x="5828" y="966"/>
                  </a:lnTo>
                  <a:cubicBezTo>
                    <a:pt x="6048" y="745"/>
                    <a:pt x="6048" y="386"/>
                    <a:pt x="5828" y="166"/>
                  </a:cubicBezTo>
                  <a:cubicBezTo>
                    <a:pt x="5716" y="56"/>
                    <a:pt x="5571" y="0"/>
                    <a:pt x="5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15" name="Google Shape;9115;p65"/>
            <p:cNvSpPr/>
            <p:nvPr/>
          </p:nvSpPr>
          <p:spPr>
            <a:xfrm>
              <a:off x="2333550" y="2737450"/>
              <a:ext cx="51050" cy="48325"/>
            </a:xfrm>
            <a:custGeom>
              <a:avLst/>
              <a:gdLst/>
              <a:ahLst/>
              <a:cxnLst/>
              <a:rect l="l" t="t" r="r" b="b"/>
              <a:pathLst>
                <a:path w="2042" h="1933" extrusionOk="0">
                  <a:moveTo>
                    <a:pt x="619" y="1"/>
                  </a:moveTo>
                  <a:cubicBezTo>
                    <a:pt x="475" y="1"/>
                    <a:pt x="330" y="56"/>
                    <a:pt x="221" y="167"/>
                  </a:cubicBezTo>
                  <a:cubicBezTo>
                    <a:pt x="0" y="388"/>
                    <a:pt x="0" y="747"/>
                    <a:pt x="221" y="967"/>
                  </a:cubicBezTo>
                  <a:lnTo>
                    <a:pt x="1021" y="1767"/>
                  </a:lnTo>
                  <a:cubicBezTo>
                    <a:pt x="1131" y="1878"/>
                    <a:pt x="1276" y="1933"/>
                    <a:pt x="1421" y="1933"/>
                  </a:cubicBezTo>
                  <a:cubicBezTo>
                    <a:pt x="1566" y="1933"/>
                    <a:pt x="1711" y="1878"/>
                    <a:pt x="1821" y="1767"/>
                  </a:cubicBezTo>
                  <a:cubicBezTo>
                    <a:pt x="2041" y="1547"/>
                    <a:pt x="2041" y="1188"/>
                    <a:pt x="1821" y="967"/>
                  </a:cubicBezTo>
                  <a:lnTo>
                    <a:pt x="1021" y="167"/>
                  </a:lnTo>
                  <a:cubicBezTo>
                    <a:pt x="910" y="57"/>
                    <a:pt x="765" y="1"/>
                    <a:pt x="6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16" name="Google Shape;9116;p65"/>
            <p:cNvSpPr/>
            <p:nvPr/>
          </p:nvSpPr>
          <p:spPr>
            <a:xfrm>
              <a:off x="2393550" y="2797500"/>
              <a:ext cx="51125" cy="48375"/>
            </a:xfrm>
            <a:custGeom>
              <a:avLst/>
              <a:gdLst/>
              <a:ahLst/>
              <a:cxnLst/>
              <a:rect l="l" t="t" r="r" b="b"/>
              <a:pathLst>
                <a:path w="2045" h="1935" extrusionOk="0">
                  <a:moveTo>
                    <a:pt x="621" y="0"/>
                  </a:moveTo>
                  <a:cubicBezTo>
                    <a:pt x="476" y="0"/>
                    <a:pt x="331" y="55"/>
                    <a:pt x="221" y="166"/>
                  </a:cubicBezTo>
                  <a:cubicBezTo>
                    <a:pt x="1" y="386"/>
                    <a:pt x="1" y="745"/>
                    <a:pt x="221" y="966"/>
                  </a:cubicBezTo>
                  <a:lnTo>
                    <a:pt x="1021" y="1769"/>
                  </a:lnTo>
                  <a:cubicBezTo>
                    <a:pt x="1131" y="1879"/>
                    <a:pt x="1276" y="1934"/>
                    <a:pt x="1421" y="1934"/>
                  </a:cubicBezTo>
                  <a:cubicBezTo>
                    <a:pt x="1566" y="1934"/>
                    <a:pt x="1711" y="1879"/>
                    <a:pt x="1821" y="1769"/>
                  </a:cubicBezTo>
                  <a:cubicBezTo>
                    <a:pt x="2045" y="1545"/>
                    <a:pt x="2042" y="1189"/>
                    <a:pt x="1821" y="966"/>
                  </a:cubicBezTo>
                  <a:lnTo>
                    <a:pt x="1021" y="166"/>
                  </a:lnTo>
                  <a:cubicBezTo>
                    <a:pt x="911" y="55"/>
                    <a:pt x="766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17" name="Google Shape;9117;p65"/>
            <p:cNvSpPr/>
            <p:nvPr/>
          </p:nvSpPr>
          <p:spPr>
            <a:xfrm>
              <a:off x="2077575" y="2615925"/>
              <a:ext cx="502150" cy="483150"/>
            </a:xfrm>
            <a:custGeom>
              <a:avLst/>
              <a:gdLst/>
              <a:ahLst/>
              <a:cxnLst/>
              <a:rect l="l" t="t" r="r" b="b"/>
              <a:pathLst>
                <a:path w="20086" h="19326" extrusionOk="0">
                  <a:moveTo>
                    <a:pt x="14865" y="4061"/>
                  </a:moveTo>
                  <a:cubicBezTo>
                    <a:pt x="14901" y="4061"/>
                    <a:pt x="14937" y="4064"/>
                    <a:pt x="14974" y="4071"/>
                  </a:cubicBezTo>
                  <a:cubicBezTo>
                    <a:pt x="15239" y="4125"/>
                    <a:pt x="15430" y="4358"/>
                    <a:pt x="15430" y="4627"/>
                  </a:cubicBezTo>
                  <a:cubicBezTo>
                    <a:pt x="15430" y="4778"/>
                    <a:pt x="15369" y="4922"/>
                    <a:pt x="15264" y="5028"/>
                  </a:cubicBezTo>
                  <a:cubicBezTo>
                    <a:pt x="15153" y="5137"/>
                    <a:pt x="15008" y="5194"/>
                    <a:pt x="14862" y="5194"/>
                  </a:cubicBezTo>
                  <a:cubicBezTo>
                    <a:pt x="14753" y="5194"/>
                    <a:pt x="14643" y="5162"/>
                    <a:pt x="14548" y="5098"/>
                  </a:cubicBezTo>
                  <a:cubicBezTo>
                    <a:pt x="14324" y="4947"/>
                    <a:pt x="14237" y="4660"/>
                    <a:pt x="14340" y="4409"/>
                  </a:cubicBezTo>
                  <a:cubicBezTo>
                    <a:pt x="14428" y="4195"/>
                    <a:pt x="14638" y="4061"/>
                    <a:pt x="14865" y="4061"/>
                  </a:cubicBezTo>
                  <a:close/>
                  <a:moveTo>
                    <a:pt x="13258" y="1136"/>
                  </a:moveTo>
                  <a:cubicBezTo>
                    <a:pt x="14386" y="1136"/>
                    <a:pt x="15514" y="1507"/>
                    <a:pt x="16441" y="2247"/>
                  </a:cubicBezTo>
                  <a:lnTo>
                    <a:pt x="15593" y="3096"/>
                  </a:lnTo>
                  <a:cubicBezTo>
                    <a:pt x="15349" y="2979"/>
                    <a:pt x="15100" y="2926"/>
                    <a:pt x="14858" y="2926"/>
                  </a:cubicBezTo>
                  <a:cubicBezTo>
                    <a:pt x="13865" y="2926"/>
                    <a:pt x="12999" y="3824"/>
                    <a:pt x="13186" y="4916"/>
                  </a:cubicBezTo>
                  <a:cubicBezTo>
                    <a:pt x="13295" y="5541"/>
                    <a:pt x="13742" y="6055"/>
                    <a:pt x="14346" y="6248"/>
                  </a:cubicBezTo>
                  <a:cubicBezTo>
                    <a:pt x="14514" y="6301"/>
                    <a:pt x="14688" y="6327"/>
                    <a:pt x="14859" y="6327"/>
                  </a:cubicBezTo>
                  <a:cubicBezTo>
                    <a:pt x="15304" y="6327"/>
                    <a:pt x="15739" y="6153"/>
                    <a:pt x="16064" y="5828"/>
                  </a:cubicBezTo>
                  <a:cubicBezTo>
                    <a:pt x="16571" y="5321"/>
                    <a:pt x="16704" y="4545"/>
                    <a:pt x="16396" y="3896"/>
                  </a:cubicBezTo>
                  <a:lnTo>
                    <a:pt x="17241" y="3050"/>
                  </a:lnTo>
                  <a:lnTo>
                    <a:pt x="17241" y="3050"/>
                  </a:lnTo>
                  <a:cubicBezTo>
                    <a:pt x="18842" y="5046"/>
                    <a:pt x="18715" y="7981"/>
                    <a:pt x="16864" y="9832"/>
                  </a:cubicBezTo>
                  <a:lnTo>
                    <a:pt x="16462" y="10231"/>
                  </a:lnTo>
                  <a:lnTo>
                    <a:pt x="16064" y="9832"/>
                  </a:lnTo>
                  <a:cubicBezTo>
                    <a:pt x="15952" y="9722"/>
                    <a:pt x="15806" y="9666"/>
                    <a:pt x="15661" y="9666"/>
                  </a:cubicBezTo>
                  <a:cubicBezTo>
                    <a:pt x="15516" y="9666"/>
                    <a:pt x="15372" y="9721"/>
                    <a:pt x="15261" y="9832"/>
                  </a:cubicBezTo>
                  <a:cubicBezTo>
                    <a:pt x="15040" y="10053"/>
                    <a:pt x="15040" y="10412"/>
                    <a:pt x="15261" y="10632"/>
                  </a:cubicBezTo>
                  <a:lnTo>
                    <a:pt x="15662" y="11034"/>
                  </a:lnTo>
                  <a:lnTo>
                    <a:pt x="8666" y="18027"/>
                  </a:lnTo>
                  <a:cubicBezTo>
                    <a:pt x="8556" y="18137"/>
                    <a:pt x="8411" y="18192"/>
                    <a:pt x="8266" y="18192"/>
                  </a:cubicBezTo>
                  <a:cubicBezTo>
                    <a:pt x="8121" y="18192"/>
                    <a:pt x="7976" y="18137"/>
                    <a:pt x="7866" y="18027"/>
                  </a:cubicBezTo>
                  <a:lnTo>
                    <a:pt x="1462" y="11623"/>
                  </a:lnTo>
                  <a:cubicBezTo>
                    <a:pt x="1241" y="11402"/>
                    <a:pt x="1241" y="11043"/>
                    <a:pt x="1462" y="10822"/>
                  </a:cubicBezTo>
                  <a:lnTo>
                    <a:pt x="8458" y="3826"/>
                  </a:lnTo>
                  <a:lnTo>
                    <a:pt x="8856" y="4228"/>
                  </a:lnTo>
                  <a:cubicBezTo>
                    <a:pt x="8966" y="4338"/>
                    <a:pt x="9111" y="4393"/>
                    <a:pt x="9256" y="4393"/>
                  </a:cubicBezTo>
                  <a:cubicBezTo>
                    <a:pt x="9401" y="4393"/>
                    <a:pt x="9546" y="4338"/>
                    <a:pt x="9656" y="4228"/>
                  </a:cubicBezTo>
                  <a:cubicBezTo>
                    <a:pt x="9880" y="4005"/>
                    <a:pt x="9877" y="3648"/>
                    <a:pt x="9656" y="3425"/>
                  </a:cubicBezTo>
                  <a:lnTo>
                    <a:pt x="9258" y="3026"/>
                  </a:lnTo>
                  <a:lnTo>
                    <a:pt x="9656" y="2625"/>
                  </a:lnTo>
                  <a:cubicBezTo>
                    <a:pt x="10649" y="1632"/>
                    <a:pt x="11954" y="1136"/>
                    <a:pt x="13258" y="1136"/>
                  </a:cubicBezTo>
                  <a:close/>
                  <a:moveTo>
                    <a:pt x="13261" y="1"/>
                  </a:moveTo>
                  <a:cubicBezTo>
                    <a:pt x="11661" y="1"/>
                    <a:pt x="10066" y="615"/>
                    <a:pt x="8856" y="1825"/>
                  </a:cubicBezTo>
                  <a:lnTo>
                    <a:pt x="8056" y="2625"/>
                  </a:lnTo>
                  <a:lnTo>
                    <a:pt x="661" y="10019"/>
                  </a:lnTo>
                  <a:cubicBezTo>
                    <a:pt x="0" y="10684"/>
                    <a:pt x="0" y="11759"/>
                    <a:pt x="661" y="12423"/>
                  </a:cubicBezTo>
                  <a:lnTo>
                    <a:pt x="7066" y="18827"/>
                  </a:lnTo>
                  <a:cubicBezTo>
                    <a:pt x="7398" y="19159"/>
                    <a:pt x="7833" y="19325"/>
                    <a:pt x="8267" y="19325"/>
                  </a:cubicBezTo>
                  <a:cubicBezTo>
                    <a:pt x="8702" y="19325"/>
                    <a:pt x="9137" y="19159"/>
                    <a:pt x="9469" y="18827"/>
                  </a:cubicBezTo>
                  <a:lnTo>
                    <a:pt x="17664" y="10632"/>
                  </a:lnTo>
                  <a:cubicBezTo>
                    <a:pt x="19956" y="8337"/>
                    <a:pt x="20086" y="4687"/>
                    <a:pt x="18044" y="2244"/>
                  </a:cubicBezTo>
                  <a:lnTo>
                    <a:pt x="19264" y="1024"/>
                  </a:lnTo>
                  <a:cubicBezTo>
                    <a:pt x="19485" y="804"/>
                    <a:pt x="19485" y="445"/>
                    <a:pt x="19264" y="224"/>
                  </a:cubicBezTo>
                  <a:cubicBezTo>
                    <a:pt x="19154" y="114"/>
                    <a:pt x="19009" y="59"/>
                    <a:pt x="18864" y="59"/>
                  </a:cubicBezTo>
                  <a:cubicBezTo>
                    <a:pt x="18719" y="59"/>
                    <a:pt x="18574" y="114"/>
                    <a:pt x="18464" y="224"/>
                  </a:cubicBezTo>
                  <a:lnTo>
                    <a:pt x="17244" y="1444"/>
                  </a:lnTo>
                  <a:cubicBezTo>
                    <a:pt x="16086" y="478"/>
                    <a:pt x="14671" y="1"/>
                    <a:pt x="13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18" name="Google Shape;9118;p65"/>
          <p:cNvGrpSpPr/>
          <p:nvPr/>
        </p:nvGrpSpPr>
        <p:grpSpPr>
          <a:xfrm>
            <a:off x="5182847" y="3158132"/>
            <a:ext cx="227473" cy="209519"/>
            <a:chOff x="2680100" y="2638725"/>
            <a:chExt cx="475125" cy="437625"/>
          </a:xfrm>
        </p:grpSpPr>
        <p:sp>
          <p:nvSpPr>
            <p:cNvPr id="9119" name="Google Shape;9119;p65"/>
            <p:cNvSpPr/>
            <p:nvPr/>
          </p:nvSpPr>
          <p:spPr>
            <a:xfrm>
              <a:off x="2680100" y="2638725"/>
              <a:ext cx="475125" cy="437625"/>
            </a:xfrm>
            <a:custGeom>
              <a:avLst/>
              <a:gdLst/>
              <a:ahLst/>
              <a:cxnLst/>
              <a:rect l="l" t="t" r="r" b="b"/>
              <a:pathLst>
                <a:path w="19005" h="17505" extrusionOk="0">
                  <a:moveTo>
                    <a:pt x="11399" y="1133"/>
                  </a:moveTo>
                  <a:cubicBezTo>
                    <a:pt x="11803" y="1133"/>
                    <a:pt x="12130" y="1462"/>
                    <a:pt x="12133" y="1867"/>
                  </a:cubicBezTo>
                  <a:lnTo>
                    <a:pt x="12133" y="3301"/>
                  </a:lnTo>
                  <a:lnTo>
                    <a:pt x="6876" y="3301"/>
                  </a:lnTo>
                  <a:lnTo>
                    <a:pt x="6873" y="1867"/>
                  </a:lnTo>
                  <a:cubicBezTo>
                    <a:pt x="6876" y="1462"/>
                    <a:pt x="7202" y="1133"/>
                    <a:pt x="7606" y="1133"/>
                  </a:cubicBezTo>
                  <a:close/>
                  <a:moveTo>
                    <a:pt x="2815" y="4433"/>
                  </a:moveTo>
                  <a:lnTo>
                    <a:pt x="2815" y="5430"/>
                  </a:lnTo>
                  <a:cubicBezTo>
                    <a:pt x="2815" y="5880"/>
                    <a:pt x="2449" y="6245"/>
                    <a:pt x="1999" y="6245"/>
                  </a:cubicBezTo>
                  <a:lnTo>
                    <a:pt x="1133" y="6245"/>
                  </a:lnTo>
                  <a:lnTo>
                    <a:pt x="1133" y="4433"/>
                  </a:lnTo>
                  <a:close/>
                  <a:moveTo>
                    <a:pt x="17873" y="4433"/>
                  </a:moveTo>
                  <a:lnTo>
                    <a:pt x="17873" y="6248"/>
                  </a:lnTo>
                  <a:lnTo>
                    <a:pt x="17006" y="6248"/>
                  </a:lnTo>
                  <a:cubicBezTo>
                    <a:pt x="16556" y="6248"/>
                    <a:pt x="16191" y="5883"/>
                    <a:pt x="16191" y="5433"/>
                  </a:cubicBezTo>
                  <a:lnTo>
                    <a:pt x="16191" y="4433"/>
                  </a:lnTo>
                  <a:close/>
                  <a:moveTo>
                    <a:pt x="15058" y="4430"/>
                  </a:moveTo>
                  <a:lnTo>
                    <a:pt x="15058" y="5430"/>
                  </a:lnTo>
                  <a:cubicBezTo>
                    <a:pt x="15058" y="6505"/>
                    <a:pt x="15931" y="7377"/>
                    <a:pt x="17006" y="7377"/>
                  </a:cubicBezTo>
                  <a:lnTo>
                    <a:pt x="17873" y="7377"/>
                  </a:lnTo>
                  <a:lnTo>
                    <a:pt x="17873" y="13422"/>
                  </a:lnTo>
                  <a:lnTo>
                    <a:pt x="17006" y="13422"/>
                  </a:lnTo>
                  <a:cubicBezTo>
                    <a:pt x="15931" y="13425"/>
                    <a:pt x="15058" y="14295"/>
                    <a:pt x="15058" y="15373"/>
                  </a:cubicBezTo>
                  <a:lnTo>
                    <a:pt x="15058" y="16369"/>
                  </a:lnTo>
                  <a:lnTo>
                    <a:pt x="3947" y="16369"/>
                  </a:lnTo>
                  <a:lnTo>
                    <a:pt x="3947" y="15373"/>
                  </a:lnTo>
                  <a:cubicBezTo>
                    <a:pt x="3947" y="14295"/>
                    <a:pt x="3074" y="13425"/>
                    <a:pt x="1999" y="13422"/>
                  </a:cubicBezTo>
                  <a:lnTo>
                    <a:pt x="1133" y="13422"/>
                  </a:lnTo>
                  <a:lnTo>
                    <a:pt x="1133" y="7377"/>
                  </a:lnTo>
                  <a:lnTo>
                    <a:pt x="1999" y="7377"/>
                  </a:lnTo>
                  <a:cubicBezTo>
                    <a:pt x="3074" y="7377"/>
                    <a:pt x="3947" y="6505"/>
                    <a:pt x="3947" y="5430"/>
                  </a:cubicBezTo>
                  <a:lnTo>
                    <a:pt x="3947" y="4430"/>
                  </a:lnTo>
                  <a:close/>
                  <a:moveTo>
                    <a:pt x="1999" y="14557"/>
                  </a:moveTo>
                  <a:cubicBezTo>
                    <a:pt x="2449" y="14557"/>
                    <a:pt x="2815" y="14923"/>
                    <a:pt x="2815" y="15376"/>
                  </a:cubicBezTo>
                  <a:lnTo>
                    <a:pt x="2815" y="16372"/>
                  </a:lnTo>
                  <a:lnTo>
                    <a:pt x="1133" y="16372"/>
                  </a:lnTo>
                  <a:lnTo>
                    <a:pt x="1133" y="14557"/>
                  </a:lnTo>
                  <a:close/>
                  <a:moveTo>
                    <a:pt x="17873" y="14557"/>
                  </a:moveTo>
                  <a:lnTo>
                    <a:pt x="17873" y="16372"/>
                  </a:lnTo>
                  <a:lnTo>
                    <a:pt x="16191" y="16372"/>
                  </a:lnTo>
                  <a:lnTo>
                    <a:pt x="16191" y="15376"/>
                  </a:lnTo>
                  <a:cubicBezTo>
                    <a:pt x="16191" y="14923"/>
                    <a:pt x="16556" y="14557"/>
                    <a:pt x="17006" y="14557"/>
                  </a:cubicBezTo>
                  <a:close/>
                  <a:moveTo>
                    <a:pt x="7606" y="1"/>
                  </a:moveTo>
                  <a:cubicBezTo>
                    <a:pt x="6577" y="1"/>
                    <a:pt x="5743" y="837"/>
                    <a:pt x="5743" y="1867"/>
                  </a:cubicBezTo>
                  <a:lnTo>
                    <a:pt x="5743" y="3301"/>
                  </a:lnTo>
                  <a:lnTo>
                    <a:pt x="1133" y="3301"/>
                  </a:lnTo>
                  <a:cubicBezTo>
                    <a:pt x="508" y="3301"/>
                    <a:pt x="0" y="3808"/>
                    <a:pt x="0" y="4433"/>
                  </a:cubicBezTo>
                  <a:lnTo>
                    <a:pt x="0" y="16372"/>
                  </a:lnTo>
                  <a:cubicBezTo>
                    <a:pt x="0" y="16997"/>
                    <a:pt x="508" y="17504"/>
                    <a:pt x="1133" y="17504"/>
                  </a:cubicBezTo>
                  <a:lnTo>
                    <a:pt x="17873" y="17504"/>
                  </a:lnTo>
                  <a:cubicBezTo>
                    <a:pt x="18498" y="17504"/>
                    <a:pt x="19005" y="16997"/>
                    <a:pt x="19005" y="16372"/>
                  </a:cubicBezTo>
                  <a:lnTo>
                    <a:pt x="19005" y="4430"/>
                  </a:lnTo>
                  <a:cubicBezTo>
                    <a:pt x="19005" y="3805"/>
                    <a:pt x="18498" y="3298"/>
                    <a:pt x="17873" y="3298"/>
                  </a:cubicBezTo>
                  <a:lnTo>
                    <a:pt x="13265" y="3298"/>
                  </a:lnTo>
                  <a:lnTo>
                    <a:pt x="13265" y="1864"/>
                  </a:lnTo>
                  <a:cubicBezTo>
                    <a:pt x="13262" y="834"/>
                    <a:pt x="12428" y="1"/>
                    <a:pt x="113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20" name="Google Shape;9120;p65"/>
            <p:cNvSpPr/>
            <p:nvPr/>
          </p:nvSpPr>
          <p:spPr>
            <a:xfrm>
              <a:off x="2795000" y="2810525"/>
              <a:ext cx="237800" cy="164300"/>
            </a:xfrm>
            <a:custGeom>
              <a:avLst/>
              <a:gdLst/>
              <a:ahLst/>
              <a:cxnLst/>
              <a:rect l="l" t="t" r="r" b="b"/>
              <a:pathLst>
                <a:path w="9512" h="6572" extrusionOk="0">
                  <a:moveTo>
                    <a:pt x="8379" y="1133"/>
                  </a:moveTo>
                  <a:lnTo>
                    <a:pt x="8379" y="5439"/>
                  </a:lnTo>
                  <a:lnTo>
                    <a:pt x="1132" y="5439"/>
                  </a:lnTo>
                  <a:lnTo>
                    <a:pt x="1132" y="1133"/>
                  </a:lnTo>
                  <a:close/>
                  <a:moveTo>
                    <a:pt x="568" y="1"/>
                  </a:moveTo>
                  <a:cubicBezTo>
                    <a:pt x="254" y="1"/>
                    <a:pt x="0" y="255"/>
                    <a:pt x="0" y="566"/>
                  </a:cubicBezTo>
                  <a:lnTo>
                    <a:pt x="0" y="6007"/>
                  </a:lnTo>
                  <a:cubicBezTo>
                    <a:pt x="0" y="6318"/>
                    <a:pt x="254" y="6571"/>
                    <a:pt x="568" y="6571"/>
                  </a:cubicBezTo>
                  <a:lnTo>
                    <a:pt x="8947" y="6571"/>
                  </a:lnTo>
                  <a:cubicBezTo>
                    <a:pt x="9258" y="6571"/>
                    <a:pt x="9511" y="6318"/>
                    <a:pt x="9511" y="6007"/>
                  </a:cubicBezTo>
                  <a:lnTo>
                    <a:pt x="9511" y="566"/>
                  </a:lnTo>
                  <a:cubicBezTo>
                    <a:pt x="9511" y="255"/>
                    <a:pt x="9258" y="1"/>
                    <a:pt x="89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21" name="Google Shape;9121;p65"/>
            <p:cNvSpPr/>
            <p:nvPr/>
          </p:nvSpPr>
          <p:spPr>
            <a:xfrm>
              <a:off x="2871900" y="2856725"/>
              <a:ext cx="91525" cy="28350"/>
            </a:xfrm>
            <a:custGeom>
              <a:avLst/>
              <a:gdLst/>
              <a:ahLst/>
              <a:cxnLst/>
              <a:rect l="l" t="t" r="r" b="b"/>
              <a:pathLst>
                <a:path w="3661" h="1134" extrusionOk="0">
                  <a:moveTo>
                    <a:pt x="565" y="1"/>
                  </a:moveTo>
                  <a:cubicBezTo>
                    <a:pt x="254" y="1"/>
                    <a:pt x="1" y="254"/>
                    <a:pt x="1" y="565"/>
                  </a:cubicBezTo>
                  <a:cubicBezTo>
                    <a:pt x="1" y="879"/>
                    <a:pt x="254" y="1133"/>
                    <a:pt x="565" y="1133"/>
                  </a:cubicBezTo>
                  <a:lnTo>
                    <a:pt x="3096" y="1133"/>
                  </a:lnTo>
                  <a:cubicBezTo>
                    <a:pt x="3407" y="1133"/>
                    <a:pt x="3660" y="879"/>
                    <a:pt x="3660" y="565"/>
                  </a:cubicBezTo>
                  <a:cubicBezTo>
                    <a:pt x="3660" y="254"/>
                    <a:pt x="3407" y="1"/>
                    <a:pt x="3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22" name="Google Shape;9122;p65"/>
            <p:cNvSpPr/>
            <p:nvPr/>
          </p:nvSpPr>
          <p:spPr>
            <a:xfrm>
              <a:off x="2845500" y="2900300"/>
              <a:ext cx="144350" cy="28325"/>
            </a:xfrm>
            <a:custGeom>
              <a:avLst/>
              <a:gdLst/>
              <a:ahLst/>
              <a:cxnLst/>
              <a:rect l="l" t="t" r="r" b="b"/>
              <a:pathLst>
                <a:path w="5774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2"/>
                    <a:pt x="565" y="1132"/>
                  </a:cubicBezTo>
                  <a:lnTo>
                    <a:pt x="5209" y="1132"/>
                  </a:lnTo>
                  <a:cubicBezTo>
                    <a:pt x="5520" y="1132"/>
                    <a:pt x="5773" y="879"/>
                    <a:pt x="5773" y="568"/>
                  </a:cubicBezTo>
                  <a:cubicBezTo>
                    <a:pt x="5773" y="254"/>
                    <a:pt x="5520" y="0"/>
                    <a:pt x="52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23" name="Google Shape;9123;p65"/>
          <p:cNvGrpSpPr/>
          <p:nvPr/>
        </p:nvGrpSpPr>
        <p:grpSpPr>
          <a:xfrm>
            <a:off x="5499465" y="3147235"/>
            <a:ext cx="162636" cy="231315"/>
            <a:chOff x="3342275" y="2615925"/>
            <a:chExt cx="339700" cy="483150"/>
          </a:xfrm>
        </p:grpSpPr>
        <p:sp>
          <p:nvSpPr>
            <p:cNvPr id="9124" name="Google Shape;9124;p65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25" name="Google Shape;9125;p65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126" name="Google Shape;9126;p65"/>
          <p:cNvSpPr/>
          <p:nvPr/>
        </p:nvSpPr>
        <p:spPr>
          <a:xfrm>
            <a:off x="5767230" y="3147265"/>
            <a:ext cx="189746" cy="23131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9127" name="Google Shape;9127;p65"/>
          <p:cNvSpPr/>
          <p:nvPr/>
        </p:nvSpPr>
        <p:spPr>
          <a:xfrm>
            <a:off x="6034533" y="3154495"/>
            <a:ext cx="231315" cy="216856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9128" name="Google Shape;9128;p65"/>
          <p:cNvSpPr/>
          <p:nvPr/>
        </p:nvSpPr>
        <p:spPr>
          <a:xfrm>
            <a:off x="6323477" y="3154495"/>
            <a:ext cx="231315" cy="216856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129" name="Google Shape;9129;p65"/>
          <p:cNvGrpSpPr/>
          <p:nvPr/>
        </p:nvGrpSpPr>
        <p:grpSpPr>
          <a:xfrm>
            <a:off x="6604338" y="3147546"/>
            <a:ext cx="230836" cy="230692"/>
            <a:chOff x="5648900" y="2616600"/>
            <a:chExt cx="482150" cy="481850"/>
          </a:xfrm>
        </p:grpSpPr>
        <p:sp>
          <p:nvSpPr>
            <p:cNvPr id="9130" name="Google Shape;9130;p65"/>
            <p:cNvSpPr/>
            <p:nvPr/>
          </p:nvSpPr>
          <p:spPr>
            <a:xfrm>
              <a:off x="5811500" y="2777025"/>
              <a:ext cx="156875" cy="148275"/>
            </a:xfrm>
            <a:custGeom>
              <a:avLst/>
              <a:gdLst/>
              <a:ahLst/>
              <a:cxnLst/>
              <a:rect l="l" t="t" r="r" b="b"/>
              <a:pathLst>
                <a:path w="6275" h="5931" extrusionOk="0">
                  <a:moveTo>
                    <a:pt x="3137" y="1265"/>
                  </a:moveTo>
                  <a:lnTo>
                    <a:pt x="4994" y="2615"/>
                  </a:lnTo>
                  <a:lnTo>
                    <a:pt x="4285" y="4798"/>
                  </a:lnTo>
                  <a:lnTo>
                    <a:pt x="1990" y="4798"/>
                  </a:lnTo>
                  <a:lnTo>
                    <a:pt x="1280" y="2615"/>
                  </a:lnTo>
                  <a:lnTo>
                    <a:pt x="3137" y="1265"/>
                  </a:lnTo>
                  <a:close/>
                  <a:moveTo>
                    <a:pt x="3137" y="0"/>
                  </a:moveTo>
                  <a:cubicBezTo>
                    <a:pt x="3020" y="0"/>
                    <a:pt x="2903" y="37"/>
                    <a:pt x="2805" y="109"/>
                  </a:cubicBezTo>
                  <a:lnTo>
                    <a:pt x="281" y="1942"/>
                  </a:lnTo>
                  <a:cubicBezTo>
                    <a:pt x="85" y="2087"/>
                    <a:pt x="0" y="2340"/>
                    <a:pt x="76" y="2573"/>
                  </a:cubicBezTo>
                  <a:lnTo>
                    <a:pt x="1039" y="5541"/>
                  </a:lnTo>
                  <a:cubicBezTo>
                    <a:pt x="1117" y="5773"/>
                    <a:pt x="1335" y="5930"/>
                    <a:pt x="1579" y="5930"/>
                  </a:cubicBezTo>
                  <a:lnTo>
                    <a:pt x="4695" y="5930"/>
                  </a:lnTo>
                  <a:cubicBezTo>
                    <a:pt x="4943" y="5930"/>
                    <a:pt x="5160" y="5773"/>
                    <a:pt x="5236" y="5541"/>
                  </a:cubicBezTo>
                  <a:lnTo>
                    <a:pt x="6199" y="2573"/>
                  </a:lnTo>
                  <a:cubicBezTo>
                    <a:pt x="6275" y="2340"/>
                    <a:pt x="6190" y="2087"/>
                    <a:pt x="5994" y="1942"/>
                  </a:cubicBezTo>
                  <a:lnTo>
                    <a:pt x="3469" y="109"/>
                  </a:lnTo>
                  <a:cubicBezTo>
                    <a:pt x="3371" y="37"/>
                    <a:pt x="3254" y="0"/>
                    <a:pt x="31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31" name="Google Shape;9131;p65"/>
            <p:cNvSpPr/>
            <p:nvPr/>
          </p:nvSpPr>
          <p:spPr>
            <a:xfrm>
              <a:off x="5648900" y="2616600"/>
              <a:ext cx="482150" cy="481850"/>
            </a:xfrm>
            <a:custGeom>
              <a:avLst/>
              <a:gdLst/>
              <a:ahLst/>
              <a:cxnLst/>
              <a:rect l="l" t="t" r="r" b="b"/>
              <a:pathLst>
                <a:path w="19286" h="19274" extrusionOk="0">
                  <a:moveTo>
                    <a:pt x="9641" y="1133"/>
                  </a:moveTo>
                  <a:cubicBezTo>
                    <a:pt x="9936" y="1133"/>
                    <a:pt x="10230" y="1148"/>
                    <a:pt x="10523" y="1179"/>
                  </a:cubicBezTo>
                  <a:cubicBezTo>
                    <a:pt x="10547" y="1182"/>
                    <a:pt x="10571" y="1185"/>
                    <a:pt x="10595" y="1185"/>
                  </a:cubicBezTo>
                  <a:cubicBezTo>
                    <a:pt x="10641" y="1191"/>
                    <a:pt x="10686" y="1197"/>
                    <a:pt x="10731" y="1203"/>
                  </a:cubicBezTo>
                  <a:cubicBezTo>
                    <a:pt x="10958" y="1230"/>
                    <a:pt x="11181" y="1269"/>
                    <a:pt x="11402" y="1314"/>
                  </a:cubicBezTo>
                  <a:lnTo>
                    <a:pt x="11501" y="1622"/>
                  </a:lnTo>
                  <a:lnTo>
                    <a:pt x="9644" y="2969"/>
                  </a:lnTo>
                  <a:lnTo>
                    <a:pt x="7787" y="1622"/>
                  </a:lnTo>
                  <a:lnTo>
                    <a:pt x="7887" y="1314"/>
                  </a:lnTo>
                  <a:cubicBezTo>
                    <a:pt x="8038" y="1281"/>
                    <a:pt x="8192" y="1254"/>
                    <a:pt x="8349" y="1230"/>
                  </a:cubicBezTo>
                  <a:lnTo>
                    <a:pt x="8352" y="1230"/>
                  </a:lnTo>
                  <a:cubicBezTo>
                    <a:pt x="8418" y="1221"/>
                    <a:pt x="8488" y="1209"/>
                    <a:pt x="8554" y="1203"/>
                  </a:cubicBezTo>
                  <a:cubicBezTo>
                    <a:pt x="8606" y="1194"/>
                    <a:pt x="8660" y="1188"/>
                    <a:pt x="8714" y="1185"/>
                  </a:cubicBezTo>
                  <a:lnTo>
                    <a:pt x="8760" y="1179"/>
                  </a:lnTo>
                  <a:cubicBezTo>
                    <a:pt x="9053" y="1148"/>
                    <a:pt x="9347" y="1133"/>
                    <a:pt x="9641" y="1133"/>
                  </a:cubicBezTo>
                  <a:close/>
                  <a:moveTo>
                    <a:pt x="2591" y="5394"/>
                  </a:moveTo>
                  <a:lnTo>
                    <a:pt x="3300" y="7577"/>
                  </a:lnTo>
                  <a:lnTo>
                    <a:pt x="1444" y="8926"/>
                  </a:lnTo>
                  <a:lnTo>
                    <a:pt x="1184" y="8736"/>
                  </a:lnTo>
                  <a:cubicBezTo>
                    <a:pt x="1187" y="8700"/>
                    <a:pt x="1193" y="8661"/>
                    <a:pt x="1199" y="8621"/>
                  </a:cubicBezTo>
                  <a:cubicBezTo>
                    <a:pt x="1202" y="8594"/>
                    <a:pt x="1205" y="8567"/>
                    <a:pt x="1208" y="8540"/>
                  </a:cubicBezTo>
                  <a:cubicBezTo>
                    <a:pt x="1211" y="8498"/>
                    <a:pt x="1220" y="8455"/>
                    <a:pt x="1226" y="8413"/>
                  </a:cubicBezTo>
                  <a:cubicBezTo>
                    <a:pt x="1229" y="8383"/>
                    <a:pt x="1232" y="8353"/>
                    <a:pt x="1238" y="8326"/>
                  </a:cubicBezTo>
                  <a:cubicBezTo>
                    <a:pt x="1244" y="8286"/>
                    <a:pt x="1250" y="8247"/>
                    <a:pt x="1256" y="8208"/>
                  </a:cubicBezTo>
                  <a:cubicBezTo>
                    <a:pt x="1265" y="8169"/>
                    <a:pt x="1268" y="8141"/>
                    <a:pt x="1274" y="8108"/>
                  </a:cubicBezTo>
                  <a:cubicBezTo>
                    <a:pt x="1280" y="8075"/>
                    <a:pt x="1290" y="8036"/>
                    <a:pt x="1296" y="7999"/>
                  </a:cubicBezTo>
                  <a:cubicBezTo>
                    <a:pt x="1302" y="7966"/>
                    <a:pt x="1308" y="7930"/>
                    <a:pt x="1317" y="7894"/>
                  </a:cubicBezTo>
                  <a:cubicBezTo>
                    <a:pt x="1323" y="7861"/>
                    <a:pt x="1332" y="7824"/>
                    <a:pt x="1338" y="7791"/>
                  </a:cubicBezTo>
                  <a:cubicBezTo>
                    <a:pt x="1347" y="7755"/>
                    <a:pt x="1356" y="7719"/>
                    <a:pt x="1362" y="7682"/>
                  </a:cubicBezTo>
                  <a:cubicBezTo>
                    <a:pt x="1371" y="7649"/>
                    <a:pt x="1380" y="7613"/>
                    <a:pt x="1389" y="7577"/>
                  </a:cubicBezTo>
                  <a:cubicBezTo>
                    <a:pt x="1398" y="7541"/>
                    <a:pt x="1407" y="7510"/>
                    <a:pt x="1413" y="7477"/>
                  </a:cubicBezTo>
                  <a:cubicBezTo>
                    <a:pt x="1425" y="7441"/>
                    <a:pt x="1434" y="7399"/>
                    <a:pt x="1447" y="7359"/>
                  </a:cubicBezTo>
                  <a:cubicBezTo>
                    <a:pt x="1456" y="7332"/>
                    <a:pt x="1462" y="7305"/>
                    <a:pt x="1471" y="7278"/>
                  </a:cubicBezTo>
                  <a:cubicBezTo>
                    <a:pt x="1483" y="7233"/>
                    <a:pt x="1495" y="7187"/>
                    <a:pt x="1510" y="7142"/>
                  </a:cubicBezTo>
                  <a:cubicBezTo>
                    <a:pt x="1516" y="7124"/>
                    <a:pt x="1522" y="7106"/>
                    <a:pt x="1528" y="7085"/>
                  </a:cubicBezTo>
                  <a:cubicBezTo>
                    <a:pt x="1546" y="7030"/>
                    <a:pt x="1561" y="6976"/>
                    <a:pt x="1579" y="6925"/>
                  </a:cubicBezTo>
                  <a:lnTo>
                    <a:pt x="1588" y="6900"/>
                  </a:lnTo>
                  <a:cubicBezTo>
                    <a:pt x="1767" y="6375"/>
                    <a:pt x="1996" y="5871"/>
                    <a:pt x="2274" y="5394"/>
                  </a:cubicBezTo>
                  <a:close/>
                  <a:moveTo>
                    <a:pt x="17012" y="5394"/>
                  </a:moveTo>
                  <a:cubicBezTo>
                    <a:pt x="17253" y="5813"/>
                    <a:pt x="17462" y="6257"/>
                    <a:pt x="17628" y="6713"/>
                  </a:cubicBezTo>
                  <a:lnTo>
                    <a:pt x="17628" y="6719"/>
                  </a:lnTo>
                  <a:cubicBezTo>
                    <a:pt x="17649" y="6774"/>
                    <a:pt x="17670" y="6831"/>
                    <a:pt x="17688" y="6888"/>
                  </a:cubicBezTo>
                  <a:cubicBezTo>
                    <a:pt x="17694" y="6906"/>
                    <a:pt x="17700" y="6922"/>
                    <a:pt x="17706" y="6937"/>
                  </a:cubicBezTo>
                  <a:cubicBezTo>
                    <a:pt x="17721" y="6982"/>
                    <a:pt x="17736" y="7027"/>
                    <a:pt x="17749" y="7072"/>
                  </a:cubicBezTo>
                  <a:cubicBezTo>
                    <a:pt x="17758" y="7103"/>
                    <a:pt x="17767" y="7130"/>
                    <a:pt x="17776" y="7157"/>
                  </a:cubicBezTo>
                  <a:cubicBezTo>
                    <a:pt x="17788" y="7196"/>
                    <a:pt x="17797" y="7230"/>
                    <a:pt x="17809" y="7266"/>
                  </a:cubicBezTo>
                  <a:cubicBezTo>
                    <a:pt x="17818" y="7305"/>
                    <a:pt x="17830" y="7341"/>
                    <a:pt x="17839" y="7377"/>
                  </a:cubicBezTo>
                  <a:cubicBezTo>
                    <a:pt x="17848" y="7408"/>
                    <a:pt x="17857" y="7438"/>
                    <a:pt x="17863" y="7468"/>
                  </a:cubicBezTo>
                  <a:cubicBezTo>
                    <a:pt x="17875" y="7510"/>
                    <a:pt x="17887" y="7553"/>
                    <a:pt x="17896" y="7598"/>
                  </a:cubicBezTo>
                  <a:lnTo>
                    <a:pt x="17915" y="7673"/>
                  </a:lnTo>
                  <a:cubicBezTo>
                    <a:pt x="17927" y="7722"/>
                    <a:pt x="17936" y="7767"/>
                    <a:pt x="17948" y="7812"/>
                  </a:cubicBezTo>
                  <a:lnTo>
                    <a:pt x="17963" y="7885"/>
                  </a:lnTo>
                  <a:cubicBezTo>
                    <a:pt x="17972" y="7933"/>
                    <a:pt x="17981" y="7978"/>
                    <a:pt x="17990" y="8027"/>
                  </a:cubicBezTo>
                  <a:cubicBezTo>
                    <a:pt x="17996" y="8051"/>
                    <a:pt x="18002" y="8075"/>
                    <a:pt x="18005" y="8099"/>
                  </a:cubicBezTo>
                  <a:cubicBezTo>
                    <a:pt x="18014" y="8144"/>
                    <a:pt x="18020" y="8193"/>
                    <a:pt x="18029" y="8238"/>
                  </a:cubicBezTo>
                  <a:cubicBezTo>
                    <a:pt x="18032" y="8265"/>
                    <a:pt x="18038" y="8289"/>
                    <a:pt x="18041" y="8317"/>
                  </a:cubicBezTo>
                  <a:cubicBezTo>
                    <a:pt x="18050" y="8362"/>
                    <a:pt x="18057" y="8404"/>
                    <a:pt x="18063" y="8449"/>
                  </a:cubicBezTo>
                  <a:cubicBezTo>
                    <a:pt x="18066" y="8477"/>
                    <a:pt x="18069" y="8507"/>
                    <a:pt x="18075" y="8534"/>
                  </a:cubicBezTo>
                  <a:cubicBezTo>
                    <a:pt x="18078" y="8576"/>
                    <a:pt x="18084" y="8621"/>
                    <a:pt x="18090" y="8664"/>
                  </a:cubicBezTo>
                  <a:cubicBezTo>
                    <a:pt x="18093" y="8688"/>
                    <a:pt x="18096" y="8712"/>
                    <a:pt x="18096" y="8739"/>
                  </a:cubicBezTo>
                  <a:lnTo>
                    <a:pt x="17836" y="8926"/>
                  </a:lnTo>
                  <a:lnTo>
                    <a:pt x="15979" y="7580"/>
                  </a:lnTo>
                  <a:lnTo>
                    <a:pt x="16689" y="5397"/>
                  </a:lnTo>
                  <a:lnTo>
                    <a:pt x="17012" y="5394"/>
                  </a:lnTo>
                  <a:close/>
                  <a:moveTo>
                    <a:pt x="5722" y="15029"/>
                  </a:moveTo>
                  <a:lnTo>
                    <a:pt x="6432" y="17212"/>
                  </a:lnTo>
                  <a:lnTo>
                    <a:pt x="6172" y="17402"/>
                  </a:lnTo>
                  <a:cubicBezTo>
                    <a:pt x="5091" y="16916"/>
                    <a:pt x="4125" y="16209"/>
                    <a:pt x="3331" y="15331"/>
                  </a:cubicBezTo>
                  <a:lnTo>
                    <a:pt x="3427" y="15029"/>
                  </a:lnTo>
                  <a:close/>
                  <a:moveTo>
                    <a:pt x="15855" y="15029"/>
                  </a:moveTo>
                  <a:lnTo>
                    <a:pt x="15952" y="15331"/>
                  </a:lnTo>
                  <a:cubicBezTo>
                    <a:pt x="15158" y="16209"/>
                    <a:pt x="14192" y="16916"/>
                    <a:pt x="13111" y="17402"/>
                  </a:cubicBezTo>
                  <a:lnTo>
                    <a:pt x="12851" y="17212"/>
                  </a:lnTo>
                  <a:lnTo>
                    <a:pt x="13561" y="15029"/>
                  </a:lnTo>
                  <a:close/>
                  <a:moveTo>
                    <a:pt x="6571" y="1707"/>
                  </a:moveTo>
                  <a:cubicBezTo>
                    <a:pt x="6516" y="1927"/>
                    <a:pt x="6604" y="2160"/>
                    <a:pt x="6788" y="2296"/>
                  </a:cubicBezTo>
                  <a:lnTo>
                    <a:pt x="9309" y="4129"/>
                  </a:lnTo>
                  <a:cubicBezTo>
                    <a:pt x="9409" y="4199"/>
                    <a:pt x="9526" y="4235"/>
                    <a:pt x="9643" y="4235"/>
                  </a:cubicBezTo>
                  <a:cubicBezTo>
                    <a:pt x="9760" y="4235"/>
                    <a:pt x="9877" y="4199"/>
                    <a:pt x="9976" y="4129"/>
                  </a:cubicBezTo>
                  <a:lnTo>
                    <a:pt x="12498" y="2296"/>
                  </a:lnTo>
                  <a:cubicBezTo>
                    <a:pt x="12682" y="2160"/>
                    <a:pt x="12769" y="1927"/>
                    <a:pt x="12715" y="1707"/>
                  </a:cubicBezTo>
                  <a:lnTo>
                    <a:pt x="12715" y="1707"/>
                  </a:lnTo>
                  <a:cubicBezTo>
                    <a:pt x="14089" y="2241"/>
                    <a:pt x="15300" y="3123"/>
                    <a:pt x="16230" y="4264"/>
                  </a:cubicBezTo>
                  <a:cubicBezTo>
                    <a:pt x="16003" y="4283"/>
                    <a:pt x="15813" y="4437"/>
                    <a:pt x="15744" y="4651"/>
                  </a:cubicBezTo>
                  <a:lnTo>
                    <a:pt x="14777" y="7616"/>
                  </a:lnTo>
                  <a:cubicBezTo>
                    <a:pt x="14702" y="7852"/>
                    <a:pt x="14786" y="8105"/>
                    <a:pt x="14986" y="8250"/>
                  </a:cubicBezTo>
                  <a:lnTo>
                    <a:pt x="17507" y="10083"/>
                  </a:lnTo>
                  <a:cubicBezTo>
                    <a:pt x="17605" y="10155"/>
                    <a:pt x="17721" y="10192"/>
                    <a:pt x="17838" y="10192"/>
                  </a:cubicBezTo>
                  <a:cubicBezTo>
                    <a:pt x="17940" y="10192"/>
                    <a:pt x="18043" y="10164"/>
                    <a:pt x="18135" y="10107"/>
                  </a:cubicBezTo>
                  <a:lnTo>
                    <a:pt x="18135" y="10107"/>
                  </a:lnTo>
                  <a:cubicBezTo>
                    <a:pt x="18053" y="11581"/>
                    <a:pt x="17592" y="13006"/>
                    <a:pt x="16788" y="14244"/>
                  </a:cubicBezTo>
                  <a:cubicBezTo>
                    <a:pt x="16701" y="14032"/>
                    <a:pt x="16495" y="13896"/>
                    <a:pt x="16269" y="13896"/>
                  </a:cubicBezTo>
                  <a:lnTo>
                    <a:pt x="13150" y="13896"/>
                  </a:lnTo>
                  <a:cubicBezTo>
                    <a:pt x="12905" y="13896"/>
                    <a:pt x="12688" y="14053"/>
                    <a:pt x="12612" y="14289"/>
                  </a:cubicBezTo>
                  <a:lnTo>
                    <a:pt x="11649" y="17254"/>
                  </a:lnTo>
                  <a:cubicBezTo>
                    <a:pt x="11577" y="17471"/>
                    <a:pt x="11646" y="17710"/>
                    <a:pt x="11818" y="17858"/>
                  </a:cubicBezTo>
                  <a:cubicBezTo>
                    <a:pt x="11106" y="18045"/>
                    <a:pt x="10374" y="18139"/>
                    <a:pt x="9643" y="18139"/>
                  </a:cubicBezTo>
                  <a:cubicBezTo>
                    <a:pt x="8911" y="18139"/>
                    <a:pt x="8180" y="18045"/>
                    <a:pt x="7467" y="17858"/>
                  </a:cubicBezTo>
                  <a:cubicBezTo>
                    <a:pt x="7639" y="17710"/>
                    <a:pt x="7709" y="17471"/>
                    <a:pt x="7636" y="17254"/>
                  </a:cubicBezTo>
                  <a:lnTo>
                    <a:pt x="6673" y="14289"/>
                  </a:lnTo>
                  <a:cubicBezTo>
                    <a:pt x="6598" y="14053"/>
                    <a:pt x="6380" y="13896"/>
                    <a:pt x="6136" y="13896"/>
                  </a:cubicBezTo>
                  <a:lnTo>
                    <a:pt x="3020" y="13896"/>
                  </a:lnTo>
                  <a:cubicBezTo>
                    <a:pt x="2790" y="13896"/>
                    <a:pt x="2585" y="14032"/>
                    <a:pt x="2497" y="14244"/>
                  </a:cubicBezTo>
                  <a:cubicBezTo>
                    <a:pt x="1694" y="13006"/>
                    <a:pt x="1229" y="11581"/>
                    <a:pt x="1151" y="10107"/>
                  </a:cubicBezTo>
                  <a:lnTo>
                    <a:pt x="1151" y="10107"/>
                  </a:lnTo>
                  <a:cubicBezTo>
                    <a:pt x="1240" y="10163"/>
                    <a:pt x="1342" y="10191"/>
                    <a:pt x="1443" y="10191"/>
                  </a:cubicBezTo>
                  <a:cubicBezTo>
                    <a:pt x="1560" y="10191"/>
                    <a:pt x="1677" y="10154"/>
                    <a:pt x="1776" y="10083"/>
                  </a:cubicBezTo>
                  <a:lnTo>
                    <a:pt x="4300" y="8250"/>
                  </a:lnTo>
                  <a:cubicBezTo>
                    <a:pt x="4496" y="8105"/>
                    <a:pt x="4581" y="7852"/>
                    <a:pt x="4505" y="7616"/>
                  </a:cubicBezTo>
                  <a:lnTo>
                    <a:pt x="3542" y="4654"/>
                  </a:lnTo>
                  <a:cubicBezTo>
                    <a:pt x="3473" y="4440"/>
                    <a:pt x="3279" y="4286"/>
                    <a:pt x="3053" y="4264"/>
                  </a:cubicBezTo>
                  <a:cubicBezTo>
                    <a:pt x="3986" y="3123"/>
                    <a:pt x="5197" y="2241"/>
                    <a:pt x="6568" y="1707"/>
                  </a:cubicBezTo>
                  <a:close/>
                  <a:moveTo>
                    <a:pt x="9641" y="1"/>
                  </a:moveTo>
                  <a:cubicBezTo>
                    <a:pt x="9566" y="1"/>
                    <a:pt x="9490" y="1"/>
                    <a:pt x="9412" y="4"/>
                  </a:cubicBezTo>
                  <a:lnTo>
                    <a:pt x="9394" y="4"/>
                  </a:lnTo>
                  <a:cubicBezTo>
                    <a:pt x="9318" y="7"/>
                    <a:pt x="9246" y="7"/>
                    <a:pt x="9173" y="13"/>
                  </a:cubicBezTo>
                  <a:lnTo>
                    <a:pt x="9137" y="13"/>
                  </a:lnTo>
                  <a:cubicBezTo>
                    <a:pt x="9077" y="16"/>
                    <a:pt x="9019" y="19"/>
                    <a:pt x="8959" y="22"/>
                  </a:cubicBezTo>
                  <a:lnTo>
                    <a:pt x="8908" y="25"/>
                  </a:lnTo>
                  <a:cubicBezTo>
                    <a:pt x="8850" y="31"/>
                    <a:pt x="8790" y="37"/>
                    <a:pt x="8732" y="40"/>
                  </a:cubicBezTo>
                  <a:lnTo>
                    <a:pt x="8630" y="52"/>
                  </a:lnTo>
                  <a:lnTo>
                    <a:pt x="8551" y="61"/>
                  </a:lnTo>
                  <a:cubicBezTo>
                    <a:pt x="8476" y="67"/>
                    <a:pt x="8400" y="76"/>
                    <a:pt x="8325" y="88"/>
                  </a:cubicBezTo>
                  <a:lnTo>
                    <a:pt x="8313" y="88"/>
                  </a:lnTo>
                  <a:cubicBezTo>
                    <a:pt x="3965" y="695"/>
                    <a:pt x="574" y="4162"/>
                    <a:pt x="67" y="8522"/>
                  </a:cubicBezTo>
                  <a:lnTo>
                    <a:pt x="67" y="8525"/>
                  </a:lnTo>
                  <a:lnTo>
                    <a:pt x="67" y="8537"/>
                  </a:lnTo>
                  <a:cubicBezTo>
                    <a:pt x="61" y="8609"/>
                    <a:pt x="52" y="8685"/>
                    <a:pt x="46" y="8760"/>
                  </a:cubicBezTo>
                  <a:cubicBezTo>
                    <a:pt x="42" y="8794"/>
                    <a:pt x="39" y="8827"/>
                    <a:pt x="36" y="8860"/>
                  </a:cubicBezTo>
                  <a:cubicBezTo>
                    <a:pt x="33" y="8893"/>
                    <a:pt x="33" y="8920"/>
                    <a:pt x="30" y="8951"/>
                  </a:cubicBezTo>
                  <a:lnTo>
                    <a:pt x="30" y="8966"/>
                  </a:lnTo>
                  <a:cubicBezTo>
                    <a:pt x="30" y="8969"/>
                    <a:pt x="30" y="8972"/>
                    <a:pt x="30" y="8975"/>
                  </a:cubicBezTo>
                  <a:cubicBezTo>
                    <a:pt x="15" y="9195"/>
                    <a:pt x="6" y="9416"/>
                    <a:pt x="6" y="9636"/>
                  </a:cubicBezTo>
                  <a:cubicBezTo>
                    <a:pt x="0" y="12000"/>
                    <a:pt x="870" y="14286"/>
                    <a:pt x="2449" y="16046"/>
                  </a:cubicBezTo>
                  <a:lnTo>
                    <a:pt x="2458" y="16055"/>
                  </a:lnTo>
                  <a:cubicBezTo>
                    <a:pt x="2576" y="16191"/>
                    <a:pt x="2703" y="16321"/>
                    <a:pt x="2829" y="16451"/>
                  </a:cubicBezTo>
                  <a:lnTo>
                    <a:pt x="2860" y="16478"/>
                  </a:lnTo>
                  <a:lnTo>
                    <a:pt x="2866" y="16484"/>
                  </a:lnTo>
                  <a:cubicBezTo>
                    <a:pt x="2932" y="16551"/>
                    <a:pt x="2999" y="16617"/>
                    <a:pt x="3068" y="16680"/>
                  </a:cubicBezTo>
                  <a:lnTo>
                    <a:pt x="3077" y="16689"/>
                  </a:lnTo>
                  <a:cubicBezTo>
                    <a:pt x="4927" y="18412"/>
                    <a:pt x="7285" y="19274"/>
                    <a:pt x="9643" y="19274"/>
                  </a:cubicBezTo>
                  <a:cubicBezTo>
                    <a:pt x="12000" y="19274"/>
                    <a:pt x="14357" y="18413"/>
                    <a:pt x="16206" y="16692"/>
                  </a:cubicBezTo>
                  <a:lnTo>
                    <a:pt x="16224" y="16677"/>
                  </a:lnTo>
                  <a:cubicBezTo>
                    <a:pt x="16287" y="16620"/>
                    <a:pt x="16351" y="16560"/>
                    <a:pt x="16411" y="16496"/>
                  </a:cubicBezTo>
                  <a:lnTo>
                    <a:pt x="16435" y="16475"/>
                  </a:lnTo>
                  <a:lnTo>
                    <a:pt x="16459" y="16451"/>
                  </a:lnTo>
                  <a:cubicBezTo>
                    <a:pt x="16583" y="16324"/>
                    <a:pt x="16704" y="16197"/>
                    <a:pt x="16822" y="16067"/>
                  </a:cubicBezTo>
                  <a:lnTo>
                    <a:pt x="16861" y="16025"/>
                  </a:lnTo>
                  <a:cubicBezTo>
                    <a:pt x="16912" y="15965"/>
                    <a:pt x="16963" y="15907"/>
                    <a:pt x="17015" y="15847"/>
                  </a:cubicBezTo>
                  <a:lnTo>
                    <a:pt x="17030" y="15829"/>
                  </a:lnTo>
                  <a:lnTo>
                    <a:pt x="17036" y="15823"/>
                  </a:lnTo>
                  <a:cubicBezTo>
                    <a:pt x="18491" y="14090"/>
                    <a:pt x="19285" y="11898"/>
                    <a:pt x="19279" y="9636"/>
                  </a:cubicBezTo>
                  <a:cubicBezTo>
                    <a:pt x="19279" y="9413"/>
                    <a:pt x="19270" y="9189"/>
                    <a:pt x="19255" y="8969"/>
                  </a:cubicBezTo>
                  <a:cubicBezTo>
                    <a:pt x="19255" y="8969"/>
                    <a:pt x="19255" y="8969"/>
                    <a:pt x="19255" y="8966"/>
                  </a:cubicBezTo>
                  <a:lnTo>
                    <a:pt x="19255" y="8963"/>
                  </a:lnTo>
                  <a:cubicBezTo>
                    <a:pt x="19252" y="8923"/>
                    <a:pt x="19249" y="8881"/>
                    <a:pt x="19246" y="8842"/>
                  </a:cubicBezTo>
                  <a:lnTo>
                    <a:pt x="19243" y="8788"/>
                  </a:lnTo>
                  <a:cubicBezTo>
                    <a:pt x="18848" y="4319"/>
                    <a:pt x="15421" y="714"/>
                    <a:pt x="10976" y="92"/>
                  </a:cubicBezTo>
                  <a:lnTo>
                    <a:pt x="10946" y="85"/>
                  </a:lnTo>
                  <a:cubicBezTo>
                    <a:pt x="10879" y="76"/>
                    <a:pt x="10810" y="70"/>
                    <a:pt x="10740" y="61"/>
                  </a:cubicBezTo>
                  <a:lnTo>
                    <a:pt x="10650" y="52"/>
                  </a:lnTo>
                  <a:lnTo>
                    <a:pt x="10553" y="40"/>
                  </a:lnTo>
                  <a:cubicBezTo>
                    <a:pt x="10496" y="37"/>
                    <a:pt x="10435" y="31"/>
                    <a:pt x="10375" y="25"/>
                  </a:cubicBezTo>
                  <a:lnTo>
                    <a:pt x="10327" y="22"/>
                  </a:lnTo>
                  <a:cubicBezTo>
                    <a:pt x="10266" y="19"/>
                    <a:pt x="10206" y="16"/>
                    <a:pt x="10146" y="13"/>
                  </a:cubicBezTo>
                  <a:lnTo>
                    <a:pt x="10112" y="13"/>
                  </a:lnTo>
                  <a:cubicBezTo>
                    <a:pt x="10040" y="7"/>
                    <a:pt x="9964" y="4"/>
                    <a:pt x="9892" y="4"/>
                  </a:cubicBezTo>
                  <a:lnTo>
                    <a:pt x="9871" y="4"/>
                  </a:lnTo>
                  <a:cubicBezTo>
                    <a:pt x="9795" y="1"/>
                    <a:pt x="9720" y="1"/>
                    <a:pt x="9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32" name="Google Shape;9132;p65"/>
          <p:cNvGrpSpPr/>
          <p:nvPr/>
        </p:nvGrpSpPr>
        <p:grpSpPr>
          <a:xfrm>
            <a:off x="6889543" y="3147217"/>
            <a:ext cx="231303" cy="231351"/>
            <a:chOff x="6242825" y="2615925"/>
            <a:chExt cx="483125" cy="483225"/>
          </a:xfrm>
        </p:grpSpPr>
        <p:sp>
          <p:nvSpPr>
            <p:cNvPr id="9133" name="Google Shape;9133;p65"/>
            <p:cNvSpPr/>
            <p:nvPr/>
          </p:nvSpPr>
          <p:spPr>
            <a:xfrm>
              <a:off x="6242825" y="2672550"/>
              <a:ext cx="483125" cy="426600"/>
            </a:xfrm>
            <a:custGeom>
              <a:avLst/>
              <a:gdLst/>
              <a:ahLst/>
              <a:cxnLst/>
              <a:rect l="l" t="t" r="r" b="b"/>
              <a:pathLst>
                <a:path w="19325" h="17064" extrusionOk="0">
                  <a:moveTo>
                    <a:pt x="10230" y="2331"/>
                  </a:moveTo>
                  <a:cubicBezTo>
                    <a:pt x="11387" y="2603"/>
                    <a:pt x="12437" y="3687"/>
                    <a:pt x="13056" y="5299"/>
                  </a:cubicBezTo>
                  <a:cubicBezTo>
                    <a:pt x="13144" y="5524"/>
                    <a:pt x="13357" y="5662"/>
                    <a:pt x="13583" y="5662"/>
                  </a:cubicBezTo>
                  <a:cubicBezTo>
                    <a:pt x="13652" y="5662"/>
                    <a:pt x="13722" y="5649"/>
                    <a:pt x="13790" y="5623"/>
                  </a:cubicBezTo>
                  <a:cubicBezTo>
                    <a:pt x="14083" y="5511"/>
                    <a:pt x="14228" y="5185"/>
                    <a:pt x="14113" y="4892"/>
                  </a:cubicBezTo>
                  <a:cubicBezTo>
                    <a:pt x="13790" y="4049"/>
                    <a:pt x="13349" y="3307"/>
                    <a:pt x="12830" y="2712"/>
                  </a:cubicBezTo>
                  <a:lnTo>
                    <a:pt x="12830" y="2712"/>
                  </a:lnTo>
                  <a:cubicBezTo>
                    <a:pt x="13911" y="3029"/>
                    <a:pt x="14901" y="3512"/>
                    <a:pt x="15750" y="4143"/>
                  </a:cubicBezTo>
                  <a:cubicBezTo>
                    <a:pt x="16882" y="4988"/>
                    <a:pt x="17649" y="6024"/>
                    <a:pt x="17990" y="7147"/>
                  </a:cubicBezTo>
                  <a:cubicBezTo>
                    <a:pt x="17519" y="6915"/>
                    <a:pt x="17000" y="6794"/>
                    <a:pt x="16476" y="6794"/>
                  </a:cubicBezTo>
                  <a:cubicBezTo>
                    <a:pt x="16469" y="6794"/>
                    <a:pt x="16463" y="6794"/>
                    <a:pt x="16456" y="6794"/>
                  </a:cubicBezTo>
                  <a:cubicBezTo>
                    <a:pt x="15729" y="6794"/>
                    <a:pt x="15040" y="7012"/>
                    <a:pt x="14515" y="7404"/>
                  </a:cubicBezTo>
                  <a:cubicBezTo>
                    <a:pt x="14400" y="7492"/>
                    <a:pt x="14291" y="7588"/>
                    <a:pt x="14192" y="7694"/>
                  </a:cubicBezTo>
                  <a:cubicBezTo>
                    <a:pt x="14092" y="7588"/>
                    <a:pt x="13983" y="7492"/>
                    <a:pt x="13869" y="7404"/>
                  </a:cubicBezTo>
                  <a:cubicBezTo>
                    <a:pt x="13343" y="7012"/>
                    <a:pt x="12655" y="6794"/>
                    <a:pt x="11927" y="6794"/>
                  </a:cubicBezTo>
                  <a:cubicBezTo>
                    <a:pt x="11199" y="6794"/>
                    <a:pt x="10511" y="7012"/>
                    <a:pt x="9986" y="7404"/>
                  </a:cubicBezTo>
                  <a:cubicBezTo>
                    <a:pt x="9871" y="7492"/>
                    <a:pt x="9762" y="7588"/>
                    <a:pt x="9662" y="7694"/>
                  </a:cubicBezTo>
                  <a:cubicBezTo>
                    <a:pt x="9563" y="7588"/>
                    <a:pt x="9454" y="7492"/>
                    <a:pt x="9339" y="7404"/>
                  </a:cubicBezTo>
                  <a:cubicBezTo>
                    <a:pt x="8814" y="7012"/>
                    <a:pt x="8126" y="6794"/>
                    <a:pt x="7398" y="6794"/>
                  </a:cubicBezTo>
                  <a:cubicBezTo>
                    <a:pt x="6670" y="6794"/>
                    <a:pt x="5982" y="7012"/>
                    <a:pt x="5456" y="7404"/>
                  </a:cubicBezTo>
                  <a:cubicBezTo>
                    <a:pt x="5342" y="7492"/>
                    <a:pt x="5233" y="7588"/>
                    <a:pt x="5133" y="7694"/>
                  </a:cubicBezTo>
                  <a:cubicBezTo>
                    <a:pt x="5034" y="7588"/>
                    <a:pt x="4925" y="7492"/>
                    <a:pt x="4810" y="7404"/>
                  </a:cubicBezTo>
                  <a:cubicBezTo>
                    <a:pt x="4285" y="7012"/>
                    <a:pt x="3596" y="6794"/>
                    <a:pt x="2869" y="6794"/>
                  </a:cubicBezTo>
                  <a:cubicBezTo>
                    <a:pt x="2862" y="6794"/>
                    <a:pt x="2856" y="6794"/>
                    <a:pt x="2849" y="6794"/>
                  </a:cubicBezTo>
                  <a:cubicBezTo>
                    <a:pt x="2324" y="6794"/>
                    <a:pt x="1806" y="6915"/>
                    <a:pt x="1335" y="7147"/>
                  </a:cubicBezTo>
                  <a:cubicBezTo>
                    <a:pt x="1676" y="6024"/>
                    <a:pt x="2443" y="4988"/>
                    <a:pt x="3578" y="4143"/>
                  </a:cubicBezTo>
                  <a:cubicBezTo>
                    <a:pt x="4424" y="3512"/>
                    <a:pt x="5414" y="3029"/>
                    <a:pt x="6498" y="2712"/>
                  </a:cubicBezTo>
                  <a:lnTo>
                    <a:pt x="6498" y="2712"/>
                  </a:lnTo>
                  <a:cubicBezTo>
                    <a:pt x="5976" y="3307"/>
                    <a:pt x="5538" y="4049"/>
                    <a:pt x="5212" y="4892"/>
                  </a:cubicBezTo>
                  <a:cubicBezTo>
                    <a:pt x="5097" y="5185"/>
                    <a:pt x="5245" y="5511"/>
                    <a:pt x="5535" y="5623"/>
                  </a:cubicBezTo>
                  <a:cubicBezTo>
                    <a:pt x="5603" y="5649"/>
                    <a:pt x="5673" y="5662"/>
                    <a:pt x="5742" y="5662"/>
                  </a:cubicBezTo>
                  <a:cubicBezTo>
                    <a:pt x="5968" y="5662"/>
                    <a:pt x="6181" y="5524"/>
                    <a:pt x="6269" y="5299"/>
                  </a:cubicBezTo>
                  <a:cubicBezTo>
                    <a:pt x="6891" y="3687"/>
                    <a:pt x="7941" y="2603"/>
                    <a:pt x="9098" y="2331"/>
                  </a:cubicBezTo>
                  <a:lnTo>
                    <a:pt x="9098" y="5097"/>
                  </a:lnTo>
                  <a:cubicBezTo>
                    <a:pt x="9098" y="5408"/>
                    <a:pt x="9351" y="5662"/>
                    <a:pt x="9662" y="5662"/>
                  </a:cubicBezTo>
                  <a:cubicBezTo>
                    <a:pt x="9976" y="5662"/>
                    <a:pt x="10230" y="5408"/>
                    <a:pt x="10230" y="5097"/>
                  </a:cubicBezTo>
                  <a:lnTo>
                    <a:pt x="10230" y="2331"/>
                  </a:lnTo>
                  <a:close/>
                  <a:moveTo>
                    <a:pt x="9662" y="0"/>
                  </a:moveTo>
                  <a:cubicBezTo>
                    <a:pt x="9348" y="0"/>
                    <a:pt x="9098" y="254"/>
                    <a:pt x="9098" y="568"/>
                  </a:cubicBezTo>
                  <a:lnTo>
                    <a:pt x="9098" y="1145"/>
                  </a:lnTo>
                  <a:cubicBezTo>
                    <a:pt x="6764" y="1247"/>
                    <a:pt x="4584" y="1981"/>
                    <a:pt x="2899" y="3234"/>
                  </a:cubicBezTo>
                  <a:cubicBezTo>
                    <a:pt x="1030" y="4629"/>
                    <a:pt x="0" y="6495"/>
                    <a:pt x="0" y="8494"/>
                  </a:cubicBezTo>
                  <a:lnTo>
                    <a:pt x="0" y="9059"/>
                  </a:lnTo>
                  <a:cubicBezTo>
                    <a:pt x="0" y="9373"/>
                    <a:pt x="254" y="9626"/>
                    <a:pt x="568" y="9626"/>
                  </a:cubicBezTo>
                  <a:cubicBezTo>
                    <a:pt x="879" y="9626"/>
                    <a:pt x="1133" y="9373"/>
                    <a:pt x="1133" y="9059"/>
                  </a:cubicBezTo>
                  <a:cubicBezTo>
                    <a:pt x="1133" y="8455"/>
                    <a:pt x="1945" y="7926"/>
                    <a:pt x="2869" y="7926"/>
                  </a:cubicBezTo>
                  <a:cubicBezTo>
                    <a:pt x="3793" y="7926"/>
                    <a:pt x="4569" y="8446"/>
                    <a:pt x="4569" y="9059"/>
                  </a:cubicBezTo>
                  <a:cubicBezTo>
                    <a:pt x="4569" y="9373"/>
                    <a:pt x="4819" y="9623"/>
                    <a:pt x="5133" y="9623"/>
                  </a:cubicBezTo>
                  <a:cubicBezTo>
                    <a:pt x="5447" y="9623"/>
                    <a:pt x="5701" y="9373"/>
                    <a:pt x="5701" y="9059"/>
                  </a:cubicBezTo>
                  <a:cubicBezTo>
                    <a:pt x="5701" y="8446"/>
                    <a:pt x="6477" y="7926"/>
                    <a:pt x="7398" y="7926"/>
                  </a:cubicBezTo>
                  <a:cubicBezTo>
                    <a:pt x="8319" y="7926"/>
                    <a:pt x="9098" y="8446"/>
                    <a:pt x="9098" y="9059"/>
                  </a:cubicBezTo>
                  <a:lnTo>
                    <a:pt x="9098" y="9475"/>
                  </a:lnTo>
                  <a:cubicBezTo>
                    <a:pt x="9098" y="9500"/>
                    <a:pt x="9098" y="9527"/>
                    <a:pt x="9101" y="9551"/>
                  </a:cubicBezTo>
                  <a:cubicBezTo>
                    <a:pt x="9098" y="9575"/>
                    <a:pt x="9098" y="9602"/>
                    <a:pt x="9098" y="9626"/>
                  </a:cubicBezTo>
                  <a:lnTo>
                    <a:pt x="9098" y="14799"/>
                  </a:lnTo>
                  <a:cubicBezTo>
                    <a:pt x="9098" y="15424"/>
                    <a:pt x="8591" y="15931"/>
                    <a:pt x="7966" y="15931"/>
                  </a:cubicBezTo>
                  <a:cubicBezTo>
                    <a:pt x="7337" y="15931"/>
                    <a:pt x="6833" y="15424"/>
                    <a:pt x="6833" y="14799"/>
                  </a:cubicBezTo>
                  <a:lnTo>
                    <a:pt x="6833" y="14231"/>
                  </a:lnTo>
                  <a:cubicBezTo>
                    <a:pt x="6833" y="13920"/>
                    <a:pt x="6580" y="13666"/>
                    <a:pt x="6266" y="13666"/>
                  </a:cubicBezTo>
                  <a:cubicBezTo>
                    <a:pt x="5952" y="13666"/>
                    <a:pt x="5701" y="13920"/>
                    <a:pt x="5701" y="14231"/>
                  </a:cubicBezTo>
                  <a:lnTo>
                    <a:pt x="5701" y="14799"/>
                  </a:lnTo>
                  <a:cubicBezTo>
                    <a:pt x="5701" y="16049"/>
                    <a:pt x="6712" y="17063"/>
                    <a:pt x="7966" y="17063"/>
                  </a:cubicBezTo>
                  <a:cubicBezTo>
                    <a:pt x="9216" y="17063"/>
                    <a:pt x="10230" y="16049"/>
                    <a:pt x="10230" y="14799"/>
                  </a:cubicBezTo>
                  <a:lnTo>
                    <a:pt x="10230" y="9626"/>
                  </a:lnTo>
                  <a:cubicBezTo>
                    <a:pt x="10227" y="9599"/>
                    <a:pt x="10227" y="9575"/>
                    <a:pt x="10224" y="9551"/>
                  </a:cubicBezTo>
                  <a:cubicBezTo>
                    <a:pt x="10227" y="9524"/>
                    <a:pt x="10227" y="9500"/>
                    <a:pt x="10230" y="9475"/>
                  </a:cubicBezTo>
                  <a:lnTo>
                    <a:pt x="10230" y="9059"/>
                  </a:lnTo>
                  <a:cubicBezTo>
                    <a:pt x="10230" y="8446"/>
                    <a:pt x="11006" y="7926"/>
                    <a:pt x="11927" y="7926"/>
                  </a:cubicBezTo>
                  <a:cubicBezTo>
                    <a:pt x="12848" y="7926"/>
                    <a:pt x="13627" y="8446"/>
                    <a:pt x="13627" y="9059"/>
                  </a:cubicBezTo>
                  <a:cubicBezTo>
                    <a:pt x="13627" y="9373"/>
                    <a:pt x="13878" y="9623"/>
                    <a:pt x="14192" y="9623"/>
                  </a:cubicBezTo>
                  <a:cubicBezTo>
                    <a:pt x="14506" y="9623"/>
                    <a:pt x="14759" y="9373"/>
                    <a:pt x="14759" y="9059"/>
                  </a:cubicBezTo>
                  <a:cubicBezTo>
                    <a:pt x="14759" y="8446"/>
                    <a:pt x="15535" y="7926"/>
                    <a:pt x="16456" y="7926"/>
                  </a:cubicBezTo>
                  <a:cubicBezTo>
                    <a:pt x="17377" y="7926"/>
                    <a:pt x="18192" y="8455"/>
                    <a:pt x="18192" y="9059"/>
                  </a:cubicBezTo>
                  <a:cubicBezTo>
                    <a:pt x="18192" y="9373"/>
                    <a:pt x="18446" y="9623"/>
                    <a:pt x="18760" y="9623"/>
                  </a:cubicBezTo>
                  <a:cubicBezTo>
                    <a:pt x="19071" y="9623"/>
                    <a:pt x="19325" y="9373"/>
                    <a:pt x="19325" y="9059"/>
                  </a:cubicBezTo>
                  <a:lnTo>
                    <a:pt x="19325" y="8494"/>
                  </a:lnTo>
                  <a:cubicBezTo>
                    <a:pt x="19325" y="6495"/>
                    <a:pt x="18295" y="4629"/>
                    <a:pt x="16426" y="3234"/>
                  </a:cubicBezTo>
                  <a:cubicBezTo>
                    <a:pt x="14744" y="1981"/>
                    <a:pt x="12561" y="1247"/>
                    <a:pt x="10230" y="1145"/>
                  </a:cubicBezTo>
                  <a:lnTo>
                    <a:pt x="10230" y="568"/>
                  </a:lnTo>
                  <a:cubicBezTo>
                    <a:pt x="10230" y="254"/>
                    <a:pt x="9976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34" name="Google Shape;9134;p65"/>
            <p:cNvSpPr/>
            <p:nvPr/>
          </p:nvSpPr>
          <p:spPr>
            <a:xfrm>
              <a:off x="6413650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35" name="Google Shape;9135;p65"/>
            <p:cNvSpPr/>
            <p:nvPr/>
          </p:nvSpPr>
          <p:spPr>
            <a:xfrm>
              <a:off x="6526875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36" name="Google Shape;9136;p65"/>
            <p:cNvSpPr/>
            <p:nvPr/>
          </p:nvSpPr>
          <p:spPr>
            <a:xfrm>
              <a:off x="6611800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37" name="Google Shape;9137;p65"/>
            <p:cNvSpPr/>
            <p:nvPr/>
          </p:nvSpPr>
          <p:spPr>
            <a:xfrm>
              <a:off x="6328725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138" name="Google Shape;9138;p65"/>
          <p:cNvSpPr/>
          <p:nvPr/>
        </p:nvSpPr>
        <p:spPr>
          <a:xfrm>
            <a:off x="4326300" y="3439056"/>
            <a:ext cx="235252" cy="218388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139" name="Google Shape;9139;p65"/>
          <p:cNvGrpSpPr/>
          <p:nvPr/>
        </p:nvGrpSpPr>
        <p:grpSpPr>
          <a:xfrm>
            <a:off x="4622083" y="3432555"/>
            <a:ext cx="232607" cy="231315"/>
            <a:chOff x="1487200" y="3210375"/>
            <a:chExt cx="485850" cy="483150"/>
          </a:xfrm>
        </p:grpSpPr>
        <p:sp>
          <p:nvSpPr>
            <p:cNvPr id="9140" name="Google Shape;9140;p65"/>
            <p:cNvSpPr/>
            <p:nvPr/>
          </p:nvSpPr>
          <p:spPr>
            <a:xfrm>
              <a:off x="1712075" y="3294975"/>
              <a:ext cx="146750" cy="141525"/>
            </a:xfrm>
            <a:custGeom>
              <a:avLst/>
              <a:gdLst/>
              <a:ahLst/>
              <a:cxnLst/>
              <a:rect l="l" t="t" r="r" b="b"/>
              <a:pathLst>
                <a:path w="5870" h="5661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8"/>
                    <a:pt x="3327" y="2526"/>
                    <a:pt x="3436" y="2580"/>
                  </a:cubicBezTo>
                  <a:lnTo>
                    <a:pt x="3931" y="2831"/>
                  </a:lnTo>
                  <a:lnTo>
                    <a:pt x="3436" y="3079"/>
                  </a:lnTo>
                  <a:cubicBezTo>
                    <a:pt x="3327" y="3133"/>
                    <a:pt x="3237" y="3220"/>
                    <a:pt x="3183" y="3332"/>
                  </a:cubicBezTo>
                  <a:lnTo>
                    <a:pt x="2935" y="3827"/>
                  </a:lnTo>
                  <a:lnTo>
                    <a:pt x="2684" y="3332"/>
                  </a:lnTo>
                  <a:cubicBezTo>
                    <a:pt x="2630" y="3220"/>
                    <a:pt x="2542" y="3133"/>
                    <a:pt x="2431" y="3079"/>
                  </a:cubicBezTo>
                  <a:lnTo>
                    <a:pt x="1936" y="2831"/>
                  </a:lnTo>
                  <a:lnTo>
                    <a:pt x="2431" y="2580"/>
                  </a:lnTo>
                  <a:cubicBezTo>
                    <a:pt x="2542" y="2526"/>
                    <a:pt x="2630" y="2438"/>
                    <a:pt x="2684" y="2327"/>
                  </a:cubicBezTo>
                  <a:lnTo>
                    <a:pt x="2935" y="1832"/>
                  </a:lnTo>
                  <a:close/>
                  <a:moveTo>
                    <a:pt x="2933" y="0"/>
                  </a:moveTo>
                  <a:cubicBezTo>
                    <a:pt x="2733" y="0"/>
                    <a:pt x="2532" y="104"/>
                    <a:pt x="2428" y="313"/>
                  </a:cubicBezTo>
                  <a:lnTo>
                    <a:pt x="1757" y="1653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7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3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6"/>
                  </a:lnTo>
                  <a:lnTo>
                    <a:pt x="5453" y="3335"/>
                  </a:lnTo>
                  <a:cubicBezTo>
                    <a:pt x="5870" y="3127"/>
                    <a:pt x="5870" y="2532"/>
                    <a:pt x="5453" y="2324"/>
                  </a:cubicBezTo>
                  <a:lnTo>
                    <a:pt x="4110" y="1653"/>
                  </a:lnTo>
                  <a:lnTo>
                    <a:pt x="3439" y="313"/>
                  </a:lnTo>
                  <a:cubicBezTo>
                    <a:pt x="3335" y="104"/>
                    <a:pt x="3134" y="0"/>
                    <a:pt x="2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41" name="Google Shape;9141;p65"/>
            <p:cNvSpPr/>
            <p:nvPr/>
          </p:nvSpPr>
          <p:spPr>
            <a:xfrm>
              <a:off x="1825300" y="3408200"/>
              <a:ext cx="147750" cy="141550"/>
            </a:xfrm>
            <a:custGeom>
              <a:avLst/>
              <a:gdLst/>
              <a:ahLst/>
              <a:cxnLst/>
              <a:rect l="l" t="t" r="r" b="b"/>
              <a:pathLst>
                <a:path w="5910" h="5662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9"/>
                    <a:pt x="3328" y="2529"/>
                    <a:pt x="3442" y="2584"/>
                  </a:cubicBezTo>
                  <a:lnTo>
                    <a:pt x="3944" y="2831"/>
                  </a:lnTo>
                  <a:lnTo>
                    <a:pt x="3442" y="3076"/>
                  </a:lnTo>
                  <a:cubicBezTo>
                    <a:pt x="3328" y="3130"/>
                    <a:pt x="3237" y="3221"/>
                    <a:pt x="3183" y="3332"/>
                  </a:cubicBezTo>
                  <a:lnTo>
                    <a:pt x="2935" y="3828"/>
                  </a:lnTo>
                  <a:lnTo>
                    <a:pt x="2685" y="3332"/>
                  </a:lnTo>
                  <a:cubicBezTo>
                    <a:pt x="2630" y="3221"/>
                    <a:pt x="2543" y="3133"/>
                    <a:pt x="2434" y="3079"/>
                  </a:cubicBezTo>
                  <a:lnTo>
                    <a:pt x="1936" y="2831"/>
                  </a:lnTo>
                  <a:lnTo>
                    <a:pt x="2434" y="2581"/>
                  </a:lnTo>
                  <a:cubicBezTo>
                    <a:pt x="2543" y="2526"/>
                    <a:pt x="2630" y="2439"/>
                    <a:pt x="2685" y="2327"/>
                  </a:cubicBezTo>
                  <a:lnTo>
                    <a:pt x="2935" y="1832"/>
                  </a:lnTo>
                  <a:close/>
                  <a:moveTo>
                    <a:pt x="2934" y="0"/>
                  </a:moveTo>
                  <a:cubicBezTo>
                    <a:pt x="2733" y="0"/>
                    <a:pt x="2532" y="105"/>
                    <a:pt x="2428" y="313"/>
                  </a:cubicBezTo>
                  <a:lnTo>
                    <a:pt x="1758" y="1654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8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4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9"/>
                  </a:lnTo>
                  <a:lnTo>
                    <a:pt x="5484" y="3338"/>
                  </a:lnTo>
                  <a:cubicBezTo>
                    <a:pt x="5909" y="3133"/>
                    <a:pt x="5909" y="2526"/>
                    <a:pt x="5484" y="2321"/>
                  </a:cubicBezTo>
                  <a:lnTo>
                    <a:pt x="4110" y="1651"/>
                  </a:lnTo>
                  <a:lnTo>
                    <a:pt x="3439" y="313"/>
                  </a:lnTo>
                  <a:cubicBezTo>
                    <a:pt x="3335" y="105"/>
                    <a:pt x="3134" y="0"/>
                    <a:pt x="29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42" name="Google Shape;9142;p65"/>
            <p:cNvSpPr/>
            <p:nvPr/>
          </p:nvSpPr>
          <p:spPr>
            <a:xfrm>
              <a:off x="1487200" y="3210375"/>
              <a:ext cx="410350" cy="483150"/>
            </a:xfrm>
            <a:custGeom>
              <a:avLst/>
              <a:gdLst/>
              <a:ahLst/>
              <a:cxnLst/>
              <a:rect l="l" t="t" r="r" b="b"/>
              <a:pathLst>
                <a:path w="16414" h="19326" extrusionOk="0">
                  <a:moveTo>
                    <a:pt x="9662" y="1133"/>
                  </a:moveTo>
                  <a:cubicBezTo>
                    <a:pt x="9744" y="1133"/>
                    <a:pt x="9825" y="1133"/>
                    <a:pt x="9910" y="1136"/>
                  </a:cubicBezTo>
                  <a:cubicBezTo>
                    <a:pt x="7953" y="2866"/>
                    <a:pt x="6830" y="5351"/>
                    <a:pt x="6833" y="7966"/>
                  </a:cubicBezTo>
                  <a:cubicBezTo>
                    <a:pt x="6833" y="12311"/>
                    <a:pt x="9907" y="16049"/>
                    <a:pt x="14170" y="16889"/>
                  </a:cubicBezTo>
                  <a:cubicBezTo>
                    <a:pt x="12821" y="17740"/>
                    <a:pt x="11260" y="18193"/>
                    <a:pt x="9662" y="18193"/>
                  </a:cubicBezTo>
                  <a:cubicBezTo>
                    <a:pt x="4958" y="18193"/>
                    <a:pt x="1132" y="14368"/>
                    <a:pt x="1132" y="9663"/>
                  </a:cubicBezTo>
                  <a:cubicBezTo>
                    <a:pt x="1132" y="4959"/>
                    <a:pt x="4958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093" y="1"/>
                    <a:pt x="4668" y="1009"/>
                    <a:pt x="2838" y="2839"/>
                  </a:cubicBezTo>
                  <a:cubicBezTo>
                    <a:pt x="1009" y="4669"/>
                    <a:pt x="0" y="7094"/>
                    <a:pt x="0" y="9663"/>
                  </a:cubicBezTo>
                  <a:cubicBezTo>
                    <a:pt x="0" y="12233"/>
                    <a:pt x="1009" y="14657"/>
                    <a:pt x="2838" y="16487"/>
                  </a:cubicBezTo>
                  <a:cubicBezTo>
                    <a:pt x="4668" y="18317"/>
                    <a:pt x="7090" y="19325"/>
                    <a:pt x="9662" y="19325"/>
                  </a:cubicBezTo>
                  <a:cubicBezTo>
                    <a:pt x="12008" y="19322"/>
                    <a:pt x="14273" y="18462"/>
                    <a:pt x="16027" y="16907"/>
                  </a:cubicBezTo>
                  <a:cubicBezTo>
                    <a:pt x="16414" y="16566"/>
                    <a:pt x="16181" y="15932"/>
                    <a:pt x="15668" y="15916"/>
                  </a:cubicBezTo>
                  <a:cubicBezTo>
                    <a:pt x="11420" y="15799"/>
                    <a:pt x="7965" y="12233"/>
                    <a:pt x="7965" y="7966"/>
                  </a:cubicBezTo>
                  <a:cubicBezTo>
                    <a:pt x="7965" y="5243"/>
                    <a:pt x="9391" y="2658"/>
                    <a:pt x="11688" y="1215"/>
                  </a:cubicBezTo>
                  <a:cubicBezTo>
                    <a:pt x="12123" y="943"/>
                    <a:pt x="11999" y="276"/>
                    <a:pt x="11495" y="179"/>
                  </a:cubicBezTo>
                  <a:cubicBezTo>
                    <a:pt x="10891" y="61"/>
                    <a:pt x="10278" y="4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143" name="Google Shape;9143;p65"/>
          <p:cNvSpPr/>
          <p:nvPr/>
        </p:nvSpPr>
        <p:spPr>
          <a:xfrm>
            <a:off x="4899274" y="3455113"/>
            <a:ext cx="231303" cy="186275"/>
          </a:xfrm>
          <a:custGeom>
            <a:avLst/>
            <a:gdLst/>
            <a:ahLst/>
            <a:cxnLst/>
            <a:rect l="l" t="t" r="r" b="b"/>
            <a:pathLst>
              <a:path w="19325" h="15563" extrusionOk="0">
                <a:moveTo>
                  <a:pt x="13582" y="1135"/>
                </a:moveTo>
                <a:cubicBezTo>
                  <a:pt x="14814" y="1135"/>
                  <a:pt x="15946" y="1812"/>
                  <a:pt x="16532" y="2896"/>
                </a:cubicBezTo>
                <a:cubicBezTo>
                  <a:pt x="17118" y="3983"/>
                  <a:pt x="17060" y="5302"/>
                  <a:pt x="16381" y="6332"/>
                </a:cubicBezTo>
                <a:cubicBezTo>
                  <a:pt x="15881" y="6149"/>
                  <a:pt x="15358" y="6058"/>
                  <a:pt x="14835" y="6058"/>
                </a:cubicBezTo>
                <a:cubicBezTo>
                  <a:pt x="14169" y="6058"/>
                  <a:pt x="13503" y="6206"/>
                  <a:pt x="12890" y="6501"/>
                </a:cubicBezTo>
                <a:cubicBezTo>
                  <a:pt x="12326" y="5429"/>
                  <a:pt x="11381" y="4611"/>
                  <a:pt x="10239" y="4203"/>
                </a:cubicBezTo>
                <a:cubicBezTo>
                  <a:pt x="10390" y="2470"/>
                  <a:pt x="11843" y="1138"/>
                  <a:pt x="13582" y="1135"/>
                </a:cubicBezTo>
                <a:close/>
                <a:moveTo>
                  <a:pt x="8612" y="5055"/>
                </a:moveTo>
                <a:cubicBezTo>
                  <a:pt x="8920" y="5055"/>
                  <a:pt x="9222" y="5094"/>
                  <a:pt x="9518" y="5172"/>
                </a:cubicBezTo>
                <a:cubicBezTo>
                  <a:pt x="10710" y="5489"/>
                  <a:pt x="11673" y="6413"/>
                  <a:pt x="12093" y="7639"/>
                </a:cubicBezTo>
                <a:cubicBezTo>
                  <a:pt x="12176" y="7879"/>
                  <a:pt x="12400" y="8020"/>
                  <a:pt x="12631" y="8020"/>
                </a:cubicBezTo>
                <a:cubicBezTo>
                  <a:pt x="12744" y="8020"/>
                  <a:pt x="12859" y="7986"/>
                  <a:pt x="12960" y="7914"/>
                </a:cubicBezTo>
                <a:cubicBezTo>
                  <a:pt x="13506" y="7519"/>
                  <a:pt x="14164" y="7304"/>
                  <a:pt x="14838" y="7304"/>
                </a:cubicBezTo>
                <a:cubicBezTo>
                  <a:pt x="14844" y="7304"/>
                  <a:pt x="14850" y="7304"/>
                  <a:pt x="14856" y="7304"/>
                </a:cubicBezTo>
                <a:cubicBezTo>
                  <a:pt x="15360" y="7304"/>
                  <a:pt x="15858" y="7428"/>
                  <a:pt x="16308" y="7663"/>
                </a:cubicBezTo>
                <a:cubicBezTo>
                  <a:pt x="17471" y="8267"/>
                  <a:pt x="18192" y="9493"/>
                  <a:pt x="18192" y="10864"/>
                </a:cubicBezTo>
                <a:cubicBezTo>
                  <a:pt x="18192" y="12830"/>
                  <a:pt x="16689" y="14427"/>
                  <a:pt x="14838" y="14427"/>
                </a:cubicBezTo>
                <a:lnTo>
                  <a:pt x="3904" y="14427"/>
                </a:lnTo>
                <a:cubicBezTo>
                  <a:pt x="2377" y="14427"/>
                  <a:pt x="1133" y="13104"/>
                  <a:pt x="1133" y="11480"/>
                </a:cubicBezTo>
                <a:cubicBezTo>
                  <a:pt x="1133" y="9853"/>
                  <a:pt x="2377" y="8530"/>
                  <a:pt x="3904" y="8530"/>
                </a:cubicBezTo>
                <a:cubicBezTo>
                  <a:pt x="4052" y="8533"/>
                  <a:pt x="4200" y="8545"/>
                  <a:pt x="4345" y="8569"/>
                </a:cubicBezTo>
                <a:cubicBezTo>
                  <a:pt x="4377" y="8575"/>
                  <a:pt x="4409" y="8577"/>
                  <a:pt x="4441" y="8577"/>
                </a:cubicBezTo>
                <a:cubicBezTo>
                  <a:pt x="4704" y="8577"/>
                  <a:pt x="4941" y="8393"/>
                  <a:pt x="4994" y="8128"/>
                </a:cubicBezTo>
                <a:cubicBezTo>
                  <a:pt x="5369" y="6347"/>
                  <a:pt x="6891" y="5055"/>
                  <a:pt x="8612" y="5055"/>
                </a:cubicBezTo>
                <a:close/>
                <a:moveTo>
                  <a:pt x="13579" y="1"/>
                </a:moveTo>
                <a:cubicBezTo>
                  <a:pt x="11392" y="1"/>
                  <a:pt x="9410" y="1624"/>
                  <a:pt x="9128" y="3953"/>
                </a:cubicBezTo>
                <a:cubicBezTo>
                  <a:pt x="8954" y="3933"/>
                  <a:pt x="8780" y="3923"/>
                  <a:pt x="8607" y="3923"/>
                </a:cubicBezTo>
                <a:cubicBezTo>
                  <a:pt x="7490" y="3923"/>
                  <a:pt x="6402" y="4324"/>
                  <a:pt x="5550" y="5064"/>
                </a:cubicBezTo>
                <a:cubicBezTo>
                  <a:pt x="4831" y="5686"/>
                  <a:pt x="4300" y="6495"/>
                  <a:pt x="4016" y="7401"/>
                </a:cubicBezTo>
                <a:lnTo>
                  <a:pt x="3901" y="7401"/>
                </a:lnTo>
                <a:cubicBezTo>
                  <a:pt x="1752" y="7401"/>
                  <a:pt x="0" y="9231"/>
                  <a:pt x="0" y="11480"/>
                </a:cubicBezTo>
                <a:cubicBezTo>
                  <a:pt x="0" y="13730"/>
                  <a:pt x="1749" y="15562"/>
                  <a:pt x="3901" y="15562"/>
                </a:cubicBezTo>
                <a:lnTo>
                  <a:pt x="14838" y="15562"/>
                </a:lnTo>
                <a:cubicBezTo>
                  <a:pt x="17311" y="15562"/>
                  <a:pt x="19325" y="13455"/>
                  <a:pt x="19325" y="10867"/>
                </a:cubicBezTo>
                <a:cubicBezTo>
                  <a:pt x="19325" y="9985"/>
                  <a:pt x="19086" y="9122"/>
                  <a:pt x="18633" y="8364"/>
                </a:cubicBezTo>
                <a:cubicBezTo>
                  <a:pt x="18301" y="7808"/>
                  <a:pt x="17854" y="7331"/>
                  <a:pt x="17326" y="6960"/>
                </a:cubicBezTo>
                <a:cubicBezTo>
                  <a:pt x="18917" y="4544"/>
                  <a:pt x="17842" y="1274"/>
                  <a:pt x="15125" y="278"/>
                </a:cubicBezTo>
                <a:cubicBezTo>
                  <a:pt x="14611" y="89"/>
                  <a:pt x="14089" y="1"/>
                  <a:pt x="1357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9144" name="Google Shape;9144;p65"/>
          <p:cNvSpPr/>
          <p:nvPr/>
        </p:nvSpPr>
        <p:spPr>
          <a:xfrm>
            <a:off x="5180958" y="3478603"/>
            <a:ext cx="231339" cy="139296"/>
          </a:xfrm>
          <a:custGeom>
            <a:avLst/>
            <a:gdLst/>
            <a:ahLst/>
            <a:cxnLst/>
            <a:rect l="l" t="t" r="r" b="b"/>
            <a:pathLst>
              <a:path w="19328" h="11638" extrusionOk="0">
                <a:moveTo>
                  <a:pt x="8612" y="1133"/>
                </a:moveTo>
                <a:cubicBezTo>
                  <a:pt x="8920" y="1133"/>
                  <a:pt x="9222" y="1172"/>
                  <a:pt x="9518" y="1251"/>
                </a:cubicBezTo>
                <a:cubicBezTo>
                  <a:pt x="10710" y="1571"/>
                  <a:pt x="11674" y="2492"/>
                  <a:pt x="12093" y="3718"/>
                </a:cubicBezTo>
                <a:cubicBezTo>
                  <a:pt x="12176" y="3959"/>
                  <a:pt x="12399" y="4099"/>
                  <a:pt x="12630" y="4099"/>
                </a:cubicBezTo>
                <a:cubicBezTo>
                  <a:pt x="12743" y="4099"/>
                  <a:pt x="12858" y="4065"/>
                  <a:pt x="12960" y="3992"/>
                </a:cubicBezTo>
                <a:cubicBezTo>
                  <a:pt x="13506" y="3597"/>
                  <a:pt x="14165" y="3382"/>
                  <a:pt x="14838" y="3382"/>
                </a:cubicBezTo>
                <a:cubicBezTo>
                  <a:pt x="14844" y="3382"/>
                  <a:pt x="14850" y="3382"/>
                  <a:pt x="14856" y="3382"/>
                </a:cubicBezTo>
                <a:cubicBezTo>
                  <a:pt x="15360" y="3382"/>
                  <a:pt x="15858" y="3506"/>
                  <a:pt x="16308" y="3742"/>
                </a:cubicBezTo>
                <a:cubicBezTo>
                  <a:pt x="17471" y="4346"/>
                  <a:pt x="18193" y="5572"/>
                  <a:pt x="18193" y="6942"/>
                </a:cubicBezTo>
                <a:cubicBezTo>
                  <a:pt x="18193" y="8908"/>
                  <a:pt x="16689" y="10505"/>
                  <a:pt x="14838" y="10505"/>
                </a:cubicBezTo>
                <a:lnTo>
                  <a:pt x="3905" y="10505"/>
                </a:lnTo>
                <a:cubicBezTo>
                  <a:pt x="2377" y="10505"/>
                  <a:pt x="1133" y="9183"/>
                  <a:pt x="1133" y="7558"/>
                </a:cubicBezTo>
                <a:cubicBezTo>
                  <a:pt x="1133" y="5931"/>
                  <a:pt x="2377" y="4611"/>
                  <a:pt x="3905" y="4611"/>
                </a:cubicBezTo>
                <a:cubicBezTo>
                  <a:pt x="4053" y="4611"/>
                  <a:pt x="4200" y="4623"/>
                  <a:pt x="4345" y="4648"/>
                </a:cubicBezTo>
                <a:cubicBezTo>
                  <a:pt x="4378" y="4653"/>
                  <a:pt x="4410" y="4656"/>
                  <a:pt x="4442" y="4656"/>
                </a:cubicBezTo>
                <a:cubicBezTo>
                  <a:pt x="4704" y="4656"/>
                  <a:pt x="4941" y="4473"/>
                  <a:pt x="4995" y="4207"/>
                </a:cubicBezTo>
                <a:cubicBezTo>
                  <a:pt x="5369" y="2425"/>
                  <a:pt x="6891" y="1133"/>
                  <a:pt x="8612" y="1133"/>
                </a:cubicBezTo>
                <a:close/>
                <a:moveTo>
                  <a:pt x="8612" y="1"/>
                </a:moveTo>
                <a:cubicBezTo>
                  <a:pt x="7489" y="4"/>
                  <a:pt x="6405" y="408"/>
                  <a:pt x="5553" y="1142"/>
                </a:cubicBezTo>
                <a:cubicBezTo>
                  <a:pt x="4832" y="1764"/>
                  <a:pt x="4300" y="2573"/>
                  <a:pt x="4016" y="3479"/>
                </a:cubicBezTo>
                <a:lnTo>
                  <a:pt x="3905" y="3479"/>
                </a:lnTo>
                <a:cubicBezTo>
                  <a:pt x="1752" y="3479"/>
                  <a:pt x="0" y="5309"/>
                  <a:pt x="0" y="7558"/>
                </a:cubicBezTo>
                <a:cubicBezTo>
                  <a:pt x="0" y="9808"/>
                  <a:pt x="1752" y="11638"/>
                  <a:pt x="3905" y="11638"/>
                </a:cubicBezTo>
                <a:lnTo>
                  <a:pt x="14838" y="11638"/>
                </a:lnTo>
                <a:cubicBezTo>
                  <a:pt x="17314" y="11638"/>
                  <a:pt x="19325" y="9533"/>
                  <a:pt x="19325" y="6945"/>
                </a:cubicBezTo>
                <a:cubicBezTo>
                  <a:pt x="19328" y="6064"/>
                  <a:pt x="19089" y="5197"/>
                  <a:pt x="18636" y="4442"/>
                </a:cubicBezTo>
                <a:cubicBezTo>
                  <a:pt x="18202" y="3718"/>
                  <a:pt x="17577" y="3129"/>
                  <a:pt x="16831" y="2736"/>
                </a:cubicBezTo>
                <a:cubicBezTo>
                  <a:pt x="16206" y="2412"/>
                  <a:pt x="15522" y="2249"/>
                  <a:pt x="14838" y="2249"/>
                </a:cubicBezTo>
                <a:cubicBezTo>
                  <a:pt x="14173" y="2249"/>
                  <a:pt x="13508" y="2403"/>
                  <a:pt x="12896" y="2709"/>
                </a:cubicBezTo>
                <a:cubicBezTo>
                  <a:pt x="12265" y="1447"/>
                  <a:pt x="11151" y="514"/>
                  <a:pt x="9811" y="158"/>
                </a:cubicBezTo>
                <a:cubicBezTo>
                  <a:pt x="9421" y="55"/>
                  <a:pt x="9016" y="1"/>
                  <a:pt x="861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145" name="Google Shape;9145;p65"/>
          <p:cNvGrpSpPr/>
          <p:nvPr/>
        </p:nvGrpSpPr>
        <p:grpSpPr>
          <a:xfrm>
            <a:off x="5464803" y="3432549"/>
            <a:ext cx="231961" cy="231327"/>
            <a:chOff x="3269875" y="3210400"/>
            <a:chExt cx="484500" cy="483175"/>
          </a:xfrm>
        </p:grpSpPr>
        <p:sp>
          <p:nvSpPr>
            <p:cNvPr id="9146" name="Google Shape;9146;p65"/>
            <p:cNvSpPr/>
            <p:nvPr/>
          </p:nvSpPr>
          <p:spPr>
            <a:xfrm>
              <a:off x="3364000" y="3303850"/>
              <a:ext cx="296300" cy="296300"/>
            </a:xfrm>
            <a:custGeom>
              <a:avLst/>
              <a:gdLst/>
              <a:ahLst/>
              <a:cxnLst/>
              <a:rect l="l" t="t" r="r" b="b"/>
              <a:pathLst>
                <a:path w="11852" h="11852" extrusionOk="0">
                  <a:moveTo>
                    <a:pt x="5925" y="1132"/>
                  </a:moveTo>
                  <a:cubicBezTo>
                    <a:pt x="7863" y="1132"/>
                    <a:pt x="9612" y="2298"/>
                    <a:pt x="10354" y="4088"/>
                  </a:cubicBezTo>
                  <a:cubicBezTo>
                    <a:pt x="11094" y="5882"/>
                    <a:pt x="10683" y="7941"/>
                    <a:pt x="9313" y="9312"/>
                  </a:cubicBezTo>
                  <a:cubicBezTo>
                    <a:pt x="8395" y="10230"/>
                    <a:pt x="7169" y="10717"/>
                    <a:pt x="5920" y="10717"/>
                  </a:cubicBezTo>
                  <a:cubicBezTo>
                    <a:pt x="5304" y="10717"/>
                    <a:pt x="4682" y="10598"/>
                    <a:pt x="4089" y="10354"/>
                  </a:cubicBezTo>
                  <a:cubicBezTo>
                    <a:pt x="2298" y="9611"/>
                    <a:pt x="1133" y="7863"/>
                    <a:pt x="1133" y="5924"/>
                  </a:cubicBezTo>
                  <a:cubicBezTo>
                    <a:pt x="1133" y="3279"/>
                    <a:pt x="3280" y="1132"/>
                    <a:pt x="5925" y="1132"/>
                  </a:cubicBezTo>
                  <a:close/>
                  <a:moveTo>
                    <a:pt x="5925" y="0"/>
                  </a:moveTo>
                  <a:cubicBezTo>
                    <a:pt x="2658" y="0"/>
                    <a:pt x="1" y="2657"/>
                    <a:pt x="1" y="5924"/>
                  </a:cubicBezTo>
                  <a:cubicBezTo>
                    <a:pt x="1" y="9191"/>
                    <a:pt x="2658" y="11851"/>
                    <a:pt x="5925" y="11851"/>
                  </a:cubicBezTo>
                  <a:cubicBezTo>
                    <a:pt x="9192" y="11851"/>
                    <a:pt x="11852" y="9191"/>
                    <a:pt x="11852" y="5924"/>
                  </a:cubicBezTo>
                  <a:cubicBezTo>
                    <a:pt x="11852" y="2657"/>
                    <a:pt x="9192" y="0"/>
                    <a:pt x="59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47" name="Google Shape;9147;p65"/>
            <p:cNvSpPr/>
            <p:nvPr/>
          </p:nvSpPr>
          <p:spPr>
            <a:xfrm>
              <a:off x="3269875" y="3210400"/>
              <a:ext cx="484500" cy="483175"/>
            </a:xfrm>
            <a:custGeom>
              <a:avLst/>
              <a:gdLst/>
              <a:ahLst/>
              <a:cxnLst/>
              <a:rect l="l" t="t" r="r" b="b"/>
              <a:pathLst>
                <a:path w="19380" h="19327" extrusionOk="0">
                  <a:moveTo>
                    <a:pt x="9690" y="1208"/>
                  </a:moveTo>
                  <a:lnTo>
                    <a:pt x="11426" y="2126"/>
                  </a:lnTo>
                  <a:cubicBezTo>
                    <a:pt x="11507" y="2168"/>
                    <a:pt x="11598" y="2192"/>
                    <a:pt x="11692" y="2192"/>
                  </a:cubicBezTo>
                  <a:lnTo>
                    <a:pt x="13651" y="2192"/>
                  </a:lnTo>
                  <a:lnTo>
                    <a:pt x="14765" y="3817"/>
                  </a:lnTo>
                  <a:cubicBezTo>
                    <a:pt x="14817" y="3892"/>
                    <a:pt x="14886" y="3955"/>
                    <a:pt x="14968" y="3998"/>
                  </a:cubicBezTo>
                  <a:lnTo>
                    <a:pt x="16704" y="4916"/>
                  </a:lnTo>
                  <a:lnTo>
                    <a:pt x="16939" y="6878"/>
                  </a:lnTo>
                  <a:cubicBezTo>
                    <a:pt x="16952" y="6969"/>
                    <a:pt x="16985" y="7056"/>
                    <a:pt x="17036" y="7132"/>
                  </a:cubicBezTo>
                  <a:lnTo>
                    <a:pt x="18150" y="8759"/>
                  </a:lnTo>
                  <a:lnTo>
                    <a:pt x="17456" y="10610"/>
                  </a:lnTo>
                  <a:cubicBezTo>
                    <a:pt x="17423" y="10695"/>
                    <a:pt x="17410" y="10785"/>
                    <a:pt x="17423" y="10876"/>
                  </a:cubicBezTo>
                  <a:lnTo>
                    <a:pt x="17658" y="12842"/>
                  </a:lnTo>
                  <a:lnTo>
                    <a:pt x="16188" y="14155"/>
                  </a:lnTo>
                  <a:cubicBezTo>
                    <a:pt x="16121" y="14216"/>
                    <a:pt x="16067" y="14291"/>
                    <a:pt x="16037" y="14379"/>
                  </a:cubicBezTo>
                  <a:lnTo>
                    <a:pt x="15339" y="16226"/>
                  </a:lnTo>
                  <a:lnTo>
                    <a:pt x="13437" y="16701"/>
                  </a:lnTo>
                  <a:cubicBezTo>
                    <a:pt x="13346" y="16722"/>
                    <a:pt x="13265" y="16764"/>
                    <a:pt x="13195" y="16827"/>
                  </a:cubicBezTo>
                  <a:lnTo>
                    <a:pt x="11728" y="18138"/>
                  </a:lnTo>
                  <a:lnTo>
                    <a:pt x="9826" y="17664"/>
                  </a:lnTo>
                  <a:cubicBezTo>
                    <a:pt x="9782" y="17653"/>
                    <a:pt x="9736" y="17648"/>
                    <a:pt x="9690" y="17648"/>
                  </a:cubicBezTo>
                  <a:cubicBezTo>
                    <a:pt x="9644" y="17648"/>
                    <a:pt x="9598" y="17653"/>
                    <a:pt x="9554" y="17664"/>
                  </a:cubicBezTo>
                  <a:lnTo>
                    <a:pt x="7652" y="18138"/>
                  </a:lnTo>
                  <a:lnTo>
                    <a:pt x="6184" y="16827"/>
                  </a:lnTo>
                  <a:cubicBezTo>
                    <a:pt x="6115" y="16767"/>
                    <a:pt x="6033" y="16722"/>
                    <a:pt x="5943" y="16701"/>
                  </a:cubicBezTo>
                  <a:lnTo>
                    <a:pt x="4040" y="16226"/>
                  </a:lnTo>
                  <a:lnTo>
                    <a:pt x="3343" y="14379"/>
                  </a:lnTo>
                  <a:cubicBezTo>
                    <a:pt x="3313" y="14291"/>
                    <a:pt x="3258" y="14216"/>
                    <a:pt x="3192" y="14155"/>
                  </a:cubicBezTo>
                  <a:lnTo>
                    <a:pt x="1721" y="12842"/>
                  </a:lnTo>
                  <a:lnTo>
                    <a:pt x="1960" y="10879"/>
                  </a:lnTo>
                  <a:cubicBezTo>
                    <a:pt x="1969" y="10788"/>
                    <a:pt x="1960" y="10695"/>
                    <a:pt x="1927" y="10610"/>
                  </a:cubicBezTo>
                  <a:lnTo>
                    <a:pt x="1229" y="8762"/>
                  </a:lnTo>
                  <a:lnTo>
                    <a:pt x="2346" y="7132"/>
                  </a:lnTo>
                  <a:cubicBezTo>
                    <a:pt x="2398" y="7056"/>
                    <a:pt x="2428" y="6969"/>
                    <a:pt x="2440" y="6878"/>
                  </a:cubicBezTo>
                  <a:lnTo>
                    <a:pt x="2679" y="4916"/>
                  </a:lnTo>
                  <a:lnTo>
                    <a:pt x="4415" y="3998"/>
                  </a:lnTo>
                  <a:cubicBezTo>
                    <a:pt x="4493" y="3955"/>
                    <a:pt x="4563" y="3892"/>
                    <a:pt x="4617" y="3817"/>
                  </a:cubicBezTo>
                  <a:lnTo>
                    <a:pt x="5731" y="2192"/>
                  </a:lnTo>
                  <a:lnTo>
                    <a:pt x="7691" y="2192"/>
                  </a:lnTo>
                  <a:cubicBezTo>
                    <a:pt x="7781" y="2192"/>
                    <a:pt x="7872" y="2168"/>
                    <a:pt x="7954" y="2126"/>
                  </a:cubicBezTo>
                  <a:lnTo>
                    <a:pt x="9690" y="1208"/>
                  </a:lnTo>
                  <a:close/>
                  <a:moveTo>
                    <a:pt x="9690" y="1"/>
                  </a:moveTo>
                  <a:cubicBezTo>
                    <a:pt x="9599" y="1"/>
                    <a:pt x="9509" y="23"/>
                    <a:pt x="9427" y="66"/>
                  </a:cubicBezTo>
                  <a:lnTo>
                    <a:pt x="7549" y="1057"/>
                  </a:lnTo>
                  <a:lnTo>
                    <a:pt x="5432" y="1057"/>
                  </a:lnTo>
                  <a:cubicBezTo>
                    <a:pt x="5245" y="1057"/>
                    <a:pt x="5070" y="1150"/>
                    <a:pt x="4964" y="1304"/>
                  </a:cubicBezTo>
                  <a:lnTo>
                    <a:pt x="3760" y="3062"/>
                  </a:lnTo>
                  <a:lnTo>
                    <a:pt x="1885" y="4052"/>
                  </a:lnTo>
                  <a:cubicBezTo>
                    <a:pt x="1721" y="4140"/>
                    <a:pt x="1610" y="4300"/>
                    <a:pt x="1586" y="4484"/>
                  </a:cubicBezTo>
                  <a:lnTo>
                    <a:pt x="1332" y="6607"/>
                  </a:lnTo>
                  <a:lnTo>
                    <a:pt x="127" y="8364"/>
                  </a:lnTo>
                  <a:cubicBezTo>
                    <a:pt x="22" y="8515"/>
                    <a:pt x="0" y="8711"/>
                    <a:pt x="67" y="8883"/>
                  </a:cubicBezTo>
                  <a:lnTo>
                    <a:pt x="819" y="10882"/>
                  </a:lnTo>
                  <a:lnTo>
                    <a:pt x="562" y="13002"/>
                  </a:lnTo>
                  <a:cubicBezTo>
                    <a:pt x="538" y="13186"/>
                    <a:pt x="607" y="13370"/>
                    <a:pt x="746" y="13494"/>
                  </a:cubicBezTo>
                  <a:lnTo>
                    <a:pt x="2331" y="14910"/>
                  </a:lnTo>
                  <a:lnTo>
                    <a:pt x="3083" y="16906"/>
                  </a:lnTo>
                  <a:cubicBezTo>
                    <a:pt x="3150" y="17081"/>
                    <a:pt x="3298" y="17211"/>
                    <a:pt x="3476" y="17256"/>
                  </a:cubicBezTo>
                  <a:lnTo>
                    <a:pt x="5535" y="17766"/>
                  </a:lnTo>
                  <a:lnTo>
                    <a:pt x="7120" y="19183"/>
                  </a:lnTo>
                  <a:cubicBezTo>
                    <a:pt x="7225" y="19276"/>
                    <a:pt x="7360" y="19326"/>
                    <a:pt x="7498" y="19326"/>
                  </a:cubicBezTo>
                  <a:cubicBezTo>
                    <a:pt x="7543" y="19326"/>
                    <a:pt x="7589" y="19321"/>
                    <a:pt x="7634" y="19309"/>
                  </a:cubicBezTo>
                  <a:lnTo>
                    <a:pt x="9690" y="18796"/>
                  </a:lnTo>
                  <a:lnTo>
                    <a:pt x="11746" y="19306"/>
                  </a:lnTo>
                  <a:cubicBezTo>
                    <a:pt x="11791" y="19318"/>
                    <a:pt x="11837" y="19324"/>
                    <a:pt x="11882" y="19324"/>
                  </a:cubicBezTo>
                  <a:cubicBezTo>
                    <a:pt x="12021" y="19324"/>
                    <a:pt x="12157" y="19273"/>
                    <a:pt x="12259" y="19180"/>
                  </a:cubicBezTo>
                  <a:lnTo>
                    <a:pt x="13845" y="17763"/>
                  </a:lnTo>
                  <a:lnTo>
                    <a:pt x="15901" y="17253"/>
                  </a:lnTo>
                  <a:cubicBezTo>
                    <a:pt x="16082" y="17208"/>
                    <a:pt x="16230" y="17078"/>
                    <a:pt x="16296" y="16903"/>
                  </a:cubicBezTo>
                  <a:lnTo>
                    <a:pt x="17048" y="14907"/>
                  </a:lnTo>
                  <a:lnTo>
                    <a:pt x="18633" y="13491"/>
                  </a:lnTo>
                  <a:cubicBezTo>
                    <a:pt x="18769" y="13367"/>
                    <a:pt x="18839" y="13183"/>
                    <a:pt x="18818" y="12999"/>
                  </a:cubicBezTo>
                  <a:lnTo>
                    <a:pt x="18561" y="10879"/>
                  </a:lnTo>
                  <a:lnTo>
                    <a:pt x="19313" y="8880"/>
                  </a:lnTo>
                  <a:cubicBezTo>
                    <a:pt x="19379" y="8708"/>
                    <a:pt x="19355" y="8515"/>
                    <a:pt x="19249" y="8361"/>
                  </a:cubicBezTo>
                  <a:lnTo>
                    <a:pt x="18048" y="6607"/>
                  </a:lnTo>
                  <a:lnTo>
                    <a:pt x="17794" y="4484"/>
                  </a:lnTo>
                  <a:cubicBezTo>
                    <a:pt x="17770" y="4300"/>
                    <a:pt x="17658" y="4140"/>
                    <a:pt x="17495" y="4052"/>
                  </a:cubicBezTo>
                  <a:lnTo>
                    <a:pt x="15620" y="3059"/>
                  </a:lnTo>
                  <a:lnTo>
                    <a:pt x="14415" y="1301"/>
                  </a:lnTo>
                  <a:cubicBezTo>
                    <a:pt x="14310" y="1147"/>
                    <a:pt x="14134" y="1057"/>
                    <a:pt x="13947" y="1057"/>
                  </a:cubicBezTo>
                  <a:lnTo>
                    <a:pt x="11831" y="1057"/>
                  </a:lnTo>
                  <a:lnTo>
                    <a:pt x="9955" y="66"/>
                  </a:lnTo>
                  <a:cubicBezTo>
                    <a:pt x="9872" y="23"/>
                    <a:pt x="9781" y="1"/>
                    <a:pt x="96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48" name="Google Shape;9148;p65"/>
          <p:cNvGrpSpPr/>
          <p:nvPr/>
        </p:nvGrpSpPr>
        <p:grpSpPr>
          <a:xfrm>
            <a:off x="5804168" y="3432304"/>
            <a:ext cx="115741" cy="231817"/>
            <a:chOff x="3985700" y="3210375"/>
            <a:chExt cx="241750" cy="484200"/>
          </a:xfrm>
        </p:grpSpPr>
        <p:sp>
          <p:nvSpPr>
            <p:cNvPr id="9149" name="Google Shape;9149;p65"/>
            <p:cNvSpPr/>
            <p:nvPr/>
          </p:nvSpPr>
          <p:spPr>
            <a:xfrm>
              <a:off x="4042700" y="3294475"/>
              <a:ext cx="127750" cy="339425"/>
            </a:xfrm>
            <a:custGeom>
              <a:avLst/>
              <a:gdLst/>
              <a:ahLst/>
              <a:cxnLst/>
              <a:rect l="l" t="t" r="r" b="b"/>
              <a:pathLst>
                <a:path w="5110" h="13577" extrusionOk="0">
                  <a:moveTo>
                    <a:pt x="2554" y="9854"/>
                  </a:moveTo>
                  <a:cubicBezTo>
                    <a:pt x="2721" y="9854"/>
                    <a:pt x="2890" y="9887"/>
                    <a:pt x="3050" y="9953"/>
                  </a:cubicBezTo>
                  <a:cubicBezTo>
                    <a:pt x="3533" y="10155"/>
                    <a:pt x="3850" y="10626"/>
                    <a:pt x="3850" y="11151"/>
                  </a:cubicBezTo>
                  <a:cubicBezTo>
                    <a:pt x="3850" y="11864"/>
                    <a:pt x="3271" y="12444"/>
                    <a:pt x="2555" y="12447"/>
                  </a:cubicBezTo>
                  <a:cubicBezTo>
                    <a:pt x="2030" y="12447"/>
                    <a:pt x="1558" y="12130"/>
                    <a:pt x="1356" y="11647"/>
                  </a:cubicBezTo>
                  <a:cubicBezTo>
                    <a:pt x="1157" y="11164"/>
                    <a:pt x="1269" y="10605"/>
                    <a:pt x="1637" y="10234"/>
                  </a:cubicBezTo>
                  <a:cubicBezTo>
                    <a:pt x="1885" y="9985"/>
                    <a:pt x="2217" y="9854"/>
                    <a:pt x="2554" y="9854"/>
                  </a:cubicBezTo>
                  <a:close/>
                  <a:moveTo>
                    <a:pt x="2555" y="1"/>
                  </a:moveTo>
                  <a:cubicBezTo>
                    <a:pt x="2241" y="1"/>
                    <a:pt x="1990" y="254"/>
                    <a:pt x="1990" y="565"/>
                  </a:cubicBezTo>
                  <a:lnTo>
                    <a:pt x="1990" y="8790"/>
                  </a:lnTo>
                  <a:cubicBezTo>
                    <a:pt x="792" y="9077"/>
                    <a:pt x="0" y="10215"/>
                    <a:pt x="145" y="11435"/>
                  </a:cubicBezTo>
                  <a:cubicBezTo>
                    <a:pt x="287" y="12658"/>
                    <a:pt x="1326" y="13576"/>
                    <a:pt x="2555" y="13576"/>
                  </a:cubicBezTo>
                  <a:cubicBezTo>
                    <a:pt x="3784" y="13576"/>
                    <a:pt x="4823" y="12658"/>
                    <a:pt x="4964" y="11435"/>
                  </a:cubicBezTo>
                  <a:cubicBezTo>
                    <a:pt x="5109" y="10215"/>
                    <a:pt x="4318" y="9077"/>
                    <a:pt x="3123" y="8790"/>
                  </a:cubicBezTo>
                  <a:lnTo>
                    <a:pt x="3123" y="565"/>
                  </a:lnTo>
                  <a:cubicBezTo>
                    <a:pt x="3123" y="254"/>
                    <a:pt x="2869" y="1"/>
                    <a:pt x="2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50" name="Google Shape;9150;p65"/>
            <p:cNvSpPr/>
            <p:nvPr/>
          </p:nvSpPr>
          <p:spPr>
            <a:xfrm>
              <a:off x="3985700" y="3210375"/>
              <a:ext cx="241750" cy="484200"/>
            </a:xfrm>
            <a:custGeom>
              <a:avLst/>
              <a:gdLst/>
              <a:ahLst/>
              <a:cxnLst/>
              <a:rect l="l" t="t" r="r" b="b"/>
              <a:pathLst>
                <a:path w="9670" h="19368" extrusionOk="0">
                  <a:moveTo>
                    <a:pt x="4835" y="1133"/>
                  </a:moveTo>
                  <a:cubicBezTo>
                    <a:pt x="5792" y="1133"/>
                    <a:pt x="6571" y="1909"/>
                    <a:pt x="6571" y="2869"/>
                  </a:cubicBezTo>
                  <a:lnTo>
                    <a:pt x="6574" y="10853"/>
                  </a:lnTo>
                  <a:lnTo>
                    <a:pt x="6574" y="10871"/>
                  </a:lnTo>
                  <a:cubicBezTo>
                    <a:pt x="6568" y="11073"/>
                    <a:pt x="6668" y="11260"/>
                    <a:pt x="6837" y="11369"/>
                  </a:cubicBezTo>
                  <a:cubicBezTo>
                    <a:pt x="7869" y="12027"/>
                    <a:pt x="8513" y="13232"/>
                    <a:pt x="8513" y="14512"/>
                  </a:cubicBezTo>
                  <a:cubicBezTo>
                    <a:pt x="8510" y="16545"/>
                    <a:pt x="6864" y="18190"/>
                    <a:pt x="4835" y="18193"/>
                  </a:cubicBezTo>
                  <a:cubicBezTo>
                    <a:pt x="2803" y="18190"/>
                    <a:pt x="1157" y="16545"/>
                    <a:pt x="1157" y="14515"/>
                  </a:cubicBezTo>
                  <a:cubicBezTo>
                    <a:pt x="1157" y="13280"/>
                    <a:pt x="1818" y="12043"/>
                    <a:pt x="2842" y="11363"/>
                  </a:cubicBezTo>
                  <a:cubicBezTo>
                    <a:pt x="2987" y="11267"/>
                    <a:pt x="3078" y="11110"/>
                    <a:pt x="3093" y="10934"/>
                  </a:cubicBezTo>
                  <a:cubicBezTo>
                    <a:pt x="3096" y="10907"/>
                    <a:pt x="3099" y="10880"/>
                    <a:pt x="3099" y="10856"/>
                  </a:cubicBezTo>
                  <a:lnTo>
                    <a:pt x="3099" y="2869"/>
                  </a:lnTo>
                  <a:cubicBezTo>
                    <a:pt x="3099" y="1909"/>
                    <a:pt x="3875" y="1133"/>
                    <a:pt x="4835" y="1133"/>
                  </a:cubicBezTo>
                  <a:close/>
                  <a:moveTo>
                    <a:pt x="4835" y="1"/>
                  </a:moveTo>
                  <a:cubicBezTo>
                    <a:pt x="3250" y="1"/>
                    <a:pt x="1966" y="1284"/>
                    <a:pt x="1966" y="2869"/>
                  </a:cubicBezTo>
                  <a:lnTo>
                    <a:pt x="1966" y="10596"/>
                  </a:lnTo>
                  <a:cubicBezTo>
                    <a:pt x="750" y="11532"/>
                    <a:pt x="34" y="12979"/>
                    <a:pt x="25" y="14515"/>
                  </a:cubicBezTo>
                  <a:cubicBezTo>
                    <a:pt x="1" y="17188"/>
                    <a:pt x="2163" y="19368"/>
                    <a:pt x="4835" y="19368"/>
                  </a:cubicBezTo>
                  <a:cubicBezTo>
                    <a:pt x="7510" y="19368"/>
                    <a:pt x="9669" y="17188"/>
                    <a:pt x="9648" y="14515"/>
                  </a:cubicBezTo>
                  <a:cubicBezTo>
                    <a:pt x="9648" y="13688"/>
                    <a:pt x="9443" y="12879"/>
                    <a:pt x="9053" y="12151"/>
                  </a:cubicBezTo>
                  <a:cubicBezTo>
                    <a:pt x="8724" y="11541"/>
                    <a:pt x="8265" y="11010"/>
                    <a:pt x="7709" y="10596"/>
                  </a:cubicBezTo>
                  <a:lnTo>
                    <a:pt x="7703" y="2869"/>
                  </a:lnTo>
                  <a:cubicBezTo>
                    <a:pt x="7703" y="1284"/>
                    <a:pt x="6420" y="1"/>
                    <a:pt x="4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51" name="Google Shape;9151;p65"/>
          <p:cNvGrpSpPr/>
          <p:nvPr/>
        </p:nvGrpSpPr>
        <p:grpSpPr>
          <a:xfrm>
            <a:off x="6034860" y="3432992"/>
            <a:ext cx="230513" cy="230441"/>
            <a:chOff x="4460225" y="3211300"/>
            <a:chExt cx="481475" cy="481325"/>
          </a:xfrm>
        </p:grpSpPr>
        <p:sp>
          <p:nvSpPr>
            <p:cNvPr id="9152" name="Google Shape;9152;p65"/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53" name="Google Shape;9153;p65"/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154" name="Google Shape;9154;p65"/>
          <p:cNvSpPr/>
          <p:nvPr/>
        </p:nvSpPr>
        <p:spPr>
          <a:xfrm>
            <a:off x="6323477" y="3446071"/>
            <a:ext cx="231315" cy="204360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155" name="Google Shape;9155;p65"/>
          <p:cNvGrpSpPr/>
          <p:nvPr/>
        </p:nvGrpSpPr>
        <p:grpSpPr>
          <a:xfrm>
            <a:off x="6603470" y="3452795"/>
            <a:ext cx="232571" cy="190835"/>
            <a:chOff x="5647000" y="3252650"/>
            <a:chExt cx="485775" cy="398600"/>
          </a:xfrm>
        </p:grpSpPr>
        <p:sp>
          <p:nvSpPr>
            <p:cNvPr id="9156" name="Google Shape;9156;p65"/>
            <p:cNvSpPr/>
            <p:nvPr/>
          </p:nvSpPr>
          <p:spPr>
            <a:xfrm>
              <a:off x="5762575" y="3252650"/>
              <a:ext cx="113250" cy="143825"/>
            </a:xfrm>
            <a:custGeom>
              <a:avLst/>
              <a:gdLst/>
              <a:ahLst/>
              <a:cxnLst/>
              <a:rect l="l" t="t" r="r" b="b"/>
              <a:pathLst>
                <a:path w="4530" h="5753" extrusionOk="0">
                  <a:moveTo>
                    <a:pt x="2265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6" y="2501"/>
                    <a:pt x="3397" y="3147"/>
                    <a:pt x="3397" y="3488"/>
                  </a:cubicBezTo>
                  <a:cubicBezTo>
                    <a:pt x="3397" y="4113"/>
                    <a:pt x="2890" y="4621"/>
                    <a:pt x="2265" y="4621"/>
                  </a:cubicBezTo>
                  <a:cubicBezTo>
                    <a:pt x="1637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0" y="1348"/>
                    <a:pt x="2144" y="1133"/>
                    <a:pt x="2265" y="1133"/>
                  </a:cubicBezTo>
                  <a:close/>
                  <a:moveTo>
                    <a:pt x="2265" y="1"/>
                  </a:moveTo>
                  <a:cubicBezTo>
                    <a:pt x="1613" y="1"/>
                    <a:pt x="1024" y="493"/>
                    <a:pt x="556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0"/>
                    <a:pt x="2265" y="5753"/>
                  </a:cubicBezTo>
                  <a:cubicBezTo>
                    <a:pt x="3515" y="5750"/>
                    <a:pt x="4527" y="4738"/>
                    <a:pt x="4530" y="3488"/>
                  </a:cubicBezTo>
                  <a:cubicBezTo>
                    <a:pt x="4530" y="2909"/>
                    <a:pt x="4309" y="2096"/>
                    <a:pt x="3971" y="1423"/>
                  </a:cubicBezTo>
                  <a:cubicBezTo>
                    <a:pt x="3503" y="493"/>
                    <a:pt x="2914" y="1"/>
                    <a:pt x="22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57" name="Google Shape;9157;p65"/>
            <p:cNvSpPr/>
            <p:nvPr/>
          </p:nvSpPr>
          <p:spPr>
            <a:xfrm>
              <a:off x="5647000" y="3371750"/>
              <a:ext cx="124425" cy="136450"/>
            </a:xfrm>
            <a:custGeom>
              <a:avLst/>
              <a:gdLst/>
              <a:ahLst/>
              <a:cxnLst/>
              <a:rect l="l" t="t" r="r" b="b"/>
              <a:pathLst>
                <a:path w="4977" h="5458" extrusionOk="0">
                  <a:moveTo>
                    <a:pt x="1510" y="1131"/>
                  </a:moveTo>
                  <a:cubicBezTo>
                    <a:pt x="1680" y="1131"/>
                    <a:pt x="1994" y="1221"/>
                    <a:pt x="2422" y="1496"/>
                  </a:cubicBezTo>
                  <a:cubicBezTo>
                    <a:pt x="2969" y="1852"/>
                    <a:pt x="3425" y="2333"/>
                    <a:pt x="3594" y="2625"/>
                  </a:cubicBezTo>
                  <a:cubicBezTo>
                    <a:pt x="3908" y="3166"/>
                    <a:pt x="3721" y="3860"/>
                    <a:pt x="3180" y="4171"/>
                  </a:cubicBezTo>
                  <a:cubicBezTo>
                    <a:pt x="3000" y="4276"/>
                    <a:pt x="2801" y="4325"/>
                    <a:pt x="2603" y="4325"/>
                  </a:cubicBezTo>
                  <a:cubicBezTo>
                    <a:pt x="2200" y="4325"/>
                    <a:pt x="1804" y="4120"/>
                    <a:pt x="1595" y="3758"/>
                  </a:cubicBezTo>
                  <a:cubicBezTo>
                    <a:pt x="1423" y="3462"/>
                    <a:pt x="1233" y="2828"/>
                    <a:pt x="1193" y="2191"/>
                  </a:cubicBezTo>
                  <a:cubicBezTo>
                    <a:pt x="1157" y="1538"/>
                    <a:pt x="1296" y="1212"/>
                    <a:pt x="1399" y="1155"/>
                  </a:cubicBezTo>
                  <a:cubicBezTo>
                    <a:pt x="1432" y="1137"/>
                    <a:pt x="1471" y="1131"/>
                    <a:pt x="1510" y="1131"/>
                  </a:cubicBezTo>
                  <a:close/>
                  <a:moveTo>
                    <a:pt x="1512" y="1"/>
                  </a:moveTo>
                  <a:cubicBezTo>
                    <a:pt x="1262" y="1"/>
                    <a:pt x="1033" y="59"/>
                    <a:pt x="831" y="177"/>
                  </a:cubicBezTo>
                  <a:cubicBezTo>
                    <a:pt x="269" y="500"/>
                    <a:pt x="1" y="1221"/>
                    <a:pt x="61" y="2260"/>
                  </a:cubicBezTo>
                  <a:cubicBezTo>
                    <a:pt x="106" y="3012"/>
                    <a:pt x="324" y="3821"/>
                    <a:pt x="614" y="4325"/>
                  </a:cubicBezTo>
                  <a:cubicBezTo>
                    <a:pt x="919" y="4851"/>
                    <a:pt x="1420" y="5231"/>
                    <a:pt x="2009" y="5382"/>
                  </a:cubicBezTo>
                  <a:cubicBezTo>
                    <a:pt x="2205" y="5431"/>
                    <a:pt x="2404" y="5458"/>
                    <a:pt x="2607" y="5458"/>
                  </a:cubicBezTo>
                  <a:cubicBezTo>
                    <a:pt x="2609" y="5458"/>
                    <a:pt x="2612" y="5458"/>
                    <a:pt x="2615" y="5458"/>
                  </a:cubicBezTo>
                  <a:cubicBezTo>
                    <a:pt x="3421" y="5458"/>
                    <a:pt x="4166" y="5026"/>
                    <a:pt x="4572" y="4328"/>
                  </a:cubicBezTo>
                  <a:cubicBezTo>
                    <a:pt x="4977" y="3628"/>
                    <a:pt x="4977" y="2761"/>
                    <a:pt x="4572" y="2061"/>
                  </a:cubicBezTo>
                  <a:cubicBezTo>
                    <a:pt x="4282" y="1560"/>
                    <a:pt x="3678" y="968"/>
                    <a:pt x="3035" y="548"/>
                  </a:cubicBezTo>
                  <a:cubicBezTo>
                    <a:pt x="2471" y="185"/>
                    <a:pt x="1957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58" name="Google Shape;9158;p65"/>
            <p:cNvSpPr/>
            <p:nvPr/>
          </p:nvSpPr>
          <p:spPr>
            <a:xfrm>
              <a:off x="5904100" y="3252650"/>
              <a:ext cx="113275" cy="143825"/>
            </a:xfrm>
            <a:custGeom>
              <a:avLst/>
              <a:gdLst/>
              <a:ahLst/>
              <a:cxnLst/>
              <a:rect l="l" t="t" r="r" b="b"/>
              <a:pathLst>
                <a:path w="4531" h="5753" extrusionOk="0">
                  <a:moveTo>
                    <a:pt x="2266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7" y="2501"/>
                    <a:pt x="3398" y="3147"/>
                    <a:pt x="3398" y="3488"/>
                  </a:cubicBezTo>
                  <a:cubicBezTo>
                    <a:pt x="3398" y="4113"/>
                    <a:pt x="2891" y="4621"/>
                    <a:pt x="2266" y="4621"/>
                  </a:cubicBezTo>
                  <a:cubicBezTo>
                    <a:pt x="1638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1" y="1348"/>
                    <a:pt x="2145" y="1133"/>
                    <a:pt x="2266" y="1133"/>
                  </a:cubicBezTo>
                  <a:close/>
                  <a:moveTo>
                    <a:pt x="2266" y="1"/>
                  </a:moveTo>
                  <a:cubicBezTo>
                    <a:pt x="1613" y="1"/>
                    <a:pt x="1025" y="493"/>
                    <a:pt x="557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3"/>
                    <a:pt x="2266" y="5753"/>
                  </a:cubicBezTo>
                  <a:cubicBezTo>
                    <a:pt x="3516" y="5753"/>
                    <a:pt x="4530" y="4738"/>
                    <a:pt x="4530" y="3488"/>
                  </a:cubicBezTo>
                  <a:cubicBezTo>
                    <a:pt x="4530" y="2909"/>
                    <a:pt x="4310" y="2096"/>
                    <a:pt x="3972" y="1423"/>
                  </a:cubicBezTo>
                  <a:cubicBezTo>
                    <a:pt x="3507" y="493"/>
                    <a:pt x="2915" y="1"/>
                    <a:pt x="22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59" name="Google Shape;9159;p65"/>
            <p:cNvSpPr/>
            <p:nvPr/>
          </p:nvSpPr>
          <p:spPr>
            <a:xfrm>
              <a:off x="5996750" y="3371150"/>
              <a:ext cx="136025" cy="136525"/>
            </a:xfrm>
            <a:custGeom>
              <a:avLst/>
              <a:gdLst/>
              <a:ahLst/>
              <a:cxnLst/>
              <a:rect l="l" t="t" r="r" b="b"/>
              <a:pathLst>
                <a:path w="5441" h="5461" extrusionOk="0">
                  <a:moveTo>
                    <a:pt x="3955" y="1136"/>
                  </a:moveTo>
                  <a:cubicBezTo>
                    <a:pt x="3986" y="1136"/>
                    <a:pt x="4019" y="1143"/>
                    <a:pt x="4049" y="1158"/>
                  </a:cubicBezTo>
                  <a:cubicBezTo>
                    <a:pt x="4152" y="1218"/>
                    <a:pt x="4290" y="1541"/>
                    <a:pt x="4251" y="2194"/>
                  </a:cubicBezTo>
                  <a:cubicBezTo>
                    <a:pt x="4215" y="2834"/>
                    <a:pt x="4022" y="3468"/>
                    <a:pt x="3853" y="3761"/>
                  </a:cubicBezTo>
                  <a:cubicBezTo>
                    <a:pt x="3644" y="4124"/>
                    <a:pt x="3246" y="4329"/>
                    <a:pt x="2842" y="4329"/>
                  </a:cubicBezTo>
                  <a:cubicBezTo>
                    <a:pt x="2645" y="4329"/>
                    <a:pt x="2447" y="4280"/>
                    <a:pt x="2267" y="4177"/>
                  </a:cubicBezTo>
                  <a:cubicBezTo>
                    <a:pt x="2008" y="4026"/>
                    <a:pt x="1815" y="3779"/>
                    <a:pt x="1739" y="3489"/>
                  </a:cubicBezTo>
                  <a:cubicBezTo>
                    <a:pt x="1661" y="3199"/>
                    <a:pt x="1703" y="2888"/>
                    <a:pt x="1854" y="2628"/>
                  </a:cubicBezTo>
                  <a:cubicBezTo>
                    <a:pt x="2020" y="2338"/>
                    <a:pt x="2479" y="1855"/>
                    <a:pt x="3025" y="1502"/>
                  </a:cubicBezTo>
                  <a:cubicBezTo>
                    <a:pt x="3451" y="1224"/>
                    <a:pt x="3768" y="1137"/>
                    <a:pt x="3937" y="1137"/>
                  </a:cubicBezTo>
                  <a:cubicBezTo>
                    <a:pt x="3943" y="1136"/>
                    <a:pt x="3949" y="1136"/>
                    <a:pt x="3955" y="1136"/>
                  </a:cubicBezTo>
                  <a:close/>
                  <a:moveTo>
                    <a:pt x="3932" y="1"/>
                  </a:moveTo>
                  <a:cubicBezTo>
                    <a:pt x="3486" y="1"/>
                    <a:pt x="2972" y="186"/>
                    <a:pt x="2409" y="551"/>
                  </a:cubicBezTo>
                  <a:cubicBezTo>
                    <a:pt x="1766" y="968"/>
                    <a:pt x="1162" y="1562"/>
                    <a:pt x="872" y="2064"/>
                  </a:cubicBezTo>
                  <a:cubicBezTo>
                    <a:pt x="1" y="3572"/>
                    <a:pt x="1091" y="5461"/>
                    <a:pt x="2834" y="5461"/>
                  </a:cubicBezTo>
                  <a:cubicBezTo>
                    <a:pt x="2835" y="5461"/>
                    <a:pt x="2837" y="5461"/>
                    <a:pt x="2838" y="5461"/>
                  </a:cubicBezTo>
                  <a:cubicBezTo>
                    <a:pt x="3037" y="5461"/>
                    <a:pt x="3240" y="5433"/>
                    <a:pt x="3436" y="5385"/>
                  </a:cubicBezTo>
                  <a:cubicBezTo>
                    <a:pt x="4022" y="5234"/>
                    <a:pt x="4526" y="4854"/>
                    <a:pt x="4831" y="4328"/>
                  </a:cubicBezTo>
                  <a:cubicBezTo>
                    <a:pt x="5121" y="3824"/>
                    <a:pt x="5335" y="3015"/>
                    <a:pt x="5380" y="2260"/>
                  </a:cubicBezTo>
                  <a:cubicBezTo>
                    <a:pt x="5441" y="1221"/>
                    <a:pt x="5175" y="503"/>
                    <a:pt x="4614" y="177"/>
                  </a:cubicBezTo>
                  <a:cubicBezTo>
                    <a:pt x="4410" y="59"/>
                    <a:pt x="4182" y="1"/>
                    <a:pt x="3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60" name="Google Shape;9160;p65"/>
            <p:cNvSpPr/>
            <p:nvPr/>
          </p:nvSpPr>
          <p:spPr>
            <a:xfrm>
              <a:off x="5734275" y="3424700"/>
              <a:ext cx="311325" cy="226550"/>
            </a:xfrm>
            <a:custGeom>
              <a:avLst/>
              <a:gdLst/>
              <a:ahLst/>
              <a:cxnLst/>
              <a:rect l="l" t="t" r="r" b="b"/>
              <a:pathLst>
                <a:path w="12453" h="9062" extrusionOk="0">
                  <a:moveTo>
                    <a:pt x="6226" y="1135"/>
                  </a:moveTo>
                  <a:cubicBezTo>
                    <a:pt x="8575" y="1135"/>
                    <a:pt x="9059" y="1815"/>
                    <a:pt x="9059" y="2832"/>
                  </a:cubicBezTo>
                  <a:lnTo>
                    <a:pt x="9059" y="3159"/>
                  </a:lnTo>
                  <a:cubicBezTo>
                    <a:pt x="9056" y="3850"/>
                    <a:pt x="9472" y="4472"/>
                    <a:pt x="10115" y="4732"/>
                  </a:cubicBezTo>
                  <a:cubicBezTo>
                    <a:pt x="10846" y="5031"/>
                    <a:pt x="11323" y="5619"/>
                    <a:pt x="11323" y="6229"/>
                  </a:cubicBezTo>
                  <a:cubicBezTo>
                    <a:pt x="11323" y="6658"/>
                    <a:pt x="11103" y="7069"/>
                    <a:pt x="10704" y="7389"/>
                  </a:cubicBezTo>
                  <a:cubicBezTo>
                    <a:pt x="10269" y="7736"/>
                    <a:pt x="9687" y="7929"/>
                    <a:pt x="9059" y="7929"/>
                  </a:cubicBezTo>
                  <a:cubicBezTo>
                    <a:pt x="9046" y="7929"/>
                    <a:pt x="9034" y="7929"/>
                    <a:pt x="9021" y="7929"/>
                  </a:cubicBezTo>
                  <a:cubicBezTo>
                    <a:pt x="8787" y="7929"/>
                    <a:pt x="8554" y="7902"/>
                    <a:pt x="8328" y="7848"/>
                  </a:cubicBezTo>
                  <a:cubicBezTo>
                    <a:pt x="7639" y="7673"/>
                    <a:pt x="6933" y="7585"/>
                    <a:pt x="6223" y="7585"/>
                  </a:cubicBezTo>
                  <a:cubicBezTo>
                    <a:pt x="5517" y="7585"/>
                    <a:pt x="4813" y="7673"/>
                    <a:pt x="4128" y="7848"/>
                  </a:cubicBezTo>
                  <a:cubicBezTo>
                    <a:pt x="3901" y="7902"/>
                    <a:pt x="3666" y="7929"/>
                    <a:pt x="3434" y="7929"/>
                  </a:cubicBezTo>
                  <a:cubicBezTo>
                    <a:pt x="3422" y="7929"/>
                    <a:pt x="3409" y="7929"/>
                    <a:pt x="3397" y="7929"/>
                  </a:cubicBezTo>
                  <a:cubicBezTo>
                    <a:pt x="2769" y="7929"/>
                    <a:pt x="2183" y="7736"/>
                    <a:pt x="1748" y="7389"/>
                  </a:cubicBezTo>
                  <a:cubicBezTo>
                    <a:pt x="1350" y="7069"/>
                    <a:pt x="1133" y="6658"/>
                    <a:pt x="1133" y="6229"/>
                  </a:cubicBezTo>
                  <a:cubicBezTo>
                    <a:pt x="1133" y="5619"/>
                    <a:pt x="1604" y="5031"/>
                    <a:pt x="2340" y="4732"/>
                  </a:cubicBezTo>
                  <a:cubicBezTo>
                    <a:pt x="2980" y="4472"/>
                    <a:pt x="3397" y="3850"/>
                    <a:pt x="3397" y="3159"/>
                  </a:cubicBezTo>
                  <a:lnTo>
                    <a:pt x="3397" y="2832"/>
                  </a:lnTo>
                  <a:cubicBezTo>
                    <a:pt x="3397" y="1815"/>
                    <a:pt x="3877" y="1135"/>
                    <a:pt x="6226" y="1135"/>
                  </a:cubicBezTo>
                  <a:close/>
                  <a:moveTo>
                    <a:pt x="6226" y="0"/>
                  </a:moveTo>
                  <a:cubicBezTo>
                    <a:pt x="5034" y="0"/>
                    <a:pt x="4185" y="157"/>
                    <a:pt x="3557" y="498"/>
                  </a:cubicBezTo>
                  <a:cubicBezTo>
                    <a:pt x="2700" y="960"/>
                    <a:pt x="2262" y="1745"/>
                    <a:pt x="2262" y="2829"/>
                  </a:cubicBezTo>
                  <a:lnTo>
                    <a:pt x="2262" y="3156"/>
                  </a:lnTo>
                  <a:cubicBezTo>
                    <a:pt x="2265" y="3388"/>
                    <a:pt x="2123" y="3593"/>
                    <a:pt x="1912" y="3681"/>
                  </a:cubicBezTo>
                  <a:cubicBezTo>
                    <a:pt x="749" y="4158"/>
                    <a:pt x="0" y="5157"/>
                    <a:pt x="0" y="6229"/>
                  </a:cubicBezTo>
                  <a:cubicBezTo>
                    <a:pt x="0" y="7790"/>
                    <a:pt x="1522" y="9062"/>
                    <a:pt x="3397" y="9062"/>
                  </a:cubicBezTo>
                  <a:cubicBezTo>
                    <a:pt x="3409" y="9062"/>
                    <a:pt x="3421" y="9062"/>
                    <a:pt x="3433" y="9062"/>
                  </a:cubicBezTo>
                  <a:cubicBezTo>
                    <a:pt x="3760" y="9062"/>
                    <a:pt x="4088" y="9022"/>
                    <a:pt x="4409" y="8944"/>
                  </a:cubicBezTo>
                  <a:cubicBezTo>
                    <a:pt x="5005" y="8793"/>
                    <a:pt x="5616" y="8717"/>
                    <a:pt x="6228" y="8717"/>
                  </a:cubicBezTo>
                  <a:cubicBezTo>
                    <a:pt x="6839" y="8717"/>
                    <a:pt x="7451" y="8793"/>
                    <a:pt x="8047" y="8944"/>
                  </a:cubicBezTo>
                  <a:cubicBezTo>
                    <a:pt x="8366" y="9022"/>
                    <a:pt x="8691" y="9059"/>
                    <a:pt x="9017" y="9059"/>
                  </a:cubicBezTo>
                  <a:cubicBezTo>
                    <a:pt x="9030" y="9059"/>
                    <a:pt x="9043" y="9059"/>
                    <a:pt x="9056" y="9059"/>
                  </a:cubicBezTo>
                  <a:cubicBezTo>
                    <a:pt x="10931" y="9059"/>
                    <a:pt x="12452" y="7787"/>
                    <a:pt x="12452" y="6226"/>
                  </a:cubicBezTo>
                  <a:cubicBezTo>
                    <a:pt x="12452" y="5154"/>
                    <a:pt x="11704" y="4155"/>
                    <a:pt x="10541" y="3681"/>
                  </a:cubicBezTo>
                  <a:cubicBezTo>
                    <a:pt x="10330" y="3593"/>
                    <a:pt x="10188" y="3388"/>
                    <a:pt x="10188" y="3156"/>
                  </a:cubicBezTo>
                  <a:lnTo>
                    <a:pt x="10188" y="2829"/>
                  </a:lnTo>
                  <a:cubicBezTo>
                    <a:pt x="10188" y="1745"/>
                    <a:pt x="9753" y="960"/>
                    <a:pt x="8896" y="498"/>
                  </a:cubicBezTo>
                  <a:cubicBezTo>
                    <a:pt x="8267" y="157"/>
                    <a:pt x="7419" y="0"/>
                    <a:pt x="6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61" name="Google Shape;9161;p65"/>
          <p:cNvGrpSpPr/>
          <p:nvPr/>
        </p:nvGrpSpPr>
        <p:grpSpPr>
          <a:xfrm>
            <a:off x="6889220" y="3452867"/>
            <a:ext cx="231949" cy="190692"/>
            <a:chOff x="6242450" y="3252800"/>
            <a:chExt cx="484475" cy="398300"/>
          </a:xfrm>
        </p:grpSpPr>
        <p:sp>
          <p:nvSpPr>
            <p:cNvPr id="9162" name="Google Shape;9162;p65"/>
            <p:cNvSpPr/>
            <p:nvPr/>
          </p:nvSpPr>
          <p:spPr>
            <a:xfrm>
              <a:off x="6626825" y="342717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4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63" name="Google Shape;9163;p65"/>
            <p:cNvSpPr/>
            <p:nvPr/>
          </p:nvSpPr>
          <p:spPr>
            <a:xfrm>
              <a:off x="6508150" y="3418300"/>
              <a:ext cx="45550" cy="68400"/>
            </a:xfrm>
            <a:custGeom>
              <a:avLst/>
              <a:gdLst/>
              <a:ahLst/>
              <a:cxnLst/>
              <a:rect l="l" t="t" r="r" b="b"/>
              <a:pathLst>
                <a:path w="1822" h="2736" extrusionOk="0">
                  <a:moveTo>
                    <a:pt x="1062" y="0"/>
                  </a:moveTo>
                  <a:cubicBezTo>
                    <a:pt x="917" y="0"/>
                    <a:pt x="772" y="55"/>
                    <a:pt x="662" y="166"/>
                  </a:cubicBezTo>
                  <a:cubicBezTo>
                    <a:pt x="1" y="830"/>
                    <a:pt x="1" y="1905"/>
                    <a:pt x="662" y="2569"/>
                  </a:cubicBezTo>
                  <a:cubicBezTo>
                    <a:pt x="768" y="2675"/>
                    <a:pt x="912" y="2732"/>
                    <a:pt x="1063" y="2735"/>
                  </a:cubicBezTo>
                  <a:cubicBezTo>
                    <a:pt x="1568" y="2732"/>
                    <a:pt x="1821" y="2122"/>
                    <a:pt x="1462" y="1766"/>
                  </a:cubicBezTo>
                  <a:cubicBezTo>
                    <a:pt x="1242" y="1545"/>
                    <a:pt x="1242" y="1186"/>
                    <a:pt x="1462" y="966"/>
                  </a:cubicBezTo>
                  <a:cubicBezTo>
                    <a:pt x="1685" y="745"/>
                    <a:pt x="1685" y="386"/>
                    <a:pt x="1462" y="166"/>
                  </a:cubicBezTo>
                  <a:cubicBezTo>
                    <a:pt x="1352" y="55"/>
                    <a:pt x="1207" y="0"/>
                    <a:pt x="10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64" name="Google Shape;9164;p65"/>
            <p:cNvSpPr/>
            <p:nvPr/>
          </p:nvSpPr>
          <p:spPr>
            <a:xfrm>
              <a:off x="6242450" y="3252800"/>
              <a:ext cx="484475" cy="398300"/>
            </a:xfrm>
            <a:custGeom>
              <a:avLst/>
              <a:gdLst/>
              <a:ahLst/>
              <a:cxnLst/>
              <a:rect l="l" t="t" r="r" b="b"/>
              <a:pathLst>
                <a:path w="19379" h="15932" extrusionOk="0">
                  <a:moveTo>
                    <a:pt x="9593" y="1178"/>
                  </a:moveTo>
                  <a:cubicBezTo>
                    <a:pt x="11124" y="1417"/>
                    <a:pt x="12374" y="2528"/>
                    <a:pt x="12794" y="4017"/>
                  </a:cubicBezTo>
                  <a:cubicBezTo>
                    <a:pt x="12443" y="4032"/>
                    <a:pt x="12093" y="4065"/>
                    <a:pt x="11746" y="4116"/>
                  </a:cubicBezTo>
                  <a:cubicBezTo>
                    <a:pt x="10595" y="3543"/>
                    <a:pt x="9792" y="2450"/>
                    <a:pt x="9593" y="1178"/>
                  </a:cubicBezTo>
                  <a:close/>
                  <a:moveTo>
                    <a:pt x="1697" y="2890"/>
                  </a:moveTo>
                  <a:cubicBezTo>
                    <a:pt x="3790" y="2894"/>
                    <a:pt x="5520" y="4524"/>
                    <a:pt x="5653" y="6613"/>
                  </a:cubicBezTo>
                  <a:lnTo>
                    <a:pt x="4360" y="5321"/>
                  </a:lnTo>
                  <a:cubicBezTo>
                    <a:pt x="4250" y="5211"/>
                    <a:pt x="4105" y="5156"/>
                    <a:pt x="3960" y="5156"/>
                  </a:cubicBezTo>
                  <a:cubicBezTo>
                    <a:pt x="3815" y="5156"/>
                    <a:pt x="3670" y="5211"/>
                    <a:pt x="3560" y="5321"/>
                  </a:cubicBezTo>
                  <a:cubicBezTo>
                    <a:pt x="3340" y="5542"/>
                    <a:pt x="3340" y="5901"/>
                    <a:pt x="3560" y="6121"/>
                  </a:cubicBezTo>
                  <a:lnTo>
                    <a:pt x="4852" y="7414"/>
                  </a:lnTo>
                  <a:cubicBezTo>
                    <a:pt x="2763" y="7281"/>
                    <a:pt x="1132" y="5551"/>
                    <a:pt x="1132" y="3458"/>
                  </a:cubicBezTo>
                  <a:lnTo>
                    <a:pt x="1129" y="3458"/>
                  </a:lnTo>
                  <a:lnTo>
                    <a:pt x="1129" y="2890"/>
                  </a:lnTo>
                  <a:close/>
                  <a:moveTo>
                    <a:pt x="15511" y="5593"/>
                  </a:moveTo>
                  <a:cubicBezTo>
                    <a:pt x="16553" y="6067"/>
                    <a:pt x="17477" y="6888"/>
                    <a:pt x="18135" y="7966"/>
                  </a:cubicBezTo>
                  <a:cubicBezTo>
                    <a:pt x="17471" y="9056"/>
                    <a:pt x="16532" y="9887"/>
                    <a:pt x="15472" y="10358"/>
                  </a:cubicBezTo>
                  <a:cubicBezTo>
                    <a:pt x="13748" y="9228"/>
                    <a:pt x="13766" y="6695"/>
                    <a:pt x="15511" y="5593"/>
                  </a:cubicBezTo>
                  <a:close/>
                  <a:moveTo>
                    <a:pt x="13326" y="5134"/>
                  </a:moveTo>
                  <a:cubicBezTo>
                    <a:pt x="13345" y="5134"/>
                    <a:pt x="13363" y="5134"/>
                    <a:pt x="13382" y="5134"/>
                  </a:cubicBezTo>
                  <a:cubicBezTo>
                    <a:pt x="13417" y="5140"/>
                    <a:pt x="13451" y="5143"/>
                    <a:pt x="13485" y="5143"/>
                  </a:cubicBezTo>
                  <a:cubicBezTo>
                    <a:pt x="13504" y="5143"/>
                    <a:pt x="13523" y="5142"/>
                    <a:pt x="13542" y="5140"/>
                  </a:cubicBezTo>
                  <a:cubicBezTo>
                    <a:pt x="13548" y="5140"/>
                    <a:pt x="13554" y="5137"/>
                    <a:pt x="13560" y="5137"/>
                  </a:cubicBezTo>
                  <a:cubicBezTo>
                    <a:pt x="13775" y="5143"/>
                    <a:pt x="13989" y="5161"/>
                    <a:pt x="14204" y="5197"/>
                  </a:cubicBezTo>
                  <a:cubicBezTo>
                    <a:pt x="12688" y="6728"/>
                    <a:pt x="12676" y="9189"/>
                    <a:pt x="14170" y="10738"/>
                  </a:cubicBezTo>
                  <a:cubicBezTo>
                    <a:pt x="13968" y="10771"/>
                    <a:pt x="13763" y="10789"/>
                    <a:pt x="13560" y="10792"/>
                  </a:cubicBezTo>
                  <a:lnTo>
                    <a:pt x="13542" y="10792"/>
                  </a:lnTo>
                  <a:cubicBezTo>
                    <a:pt x="13520" y="10789"/>
                    <a:pt x="13497" y="10787"/>
                    <a:pt x="13475" y="10787"/>
                  </a:cubicBezTo>
                  <a:cubicBezTo>
                    <a:pt x="13444" y="10787"/>
                    <a:pt x="13414" y="10790"/>
                    <a:pt x="13382" y="10795"/>
                  </a:cubicBezTo>
                  <a:cubicBezTo>
                    <a:pt x="13362" y="10796"/>
                    <a:pt x="13341" y="10796"/>
                    <a:pt x="13321" y="10796"/>
                  </a:cubicBezTo>
                  <a:cubicBezTo>
                    <a:pt x="12807" y="10796"/>
                    <a:pt x="12296" y="10759"/>
                    <a:pt x="11788" y="10684"/>
                  </a:cubicBezTo>
                  <a:cubicBezTo>
                    <a:pt x="11755" y="10675"/>
                    <a:pt x="11722" y="10672"/>
                    <a:pt x="11691" y="10669"/>
                  </a:cubicBezTo>
                  <a:cubicBezTo>
                    <a:pt x="9931" y="10370"/>
                    <a:pt x="8938" y="9530"/>
                    <a:pt x="7114" y="7990"/>
                  </a:cubicBezTo>
                  <a:lnTo>
                    <a:pt x="7105" y="7987"/>
                  </a:lnTo>
                  <a:lnTo>
                    <a:pt x="7177" y="7927"/>
                  </a:lnTo>
                  <a:cubicBezTo>
                    <a:pt x="8986" y="6402"/>
                    <a:pt x="9973" y="5569"/>
                    <a:pt x="11691" y="5267"/>
                  </a:cubicBezTo>
                  <a:cubicBezTo>
                    <a:pt x="11731" y="5264"/>
                    <a:pt x="11767" y="5258"/>
                    <a:pt x="11806" y="5249"/>
                  </a:cubicBezTo>
                  <a:cubicBezTo>
                    <a:pt x="12310" y="5173"/>
                    <a:pt x="12816" y="5134"/>
                    <a:pt x="13326" y="5134"/>
                  </a:cubicBezTo>
                  <a:close/>
                  <a:moveTo>
                    <a:pt x="4852" y="8561"/>
                  </a:moveTo>
                  <a:lnTo>
                    <a:pt x="3560" y="9850"/>
                  </a:lnTo>
                  <a:cubicBezTo>
                    <a:pt x="3340" y="10071"/>
                    <a:pt x="3340" y="10430"/>
                    <a:pt x="3560" y="10650"/>
                  </a:cubicBezTo>
                  <a:cubicBezTo>
                    <a:pt x="3670" y="10762"/>
                    <a:pt x="3815" y="10818"/>
                    <a:pt x="3960" y="10818"/>
                  </a:cubicBezTo>
                  <a:cubicBezTo>
                    <a:pt x="4105" y="10818"/>
                    <a:pt x="4250" y="10762"/>
                    <a:pt x="4360" y="10650"/>
                  </a:cubicBezTo>
                  <a:lnTo>
                    <a:pt x="5653" y="9361"/>
                  </a:lnTo>
                  <a:lnTo>
                    <a:pt x="5653" y="9361"/>
                  </a:lnTo>
                  <a:cubicBezTo>
                    <a:pt x="5520" y="11451"/>
                    <a:pt x="3790" y="13078"/>
                    <a:pt x="1697" y="13081"/>
                  </a:cubicBezTo>
                  <a:lnTo>
                    <a:pt x="1129" y="13081"/>
                  </a:lnTo>
                  <a:lnTo>
                    <a:pt x="1129" y="12517"/>
                  </a:lnTo>
                  <a:cubicBezTo>
                    <a:pt x="1132" y="10421"/>
                    <a:pt x="2760" y="8691"/>
                    <a:pt x="4852" y="8561"/>
                  </a:cubicBezTo>
                  <a:close/>
                  <a:moveTo>
                    <a:pt x="11734" y="11822"/>
                  </a:moveTo>
                  <a:cubicBezTo>
                    <a:pt x="12066" y="11870"/>
                    <a:pt x="12416" y="11901"/>
                    <a:pt x="12794" y="11916"/>
                  </a:cubicBezTo>
                  <a:cubicBezTo>
                    <a:pt x="12374" y="13407"/>
                    <a:pt x="11121" y="14515"/>
                    <a:pt x="9593" y="14754"/>
                  </a:cubicBezTo>
                  <a:cubicBezTo>
                    <a:pt x="9792" y="13489"/>
                    <a:pt x="10589" y="12396"/>
                    <a:pt x="11734" y="11822"/>
                  </a:cubicBezTo>
                  <a:close/>
                  <a:moveTo>
                    <a:pt x="8986" y="1"/>
                  </a:moveTo>
                  <a:cubicBezTo>
                    <a:pt x="8984" y="1"/>
                    <a:pt x="8982" y="1"/>
                    <a:pt x="8980" y="1"/>
                  </a:cubicBezTo>
                  <a:cubicBezTo>
                    <a:pt x="8666" y="1"/>
                    <a:pt x="8412" y="255"/>
                    <a:pt x="8412" y="566"/>
                  </a:cubicBezTo>
                  <a:cubicBezTo>
                    <a:pt x="8415" y="2084"/>
                    <a:pt x="9092" y="3522"/>
                    <a:pt x="10257" y="4491"/>
                  </a:cubicBezTo>
                  <a:cubicBezTo>
                    <a:pt x="9019" y="4950"/>
                    <a:pt x="8044" y="5720"/>
                    <a:pt x="6794" y="6774"/>
                  </a:cubicBezTo>
                  <a:cubicBezTo>
                    <a:pt x="6749" y="4002"/>
                    <a:pt x="4481" y="1761"/>
                    <a:pt x="1697" y="1761"/>
                  </a:cubicBezTo>
                  <a:lnTo>
                    <a:pt x="565" y="1761"/>
                  </a:lnTo>
                  <a:cubicBezTo>
                    <a:pt x="251" y="1761"/>
                    <a:pt x="0" y="2015"/>
                    <a:pt x="0" y="2326"/>
                  </a:cubicBezTo>
                  <a:lnTo>
                    <a:pt x="0" y="3458"/>
                  </a:lnTo>
                  <a:cubicBezTo>
                    <a:pt x="0" y="5366"/>
                    <a:pt x="1066" y="7115"/>
                    <a:pt x="2763" y="7987"/>
                  </a:cubicBezTo>
                  <a:cubicBezTo>
                    <a:pt x="1066" y="8863"/>
                    <a:pt x="0" y="10611"/>
                    <a:pt x="0" y="12517"/>
                  </a:cubicBezTo>
                  <a:lnTo>
                    <a:pt x="0" y="13649"/>
                  </a:lnTo>
                  <a:cubicBezTo>
                    <a:pt x="0" y="13963"/>
                    <a:pt x="254" y="14213"/>
                    <a:pt x="565" y="14213"/>
                  </a:cubicBezTo>
                  <a:lnTo>
                    <a:pt x="1697" y="14213"/>
                  </a:lnTo>
                  <a:cubicBezTo>
                    <a:pt x="4478" y="14213"/>
                    <a:pt x="6746" y="11973"/>
                    <a:pt x="6794" y="9204"/>
                  </a:cubicBezTo>
                  <a:cubicBezTo>
                    <a:pt x="7808" y="10056"/>
                    <a:pt x="8606" y="10693"/>
                    <a:pt x="9523" y="11149"/>
                  </a:cubicBezTo>
                  <a:cubicBezTo>
                    <a:pt x="9756" y="11263"/>
                    <a:pt x="9998" y="11366"/>
                    <a:pt x="10242" y="11457"/>
                  </a:cubicBezTo>
                  <a:cubicBezTo>
                    <a:pt x="9086" y="12426"/>
                    <a:pt x="8415" y="13857"/>
                    <a:pt x="8412" y="15367"/>
                  </a:cubicBezTo>
                  <a:cubicBezTo>
                    <a:pt x="8412" y="15678"/>
                    <a:pt x="8666" y="15932"/>
                    <a:pt x="8980" y="15932"/>
                  </a:cubicBezTo>
                  <a:cubicBezTo>
                    <a:pt x="8982" y="15932"/>
                    <a:pt x="8984" y="15932"/>
                    <a:pt x="8986" y="15932"/>
                  </a:cubicBezTo>
                  <a:cubicBezTo>
                    <a:pt x="11387" y="15932"/>
                    <a:pt x="13461" y="14254"/>
                    <a:pt x="13962" y="11907"/>
                  </a:cubicBezTo>
                  <a:cubicBezTo>
                    <a:pt x="14971" y="11813"/>
                    <a:pt x="15943" y="11481"/>
                    <a:pt x="16794" y="10934"/>
                  </a:cubicBezTo>
                  <a:cubicBezTo>
                    <a:pt x="17812" y="10288"/>
                    <a:pt x="18672" y="9355"/>
                    <a:pt x="19285" y="8238"/>
                  </a:cubicBezTo>
                  <a:cubicBezTo>
                    <a:pt x="19379" y="8069"/>
                    <a:pt x="19379" y="7864"/>
                    <a:pt x="19285" y="7694"/>
                  </a:cubicBezTo>
                  <a:cubicBezTo>
                    <a:pt x="18672" y="6577"/>
                    <a:pt x="17809" y="5644"/>
                    <a:pt x="16794" y="4998"/>
                  </a:cubicBezTo>
                  <a:cubicBezTo>
                    <a:pt x="15943" y="4452"/>
                    <a:pt x="14971" y="4119"/>
                    <a:pt x="13962" y="4026"/>
                  </a:cubicBezTo>
                  <a:cubicBezTo>
                    <a:pt x="13461" y="1679"/>
                    <a:pt x="11387" y="1"/>
                    <a:pt x="8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65" name="Google Shape;9165;p65"/>
          <p:cNvGrpSpPr/>
          <p:nvPr/>
        </p:nvGrpSpPr>
        <p:grpSpPr>
          <a:xfrm>
            <a:off x="4342264" y="3717506"/>
            <a:ext cx="203295" cy="231303"/>
            <a:chOff x="922025" y="3804850"/>
            <a:chExt cx="424625" cy="483125"/>
          </a:xfrm>
        </p:grpSpPr>
        <p:sp>
          <p:nvSpPr>
            <p:cNvPr id="9166" name="Google Shape;9166;p65"/>
            <p:cNvSpPr/>
            <p:nvPr/>
          </p:nvSpPr>
          <p:spPr>
            <a:xfrm>
              <a:off x="922025" y="3804850"/>
              <a:ext cx="424625" cy="483125"/>
            </a:xfrm>
            <a:custGeom>
              <a:avLst/>
              <a:gdLst/>
              <a:ahLst/>
              <a:cxnLst/>
              <a:rect l="l" t="t" r="r" b="b"/>
              <a:pathLst>
                <a:path w="16985" h="19325" extrusionOk="0">
                  <a:moveTo>
                    <a:pt x="14153" y="1132"/>
                  </a:moveTo>
                  <a:cubicBezTo>
                    <a:pt x="15092" y="1132"/>
                    <a:pt x="15850" y="1893"/>
                    <a:pt x="15853" y="2832"/>
                  </a:cubicBezTo>
                  <a:lnTo>
                    <a:pt x="15853" y="3560"/>
                  </a:lnTo>
                  <a:cubicBezTo>
                    <a:pt x="15472" y="3162"/>
                    <a:pt x="15037" y="2769"/>
                    <a:pt x="14648" y="2558"/>
                  </a:cubicBezTo>
                  <a:cubicBezTo>
                    <a:pt x="14158" y="2296"/>
                    <a:pt x="13305" y="2239"/>
                    <a:pt x="12660" y="2239"/>
                  </a:cubicBezTo>
                  <a:cubicBezTo>
                    <a:pt x="12589" y="2239"/>
                    <a:pt x="12521" y="2239"/>
                    <a:pt x="12456" y="2241"/>
                  </a:cubicBezTo>
                  <a:lnTo>
                    <a:pt x="12456" y="1132"/>
                  </a:lnTo>
                  <a:close/>
                  <a:moveTo>
                    <a:pt x="12611" y="3372"/>
                  </a:moveTo>
                  <a:cubicBezTo>
                    <a:pt x="13207" y="3372"/>
                    <a:pt x="13858" y="3421"/>
                    <a:pt x="14110" y="3557"/>
                  </a:cubicBezTo>
                  <a:cubicBezTo>
                    <a:pt x="14430" y="3726"/>
                    <a:pt x="14844" y="4128"/>
                    <a:pt x="15209" y="4529"/>
                  </a:cubicBezTo>
                  <a:lnTo>
                    <a:pt x="12456" y="4529"/>
                  </a:lnTo>
                  <a:lnTo>
                    <a:pt x="12456" y="3373"/>
                  </a:lnTo>
                  <a:cubicBezTo>
                    <a:pt x="12507" y="3372"/>
                    <a:pt x="12559" y="3372"/>
                    <a:pt x="12611" y="3372"/>
                  </a:cubicBezTo>
                  <a:close/>
                  <a:moveTo>
                    <a:pt x="7927" y="6794"/>
                  </a:moveTo>
                  <a:lnTo>
                    <a:pt x="7927" y="9626"/>
                  </a:lnTo>
                  <a:cubicBezTo>
                    <a:pt x="7924" y="11812"/>
                    <a:pt x="6151" y="13585"/>
                    <a:pt x="3962" y="13588"/>
                  </a:cubicBezTo>
                  <a:lnTo>
                    <a:pt x="3397" y="13588"/>
                  </a:lnTo>
                  <a:lnTo>
                    <a:pt x="3397" y="12455"/>
                  </a:lnTo>
                  <a:lnTo>
                    <a:pt x="3962" y="12455"/>
                  </a:lnTo>
                  <a:cubicBezTo>
                    <a:pt x="5526" y="12452"/>
                    <a:pt x="6791" y="11187"/>
                    <a:pt x="6794" y="9626"/>
                  </a:cubicBezTo>
                  <a:cubicBezTo>
                    <a:pt x="6794" y="9312"/>
                    <a:pt x="6541" y="9058"/>
                    <a:pt x="6227" y="9058"/>
                  </a:cubicBezTo>
                  <a:cubicBezTo>
                    <a:pt x="5913" y="9058"/>
                    <a:pt x="5662" y="9312"/>
                    <a:pt x="5662" y="9626"/>
                  </a:cubicBezTo>
                  <a:cubicBezTo>
                    <a:pt x="5659" y="10562"/>
                    <a:pt x="4901" y="11323"/>
                    <a:pt x="3962" y="11323"/>
                  </a:cubicBezTo>
                  <a:lnTo>
                    <a:pt x="3397" y="11323"/>
                  </a:lnTo>
                  <a:lnTo>
                    <a:pt x="3397" y="10758"/>
                  </a:lnTo>
                  <a:cubicBezTo>
                    <a:pt x="3397" y="8569"/>
                    <a:pt x="5170" y="6797"/>
                    <a:pt x="7359" y="6794"/>
                  </a:cubicBezTo>
                  <a:close/>
                  <a:moveTo>
                    <a:pt x="11323" y="1132"/>
                  </a:moveTo>
                  <a:lnTo>
                    <a:pt x="11323" y="10758"/>
                  </a:lnTo>
                  <a:cubicBezTo>
                    <a:pt x="11320" y="12320"/>
                    <a:pt x="10055" y="13585"/>
                    <a:pt x="8491" y="13588"/>
                  </a:cubicBezTo>
                  <a:lnTo>
                    <a:pt x="7160" y="13588"/>
                  </a:lnTo>
                  <a:cubicBezTo>
                    <a:pt x="8361" y="12621"/>
                    <a:pt x="9059" y="11166"/>
                    <a:pt x="9059" y="9626"/>
                  </a:cubicBezTo>
                  <a:lnTo>
                    <a:pt x="9059" y="6229"/>
                  </a:lnTo>
                  <a:cubicBezTo>
                    <a:pt x="9059" y="5915"/>
                    <a:pt x="8805" y="5662"/>
                    <a:pt x="8491" y="5662"/>
                  </a:cubicBezTo>
                  <a:lnTo>
                    <a:pt x="7359" y="5662"/>
                  </a:lnTo>
                  <a:cubicBezTo>
                    <a:pt x="6779" y="5662"/>
                    <a:pt x="6206" y="5761"/>
                    <a:pt x="5662" y="5954"/>
                  </a:cubicBezTo>
                  <a:lnTo>
                    <a:pt x="5662" y="5097"/>
                  </a:lnTo>
                  <a:cubicBezTo>
                    <a:pt x="5662" y="2908"/>
                    <a:pt x="7434" y="1135"/>
                    <a:pt x="9624" y="1132"/>
                  </a:cubicBezTo>
                  <a:close/>
                  <a:moveTo>
                    <a:pt x="6794" y="14720"/>
                  </a:moveTo>
                  <a:lnTo>
                    <a:pt x="6794" y="16957"/>
                  </a:lnTo>
                  <a:cubicBezTo>
                    <a:pt x="6115" y="16698"/>
                    <a:pt x="5665" y="16049"/>
                    <a:pt x="5662" y="15324"/>
                  </a:cubicBezTo>
                  <a:lnTo>
                    <a:pt x="5662" y="14720"/>
                  </a:lnTo>
                  <a:close/>
                  <a:moveTo>
                    <a:pt x="4530" y="14720"/>
                  </a:moveTo>
                  <a:lnTo>
                    <a:pt x="4530" y="18096"/>
                  </a:lnTo>
                  <a:cubicBezTo>
                    <a:pt x="3850" y="17854"/>
                    <a:pt x="3397" y="17214"/>
                    <a:pt x="3397" y="16495"/>
                  </a:cubicBezTo>
                  <a:lnTo>
                    <a:pt x="3397" y="14720"/>
                  </a:lnTo>
                  <a:close/>
                  <a:moveTo>
                    <a:pt x="3326" y="1"/>
                  </a:moveTo>
                  <a:cubicBezTo>
                    <a:pt x="3182" y="1"/>
                    <a:pt x="3037" y="56"/>
                    <a:pt x="2926" y="166"/>
                  </a:cubicBezTo>
                  <a:cubicBezTo>
                    <a:pt x="2480" y="613"/>
                    <a:pt x="2265" y="1114"/>
                    <a:pt x="2265" y="1700"/>
                  </a:cubicBezTo>
                  <a:cubicBezTo>
                    <a:pt x="2265" y="2950"/>
                    <a:pt x="3277" y="3965"/>
                    <a:pt x="4530" y="3965"/>
                  </a:cubicBezTo>
                  <a:cubicBezTo>
                    <a:pt x="4572" y="3965"/>
                    <a:pt x="4614" y="3965"/>
                    <a:pt x="4657" y="3959"/>
                  </a:cubicBezTo>
                  <a:lnTo>
                    <a:pt x="4657" y="3959"/>
                  </a:lnTo>
                  <a:cubicBezTo>
                    <a:pt x="4572" y="4333"/>
                    <a:pt x="4527" y="4714"/>
                    <a:pt x="4530" y="5097"/>
                  </a:cubicBezTo>
                  <a:lnTo>
                    <a:pt x="4530" y="6522"/>
                  </a:lnTo>
                  <a:cubicBezTo>
                    <a:pt x="3114" y="7467"/>
                    <a:pt x="2265" y="9055"/>
                    <a:pt x="2265" y="10758"/>
                  </a:cubicBezTo>
                  <a:lnTo>
                    <a:pt x="2265" y="13588"/>
                  </a:lnTo>
                  <a:lnTo>
                    <a:pt x="565" y="13588"/>
                  </a:lnTo>
                  <a:cubicBezTo>
                    <a:pt x="251" y="13588"/>
                    <a:pt x="1" y="13841"/>
                    <a:pt x="1" y="14155"/>
                  </a:cubicBezTo>
                  <a:cubicBezTo>
                    <a:pt x="1" y="14466"/>
                    <a:pt x="251" y="14720"/>
                    <a:pt x="565" y="14720"/>
                  </a:cubicBezTo>
                  <a:lnTo>
                    <a:pt x="2265" y="14720"/>
                  </a:lnTo>
                  <a:lnTo>
                    <a:pt x="2265" y="16495"/>
                  </a:lnTo>
                  <a:cubicBezTo>
                    <a:pt x="2265" y="18056"/>
                    <a:pt x="3530" y="19322"/>
                    <a:pt x="5094" y="19325"/>
                  </a:cubicBezTo>
                  <a:cubicBezTo>
                    <a:pt x="5408" y="19325"/>
                    <a:pt x="5662" y="19071"/>
                    <a:pt x="5662" y="18760"/>
                  </a:cubicBezTo>
                  <a:lnTo>
                    <a:pt x="5662" y="17613"/>
                  </a:lnTo>
                  <a:cubicBezTo>
                    <a:pt x="6148" y="17990"/>
                    <a:pt x="6743" y="18192"/>
                    <a:pt x="7359" y="18192"/>
                  </a:cubicBezTo>
                  <a:cubicBezTo>
                    <a:pt x="7673" y="18192"/>
                    <a:pt x="7927" y="17939"/>
                    <a:pt x="7927" y="17628"/>
                  </a:cubicBezTo>
                  <a:lnTo>
                    <a:pt x="7927" y="14720"/>
                  </a:lnTo>
                  <a:lnTo>
                    <a:pt x="9059" y="14720"/>
                  </a:lnTo>
                  <a:lnTo>
                    <a:pt x="9059" y="18760"/>
                  </a:lnTo>
                  <a:cubicBezTo>
                    <a:pt x="9059" y="19071"/>
                    <a:pt x="9309" y="19325"/>
                    <a:pt x="9624" y="19325"/>
                  </a:cubicBezTo>
                  <a:cubicBezTo>
                    <a:pt x="9938" y="19325"/>
                    <a:pt x="10191" y="19071"/>
                    <a:pt x="10191" y="18760"/>
                  </a:cubicBezTo>
                  <a:lnTo>
                    <a:pt x="10191" y="14720"/>
                  </a:lnTo>
                  <a:lnTo>
                    <a:pt x="16417" y="14720"/>
                  </a:lnTo>
                  <a:cubicBezTo>
                    <a:pt x="16731" y="14720"/>
                    <a:pt x="16982" y="14466"/>
                    <a:pt x="16982" y="14155"/>
                  </a:cubicBezTo>
                  <a:cubicBezTo>
                    <a:pt x="16982" y="13841"/>
                    <a:pt x="16731" y="13588"/>
                    <a:pt x="16417" y="13588"/>
                  </a:cubicBezTo>
                  <a:lnTo>
                    <a:pt x="11263" y="13588"/>
                  </a:lnTo>
                  <a:cubicBezTo>
                    <a:pt x="12024" y="12845"/>
                    <a:pt x="12456" y="11821"/>
                    <a:pt x="12456" y="10758"/>
                  </a:cubicBezTo>
                  <a:lnTo>
                    <a:pt x="12456" y="5662"/>
                  </a:lnTo>
                  <a:lnTo>
                    <a:pt x="16417" y="5662"/>
                  </a:lnTo>
                  <a:cubicBezTo>
                    <a:pt x="16435" y="5662"/>
                    <a:pt x="16454" y="5662"/>
                    <a:pt x="16472" y="5659"/>
                  </a:cubicBezTo>
                  <a:lnTo>
                    <a:pt x="16484" y="5659"/>
                  </a:lnTo>
                  <a:cubicBezTo>
                    <a:pt x="16496" y="5659"/>
                    <a:pt x="16511" y="5656"/>
                    <a:pt x="16523" y="5653"/>
                  </a:cubicBezTo>
                  <a:cubicBezTo>
                    <a:pt x="16529" y="5653"/>
                    <a:pt x="16535" y="5653"/>
                    <a:pt x="16538" y="5650"/>
                  </a:cubicBezTo>
                  <a:cubicBezTo>
                    <a:pt x="16550" y="5647"/>
                    <a:pt x="16562" y="5643"/>
                    <a:pt x="16577" y="5640"/>
                  </a:cubicBezTo>
                  <a:lnTo>
                    <a:pt x="16592" y="5637"/>
                  </a:lnTo>
                  <a:cubicBezTo>
                    <a:pt x="16607" y="5631"/>
                    <a:pt x="16623" y="5625"/>
                    <a:pt x="16638" y="5619"/>
                  </a:cubicBezTo>
                  <a:lnTo>
                    <a:pt x="16644" y="5616"/>
                  </a:lnTo>
                  <a:cubicBezTo>
                    <a:pt x="16659" y="5610"/>
                    <a:pt x="16671" y="5604"/>
                    <a:pt x="16683" y="5598"/>
                  </a:cubicBezTo>
                  <a:lnTo>
                    <a:pt x="16701" y="5586"/>
                  </a:lnTo>
                  <a:cubicBezTo>
                    <a:pt x="16710" y="5583"/>
                    <a:pt x="16719" y="5577"/>
                    <a:pt x="16728" y="5571"/>
                  </a:cubicBezTo>
                  <a:cubicBezTo>
                    <a:pt x="16734" y="5568"/>
                    <a:pt x="16740" y="5562"/>
                    <a:pt x="16746" y="5559"/>
                  </a:cubicBezTo>
                  <a:lnTo>
                    <a:pt x="16758" y="5550"/>
                  </a:lnTo>
                  <a:lnTo>
                    <a:pt x="16768" y="5541"/>
                  </a:lnTo>
                  <a:lnTo>
                    <a:pt x="16792" y="5523"/>
                  </a:lnTo>
                  <a:cubicBezTo>
                    <a:pt x="16798" y="5517"/>
                    <a:pt x="16807" y="5511"/>
                    <a:pt x="16813" y="5505"/>
                  </a:cubicBezTo>
                  <a:lnTo>
                    <a:pt x="16831" y="5486"/>
                  </a:lnTo>
                  <a:lnTo>
                    <a:pt x="16849" y="5462"/>
                  </a:lnTo>
                  <a:lnTo>
                    <a:pt x="16864" y="5444"/>
                  </a:lnTo>
                  <a:cubicBezTo>
                    <a:pt x="16870" y="5435"/>
                    <a:pt x="16879" y="5429"/>
                    <a:pt x="16885" y="5420"/>
                  </a:cubicBezTo>
                  <a:lnTo>
                    <a:pt x="16897" y="5399"/>
                  </a:lnTo>
                  <a:cubicBezTo>
                    <a:pt x="16903" y="5390"/>
                    <a:pt x="16906" y="5381"/>
                    <a:pt x="16912" y="5375"/>
                  </a:cubicBezTo>
                  <a:lnTo>
                    <a:pt x="16925" y="5351"/>
                  </a:lnTo>
                  <a:cubicBezTo>
                    <a:pt x="16928" y="5342"/>
                    <a:pt x="16934" y="5332"/>
                    <a:pt x="16937" y="5326"/>
                  </a:cubicBezTo>
                  <a:cubicBezTo>
                    <a:pt x="16940" y="5317"/>
                    <a:pt x="16943" y="5305"/>
                    <a:pt x="16949" y="5296"/>
                  </a:cubicBezTo>
                  <a:cubicBezTo>
                    <a:pt x="16952" y="5287"/>
                    <a:pt x="16955" y="5281"/>
                    <a:pt x="16958" y="5275"/>
                  </a:cubicBezTo>
                  <a:cubicBezTo>
                    <a:pt x="16958" y="5266"/>
                    <a:pt x="16964" y="5254"/>
                    <a:pt x="16964" y="5245"/>
                  </a:cubicBezTo>
                  <a:cubicBezTo>
                    <a:pt x="16967" y="5236"/>
                    <a:pt x="16970" y="5230"/>
                    <a:pt x="16970" y="5221"/>
                  </a:cubicBezTo>
                  <a:cubicBezTo>
                    <a:pt x="16973" y="5215"/>
                    <a:pt x="16976" y="5203"/>
                    <a:pt x="16976" y="5194"/>
                  </a:cubicBezTo>
                  <a:cubicBezTo>
                    <a:pt x="16979" y="5182"/>
                    <a:pt x="16979" y="5175"/>
                    <a:pt x="16982" y="5166"/>
                  </a:cubicBezTo>
                  <a:cubicBezTo>
                    <a:pt x="16982" y="5157"/>
                    <a:pt x="16982" y="5148"/>
                    <a:pt x="16982" y="5139"/>
                  </a:cubicBezTo>
                  <a:cubicBezTo>
                    <a:pt x="16982" y="5130"/>
                    <a:pt x="16982" y="5118"/>
                    <a:pt x="16985" y="5109"/>
                  </a:cubicBezTo>
                  <a:lnTo>
                    <a:pt x="16985" y="5097"/>
                  </a:lnTo>
                  <a:lnTo>
                    <a:pt x="16985" y="2832"/>
                  </a:lnTo>
                  <a:cubicBezTo>
                    <a:pt x="16982" y="1271"/>
                    <a:pt x="15717" y="3"/>
                    <a:pt x="14153" y="3"/>
                  </a:cubicBezTo>
                  <a:lnTo>
                    <a:pt x="9624" y="3"/>
                  </a:lnTo>
                  <a:cubicBezTo>
                    <a:pt x="7754" y="3"/>
                    <a:pt x="6033" y="1027"/>
                    <a:pt x="5143" y="2672"/>
                  </a:cubicBezTo>
                  <a:cubicBezTo>
                    <a:pt x="5106" y="2681"/>
                    <a:pt x="5067" y="2697"/>
                    <a:pt x="5034" y="2715"/>
                  </a:cubicBezTo>
                  <a:cubicBezTo>
                    <a:pt x="4869" y="2797"/>
                    <a:pt x="4697" y="2834"/>
                    <a:pt x="4530" y="2834"/>
                  </a:cubicBezTo>
                  <a:cubicBezTo>
                    <a:pt x="3934" y="2834"/>
                    <a:pt x="3395" y="2356"/>
                    <a:pt x="3397" y="1700"/>
                  </a:cubicBezTo>
                  <a:cubicBezTo>
                    <a:pt x="3397" y="1419"/>
                    <a:pt x="3494" y="1199"/>
                    <a:pt x="3727" y="966"/>
                  </a:cubicBezTo>
                  <a:cubicBezTo>
                    <a:pt x="3950" y="746"/>
                    <a:pt x="3950" y="387"/>
                    <a:pt x="3727" y="166"/>
                  </a:cubicBezTo>
                  <a:cubicBezTo>
                    <a:pt x="3616" y="56"/>
                    <a:pt x="3471" y="1"/>
                    <a:pt x="3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67" name="Google Shape;9167;p65"/>
            <p:cNvSpPr/>
            <p:nvPr/>
          </p:nvSpPr>
          <p:spPr>
            <a:xfrm>
              <a:off x="1135200" y="3869900"/>
              <a:ext cx="37850" cy="28400"/>
            </a:xfrm>
            <a:custGeom>
              <a:avLst/>
              <a:gdLst/>
              <a:ahLst/>
              <a:cxnLst/>
              <a:rect l="l" t="t" r="r" b="b"/>
              <a:pathLst>
                <a:path w="1514" h="1136" extrusionOk="0">
                  <a:moveTo>
                    <a:pt x="758" y="1"/>
                  </a:moveTo>
                  <a:cubicBezTo>
                    <a:pt x="254" y="1"/>
                    <a:pt x="0" y="611"/>
                    <a:pt x="357" y="970"/>
                  </a:cubicBezTo>
                  <a:cubicBezTo>
                    <a:pt x="467" y="1080"/>
                    <a:pt x="612" y="1135"/>
                    <a:pt x="757" y="1135"/>
                  </a:cubicBezTo>
                  <a:cubicBezTo>
                    <a:pt x="902" y="1135"/>
                    <a:pt x="1047" y="1080"/>
                    <a:pt x="1157" y="970"/>
                  </a:cubicBezTo>
                  <a:cubicBezTo>
                    <a:pt x="1513" y="611"/>
                    <a:pt x="1263" y="1"/>
                    <a:pt x="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168" name="Google Shape;9168;p65"/>
          <p:cNvSpPr/>
          <p:nvPr/>
        </p:nvSpPr>
        <p:spPr>
          <a:xfrm>
            <a:off x="4619995" y="3717126"/>
            <a:ext cx="236832" cy="232152"/>
          </a:xfrm>
          <a:custGeom>
            <a:avLst/>
            <a:gdLst/>
            <a:ahLst/>
            <a:cxnLst/>
            <a:rect l="l" t="t" r="r" b="b"/>
            <a:pathLst>
              <a:path w="19787" h="19396" extrusionOk="0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169" name="Google Shape;9169;p65"/>
          <p:cNvGrpSpPr/>
          <p:nvPr/>
        </p:nvGrpSpPr>
        <p:grpSpPr>
          <a:xfrm>
            <a:off x="4908491" y="3717506"/>
            <a:ext cx="212798" cy="231303"/>
            <a:chOff x="2100300" y="3804850"/>
            <a:chExt cx="444475" cy="483125"/>
          </a:xfrm>
        </p:grpSpPr>
        <p:sp>
          <p:nvSpPr>
            <p:cNvPr id="9170" name="Google Shape;9170;p65"/>
            <p:cNvSpPr/>
            <p:nvPr/>
          </p:nvSpPr>
          <p:spPr>
            <a:xfrm>
              <a:off x="2100300" y="3804850"/>
              <a:ext cx="444475" cy="483125"/>
            </a:xfrm>
            <a:custGeom>
              <a:avLst/>
              <a:gdLst/>
              <a:ahLst/>
              <a:cxnLst/>
              <a:rect l="l" t="t" r="r" b="b"/>
              <a:pathLst>
                <a:path w="17779" h="19325" extrusionOk="0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71" name="Google Shape;9171;p65"/>
            <p:cNvSpPr/>
            <p:nvPr/>
          </p:nvSpPr>
          <p:spPr>
            <a:xfrm>
              <a:off x="2280775" y="4003900"/>
              <a:ext cx="88275" cy="85025"/>
            </a:xfrm>
            <a:custGeom>
              <a:avLst/>
              <a:gdLst/>
              <a:ahLst/>
              <a:cxnLst/>
              <a:rect l="l" t="t" r="r" b="b"/>
              <a:pathLst>
                <a:path w="3531" h="3401" extrusionOk="0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72" name="Google Shape;9172;p65"/>
          <p:cNvGrpSpPr/>
          <p:nvPr/>
        </p:nvGrpSpPr>
        <p:grpSpPr>
          <a:xfrm>
            <a:off x="5196539" y="3717506"/>
            <a:ext cx="200087" cy="231303"/>
            <a:chOff x="2708700" y="3804850"/>
            <a:chExt cx="417925" cy="483125"/>
          </a:xfrm>
        </p:grpSpPr>
        <p:sp>
          <p:nvSpPr>
            <p:cNvPr id="9173" name="Google Shape;9173;p65"/>
            <p:cNvSpPr/>
            <p:nvPr/>
          </p:nvSpPr>
          <p:spPr>
            <a:xfrm>
              <a:off x="2708700" y="3804850"/>
              <a:ext cx="417925" cy="483125"/>
            </a:xfrm>
            <a:custGeom>
              <a:avLst/>
              <a:gdLst/>
              <a:ahLst/>
              <a:cxnLst/>
              <a:rect l="l" t="t" r="r" b="b"/>
              <a:pathLst>
                <a:path w="16717" h="19325" extrusionOk="0">
                  <a:moveTo>
                    <a:pt x="10354" y="1132"/>
                  </a:moveTo>
                  <a:lnTo>
                    <a:pt x="10354" y="8618"/>
                  </a:lnTo>
                  <a:cubicBezTo>
                    <a:pt x="10354" y="8714"/>
                    <a:pt x="10379" y="8811"/>
                    <a:pt x="10430" y="8898"/>
                  </a:cubicBezTo>
                  <a:lnTo>
                    <a:pt x="12447" y="12425"/>
                  </a:lnTo>
                  <a:lnTo>
                    <a:pt x="4273" y="12425"/>
                  </a:lnTo>
                  <a:lnTo>
                    <a:pt x="6290" y="8898"/>
                  </a:lnTo>
                  <a:cubicBezTo>
                    <a:pt x="6339" y="8811"/>
                    <a:pt x="6366" y="8714"/>
                    <a:pt x="6366" y="8618"/>
                  </a:cubicBezTo>
                  <a:lnTo>
                    <a:pt x="6366" y="1132"/>
                  </a:lnTo>
                  <a:close/>
                  <a:moveTo>
                    <a:pt x="13090" y="13557"/>
                  </a:moveTo>
                  <a:lnTo>
                    <a:pt x="15469" y="17718"/>
                  </a:lnTo>
                  <a:cubicBezTo>
                    <a:pt x="15527" y="17818"/>
                    <a:pt x="15530" y="17939"/>
                    <a:pt x="15472" y="18038"/>
                  </a:cubicBezTo>
                  <a:cubicBezTo>
                    <a:pt x="15418" y="18135"/>
                    <a:pt x="15318" y="18192"/>
                    <a:pt x="15210" y="18192"/>
                  </a:cubicBezTo>
                  <a:lnTo>
                    <a:pt x="1511" y="18192"/>
                  </a:lnTo>
                  <a:cubicBezTo>
                    <a:pt x="1399" y="18192"/>
                    <a:pt x="1299" y="18135"/>
                    <a:pt x="1245" y="18038"/>
                  </a:cubicBezTo>
                  <a:cubicBezTo>
                    <a:pt x="1187" y="17939"/>
                    <a:pt x="1187" y="17818"/>
                    <a:pt x="1245" y="17718"/>
                  </a:cubicBezTo>
                  <a:lnTo>
                    <a:pt x="3624" y="13557"/>
                  </a:lnTo>
                  <a:close/>
                  <a:moveTo>
                    <a:pt x="4717" y="0"/>
                  </a:moveTo>
                  <a:cubicBezTo>
                    <a:pt x="4403" y="0"/>
                    <a:pt x="4153" y="254"/>
                    <a:pt x="4153" y="568"/>
                  </a:cubicBezTo>
                  <a:cubicBezTo>
                    <a:pt x="4153" y="879"/>
                    <a:pt x="4403" y="1132"/>
                    <a:pt x="4717" y="1132"/>
                  </a:cubicBezTo>
                  <a:lnTo>
                    <a:pt x="5234" y="1132"/>
                  </a:lnTo>
                  <a:lnTo>
                    <a:pt x="5234" y="8467"/>
                  </a:lnTo>
                  <a:lnTo>
                    <a:pt x="264" y="17157"/>
                  </a:lnTo>
                  <a:cubicBezTo>
                    <a:pt x="1" y="17604"/>
                    <a:pt x="4" y="18159"/>
                    <a:pt x="267" y="18606"/>
                  </a:cubicBezTo>
                  <a:cubicBezTo>
                    <a:pt x="519" y="19050"/>
                    <a:pt x="992" y="19325"/>
                    <a:pt x="1502" y="19325"/>
                  </a:cubicBezTo>
                  <a:cubicBezTo>
                    <a:pt x="1505" y="19325"/>
                    <a:pt x="1508" y="19325"/>
                    <a:pt x="1511" y="19325"/>
                  </a:cubicBezTo>
                  <a:lnTo>
                    <a:pt x="15207" y="19325"/>
                  </a:lnTo>
                  <a:cubicBezTo>
                    <a:pt x="15210" y="19325"/>
                    <a:pt x="15212" y="19325"/>
                    <a:pt x="15215" y="19325"/>
                  </a:cubicBezTo>
                  <a:cubicBezTo>
                    <a:pt x="15725" y="19325"/>
                    <a:pt x="16198" y="19050"/>
                    <a:pt x="16451" y="18606"/>
                  </a:cubicBezTo>
                  <a:cubicBezTo>
                    <a:pt x="16713" y="18159"/>
                    <a:pt x="16716" y="17607"/>
                    <a:pt x="16454" y="17157"/>
                  </a:cubicBezTo>
                  <a:lnTo>
                    <a:pt x="11487" y="8467"/>
                  </a:lnTo>
                  <a:lnTo>
                    <a:pt x="11487" y="1132"/>
                  </a:lnTo>
                  <a:lnTo>
                    <a:pt x="12003" y="1132"/>
                  </a:lnTo>
                  <a:cubicBezTo>
                    <a:pt x="12314" y="1132"/>
                    <a:pt x="12568" y="879"/>
                    <a:pt x="12568" y="568"/>
                  </a:cubicBezTo>
                  <a:cubicBezTo>
                    <a:pt x="12568" y="254"/>
                    <a:pt x="12314" y="0"/>
                    <a:pt x="120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74" name="Google Shape;9174;p65"/>
            <p:cNvSpPr/>
            <p:nvPr/>
          </p:nvSpPr>
          <p:spPr>
            <a:xfrm>
              <a:off x="2875975" y="4055200"/>
              <a:ext cx="33100" cy="28350"/>
            </a:xfrm>
            <a:custGeom>
              <a:avLst/>
              <a:gdLst/>
              <a:ahLst/>
              <a:cxnLst/>
              <a:rect l="l" t="t" r="r" b="b"/>
              <a:pathLst>
                <a:path w="1324" h="1134" extrusionOk="0">
                  <a:moveTo>
                    <a:pt x="570" y="1"/>
                  </a:moveTo>
                  <a:cubicBezTo>
                    <a:pt x="280" y="1"/>
                    <a:pt x="1" y="225"/>
                    <a:pt x="1" y="566"/>
                  </a:cubicBezTo>
                  <a:cubicBezTo>
                    <a:pt x="1" y="880"/>
                    <a:pt x="255" y="1134"/>
                    <a:pt x="569" y="1134"/>
                  </a:cubicBezTo>
                  <a:cubicBezTo>
                    <a:pt x="1073" y="1134"/>
                    <a:pt x="1323" y="524"/>
                    <a:pt x="967" y="168"/>
                  </a:cubicBezTo>
                  <a:cubicBezTo>
                    <a:pt x="852" y="52"/>
                    <a:pt x="710" y="1"/>
                    <a:pt x="5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75" name="Google Shape;9175;p65"/>
            <p:cNvSpPr/>
            <p:nvPr/>
          </p:nvSpPr>
          <p:spPr>
            <a:xfrm>
              <a:off x="2931025" y="4055200"/>
              <a:ext cx="33075" cy="28350"/>
            </a:xfrm>
            <a:custGeom>
              <a:avLst/>
              <a:gdLst/>
              <a:ahLst/>
              <a:cxnLst/>
              <a:rect l="l" t="t" r="r" b="b"/>
              <a:pathLst>
                <a:path w="1323" h="1134" extrusionOk="0">
                  <a:moveTo>
                    <a:pt x="569" y="1"/>
                  </a:moveTo>
                  <a:cubicBezTo>
                    <a:pt x="279" y="1"/>
                    <a:pt x="0" y="225"/>
                    <a:pt x="0" y="566"/>
                  </a:cubicBezTo>
                  <a:cubicBezTo>
                    <a:pt x="0" y="880"/>
                    <a:pt x="254" y="1134"/>
                    <a:pt x="565" y="1134"/>
                  </a:cubicBezTo>
                  <a:cubicBezTo>
                    <a:pt x="1069" y="1134"/>
                    <a:pt x="1323" y="524"/>
                    <a:pt x="966" y="168"/>
                  </a:cubicBezTo>
                  <a:cubicBezTo>
                    <a:pt x="851" y="52"/>
                    <a:pt x="709" y="1"/>
                    <a:pt x="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76" name="Google Shape;9176;p65"/>
            <p:cNvSpPr/>
            <p:nvPr/>
          </p:nvSpPr>
          <p:spPr>
            <a:xfrm>
              <a:off x="2903525" y="4008200"/>
              <a:ext cx="28350" cy="28325"/>
            </a:xfrm>
            <a:custGeom>
              <a:avLst/>
              <a:gdLst/>
              <a:ahLst/>
              <a:cxnLst/>
              <a:rect l="l" t="t" r="r" b="b"/>
              <a:pathLst>
                <a:path w="1134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cubicBezTo>
                    <a:pt x="880" y="1133"/>
                    <a:pt x="1133" y="879"/>
                    <a:pt x="1133" y="568"/>
                  </a:cubicBez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177" name="Google Shape;9177;p65"/>
          <p:cNvSpPr/>
          <p:nvPr/>
        </p:nvSpPr>
        <p:spPr>
          <a:xfrm>
            <a:off x="5465186" y="3745122"/>
            <a:ext cx="231303" cy="176161"/>
          </a:xfrm>
          <a:custGeom>
            <a:avLst/>
            <a:gdLst/>
            <a:ahLst/>
            <a:cxnLst/>
            <a:rect l="l" t="t" r="r" b="b"/>
            <a:pathLst>
              <a:path w="19325" h="14718" extrusionOk="0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9178" name="Google Shape;9178;p65"/>
          <p:cNvSpPr/>
          <p:nvPr/>
        </p:nvSpPr>
        <p:spPr>
          <a:xfrm>
            <a:off x="5755392" y="3717544"/>
            <a:ext cx="213421" cy="231315"/>
          </a:xfrm>
          <a:custGeom>
            <a:avLst/>
            <a:gdLst/>
            <a:ahLst/>
            <a:cxnLst/>
            <a:rect l="l" t="t" r="r" b="b"/>
            <a:pathLst>
              <a:path w="17831" h="19326" extrusionOk="0">
                <a:moveTo>
                  <a:pt x="7090" y="1417"/>
                </a:moveTo>
                <a:lnTo>
                  <a:pt x="7090" y="1417"/>
                </a:lnTo>
                <a:cubicBezTo>
                  <a:pt x="7570" y="1746"/>
                  <a:pt x="8228" y="2317"/>
                  <a:pt x="8533" y="3111"/>
                </a:cubicBezTo>
                <a:cubicBezTo>
                  <a:pt x="8835" y="3905"/>
                  <a:pt x="8727" y="4766"/>
                  <a:pt x="8591" y="5337"/>
                </a:cubicBezTo>
                <a:cubicBezTo>
                  <a:pt x="8111" y="5004"/>
                  <a:pt x="7452" y="4437"/>
                  <a:pt x="7148" y="3643"/>
                </a:cubicBezTo>
                <a:cubicBezTo>
                  <a:pt x="6843" y="2848"/>
                  <a:pt x="6954" y="1985"/>
                  <a:pt x="7090" y="1417"/>
                </a:cubicBezTo>
                <a:close/>
                <a:moveTo>
                  <a:pt x="12577" y="5533"/>
                </a:moveTo>
                <a:cubicBezTo>
                  <a:pt x="12772" y="5533"/>
                  <a:pt x="12967" y="5549"/>
                  <a:pt x="13162" y="5581"/>
                </a:cubicBezTo>
                <a:cubicBezTo>
                  <a:pt x="15215" y="5913"/>
                  <a:pt x="16623" y="7906"/>
                  <a:pt x="16299" y="10023"/>
                </a:cubicBezTo>
                <a:cubicBezTo>
                  <a:pt x="15711" y="13866"/>
                  <a:pt x="14596" y="16484"/>
                  <a:pt x="13078" y="17592"/>
                </a:cubicBezTo>
                <a:cubicBezTo>
                  <a:pt x="12526" y="17996"/>
                  <a:pt x="11929" y="18194"/>
                  <a:pt x="11264" y="18194"/>
                </a:cubicBezTo>
                <a:cubicBezTo>
                  <a:pt x="11073" y="18194"/>
                  <a:pt x="10877" y="18177"/>
                  <a:pt x="10674" y="18145"/>
                </a:cubicBezTo>
                <a:cubicBezTo>
                  <a:pt x="10119" y="18054"/>
                  <a:pt x="9681" y="17828"/>
                  <a:pt x="9334" y="17454"/>
                </a:cubicBezTo>
                <a:cubicBezTo>
                  <a:pt x="9222" y="17333"/>
                  <a:pt x="9070" y="17272"/>
                  <a:pt x="8918" y="17272"/>
                </a:cubicBezTo>
                <a:cubicBezTo>
                  <a:pt x="8767" y="17272"/>
                  <a:pt x="8615" y="17333"/>
                  <a:pt x="8503" y="17454"/>
                </a:cubicBezTo>
                <a:cubicBezTo>
                  <a:pt x="8156" y="17831"/>
                  <a:pt x="7715" y="18057"/>
                  <a:pt x="7160" y="18145"/>
                </a:cubicBezTo>
                <a:cubicBezTo>
                  <a:pt x="6958" y="18177"/>
                  <a:pt x="6762" y="18194"/>
                  <a:pt x="6571" y="18194"/>
                </a:cubicBezTo>
                <a:cubicBezTo>
                  <a:pt x="5907" y="18194"/>
                  <a:pt x="5310" y="17996"/>
                  <a:pt x="4756" y="17592"/>
                </a:cubicBezTo>
                <a:cubicBezTo>
                  <a:pt x="3237" y="16484"/>
                  <a:pt x="2126" y="13869"/>
                  <a:pt x="1537" y="10023"/>
                </a:cubicBezTo>
                <a:cubicBezTo>
                  <a:pt x="1214" y="7906"/>
                  <a:pt x="2621" y="5913"/>
                  <a:pt x="4675" y="5581"/>
                </a:cubicBezTo>
                <a:cubicBezTo>
                  <a:pt x="4869" y="5549"/>
                  <a:pt x="5065" y="5533"/>
                  <a:pt x="5260" y="5533"/>
                </a:cubicBezTo>
                <a:cubicBezTo>
                  <a:pt x="6062" y="5533"/>
                  <a:pt x="6848" y="5799"/>
                  <a:pt x="7492" y="6300"/>
                </a:cubicBezTo>
                <a:cubicBezTo>
                  <a:pt x="7913" y="6620"/>
                  <a:pt x="8416" y="6780"/>
                  <a:pt x="8918" y="6780"/>
                </a:cubicBezTo>
                <a:cubicBezTo>
                  <a:pt x="9421" y="6780"/>
                  <a:pt x="9924" y="6620"/>
                  <a:pt x="10345" y="6300"/>
                </a:cubicBezTo>
                <a:cubicBezTo>
                  <a:pt x="10989" y="5799"/>
                  <a:pt x="11775" y="5533"/>
                  <a:pt x="12577" y="5533"/>
                </a:cubicBezTo>
                <a:close/>
                <a:moveTo>
                  <a:pt x="6762" y="0"/>
                </a:moveTo>
                <a:cubicBezTo>
                  <a:pt x="6543" y="0"/>
                  <a:pt x="6335" y="128"/>
                  <a:pt x="6242" y="345"/>
                </a:cubicBezTo>
                <a:cubicBezTo>
                  <a:pt x="6208" y="424"/>
                  <a:pt x="5420" y="2302"/>
                  <a:pt x="6091" y="4047"/>
                </a:cubicBezTo>
                <a:cubicBezTo>
                  <a:pt x="6154" y="4207"/>
                  <a:pt x="6227" y="4364"/>
                  <a:pt x="6308" y="4518"/>
                </a:cubicBezTo>
                <a:cubicBezTo>
                  <a:pt x="5965" y="4440"/>
                  <a:pt x="5614" y="4401"/>
                  <a:pt x="5262" y="4401"/>
                </a:cubicBezTo>
                <a:cubicBezTo>
                  <a:pt x="5004" y="4401"/>
                  <a:pt x="4746" y="4422"/>
                  <a:pt x="4490" y="4464"/>
                </a:cubicBezTo>
                <a:cubicBezTo>
                  <a:pt x="1827" y="4893"/>
                  <a:pt x="0" y="7462"/>
                  <a:pt x="417" y="10192"/>
                </a:cubicBezTo>
                <a:cubicBezTo>
                  <a:pt x="713" y="12139"/>
                  <a:pt x="1148" y="13812"/>
                  <a:pt x="1706" y="15162"/>
                </a:cubicBezTo>
                <a:cubicBezTo>
                  <a:pt x="2341" y="16693"/>
                  <a:pt x="3141" y="17819"/>
                  <a:pt x="4086" y="18507"/>
                </a:cubicBezTo>
                <a:cubicBezTo>
                  <a:pt x="4833" y="19051"/>
                  <a:pt x="5666" y="19325"/>
                  <a:pt x="6571" y="19325"/>
                </a:cubicBezTo>
                <a:cubicBezTo>
                  <a:pt x="6821" y="19325"/>
                  <a:pt x="7077" y="19304"/>
                  <a:pt x="7338" y="19262"/>
                </a:cubicBezTo>
                <a:cubicBezTo>
                  <a:pt x="7942" y="19163"/>
                  <a:pt x="8470" y="18942"/>
                  <a:pt x="8914" y="18601"/>
                </a:cubicBezTo>
                <a:cubicBezTo>
                  <a:pt x="9361" y="18942"/>
                  <a:pt x="9889" y="19163"/>
                  <a:pt x="10493" y="19262"/>
                </a:cubicBezTo>
                <a:cubicBezTo>
                  <a:pt x="10747" y="19301"/>
                  <a:pt x="11000" y="19323"/>
                  <a:pt x="11260" y="19326"/>
                </a:cubicBezTo>
                <a:cubicBezTo>
                  <a:pt x="12163" y="19326"/>
                  <a:pt x="12996" y="19051"/>
                  <a:pt x="13742" y="18504"/>
                </a:cubicBezTo>
                <a:cubicBezTo>
                  <a:pt x="14687" y="17816"/>
                  <a:pt x="15490" y="16693"/>
                  <a:pt x="16124" y="15162"/>
                </a:cubicBezTo>
                <a:cubicBezTo>
                  <a:pt x="16686" y="13812"/>
                  <a:pt x="17121" y="12139"/>
                  <a:pt x="17417" y="10195"/>
                </a:cubicBezTo>
                <a:cubicBezTo>
                  <a:pt x="17830" y="7465"/>
                  <a:pt x="16007" y="4893"/>
                  <a:pt x="13343" y="4464"/>
                </a:cubicBezTo>
                <a:cubicBezTo>
                  <a:pt x="13086" y="4421"/>
                  <a:pt x="12827" y="4400"/>
                  <a:pt x="12570" y="4400"/>
                </a:cubicBezTo>
                <a:cubicBezTo>
                  <a:pt x="11637" y="4400"/>
                  <a:pt x="10720" y="4675"/>
                  <a:pt x="9934" y="5201"/>
                </a:cubicBezTo>
                <a:cubicBezTo>
                  <a:pt x="10233" y="4524"/>
                  <a:pt x="10710" y="3917"/>
                  <a:pt x="11360" y="3380"/>
                </a:cubicBezTo>
                <a:cubicBezTo>
                  <a:pt x="11807" y="3005"/>
                  <a:pt x="12305" y="2698"/>
                  <a:pt x="12842" y="2465"/>
                </a:cubicBezTo>
                <a:cubicBezTo>
                  <a:pt x="13132" y="2350"/>
                  <a:pt x="13277" y="2024"/>
                  <a:pt x="13165" y="1731"/>
                </a:cubicBezTo>
                <a:cubicBezTo>
                  <a:pt x="13080" y="1507"/>
                  <a:pt x="12866" y="1369"/>
                  <a:pt x="12640" y="1369"/>
                </a:cubicBezTo>
                <a:cubicBezTo>
                  <a:pt x="12572" y="1369"/>
                  <a:pt x="12502" y="1382"/>
                  <a:pt x="12435" y="1408"/>
                </a:cubicBezTo>
                <a:cubicBezTo>
                  <a:pt x="12398" y="1420"/>
                  <a:pt x="11565" y="1746"/>
                  <a:pt x="10668" y="2480"/>
                </a:cubicBezTo>
                <a:cubicBezTo>
                  <a:pt x="10345" y="2743"/>
                  <a:pt x="10046" y="3039"/>
                  <a:pt x="9777" y="3356"/>
                </a:cubicBezTo>
                <a:cubicBezTo>
                  <a:pt x="9732" y="3135"/>
                  <a:pt x="9669" y="2915"/>
                  <a:pt x="9590" y="2704"/>
                </a:cubicBezTo>
                <a:cubicBezTo>
                  <a:pt x="8920" y="958"/>
                  <a:pt x="7078" y="89"/>
                  <a:pt x="7000" y="52"/>
                </a:cubicBezTo>
                <a:cubicBezTo>
                  <a:pt x="6922" y="17"/>
                  <a:pt x="6842" y="0"/>
                  <a:pt x="67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179" name="Google Shape;9179;p65"/>
          <p:cNvGrpSpPr/>
          <p:nvPr/>
        </p:nvGrpSpPr>
        <p:grpSpPr>
          <a:xfrm>
            <a:off x="6037571" y="3718374"/>
            <a:ext cx="225091" cy="229567"/>
            <a:chOff x="4467450" y="3808475"/>
            <a:chExt cx="470150" cy="479500"/>
          </a:xfrm>
        </p:grpSpPr>
        <p:sp>
          <p:nvSpPr>
            <p:cNvPr id="9180" name="Google Shape;9180;p65"/>
            <p:cNvSpPr/>
            <p:nvPr/>
          </p:nvSpPr>
          <p:spPr>
            <a:xfrm>
              <a:off x="4729325" y="3808475"/>
              <a:ext cx="56625" cy="138200"/>
            </a:xfrm>
            <a:custGeom>
              <a:avLst/>
              <a:gdLst/>
              <a:ahLst/>
              <a:cxnLst/>
              <a:rect l="l" t="t" r="r" b="b"/>
              <a:pathLst>
                <a:path w="2265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7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3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81" name="Google Shape;9181;p65"/>
            <p:cNvSpPr/>
            <p:nvPr/>
          </p:nvSpPr>
          <p:spPr>
            <a:xfrm>
              <a:off x="4644400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82" name="Google Shape;9182;p65"/>
            <p:cNvSpPr/>
            <p:nvPr/>
          </p:nvSpPr>
          <p:spPr>
            <a:xfrm>
              <a:off x="4559475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1" y="2965"/>
                    <a:pt x="1" y="3820"/>
                  </a:cubicBezTo>
                  <a:cubicBezTo>
                    <a:pt x="1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8" y="5528"/>
                  </a:cubicBezTo>
                  <a:cubicBezTo>
                    <a:pt x="1303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83" name="Google Shape;9183;p65"/>
            <p:cNvSpPr/>
            <p:nvPr/>
          </p:nvSpPr>
          <p:spPr>
            <a:xfrm>
              <a:off x="4467450" y="3975675"/>
              <a:ext cx="470150" cy="312300"/>
            </a:xfrm>
            <a:custGeom>
              <a:avLst/>
              <a:gdLst/>
              <a:ahLst/>
              <a:cxnLst/>
              <a:rect l="l" t="t" r="r" b="b"/>
              <a:pathLst>
                <a:path w="18806" h="12492" extrusionOk="0">
                  <a:moveTo>
                    <a:pt x="16340" y="2263"/>
                  </a:moveTo>
                  <a:cubicBezTo>
                    <a:pt x="16709" y="2263"/>
                    <a:pt x="17020" y="2371"/>
                    <a:pt x="17233" y="2582"/>
                  </a:cubicBezTo>
                  <a:cubicBezTo>
                    <a:pt x="17622" y="2974"/>
                    <a:pt x="17571" y="3581"/>
                    <a:pt x="17505" y="3907"/>
                  </a:cubicBezTo>
                  <a:cubicBezTo>
                    <a:pt x="17375" y="4553"/>
                    <a:pt x="16994" y="5221"/>
                    <a:pt x="16430" y="5785"/>
                  </a:cubicBezTo>
                  <a:cubicBezTo>
                    <a:pt x="15793" y="6426"/>
                    <a:pt x="15014" y="6824"/>
                    <a:pt x="14337" y="6897"/>
                  </a:cubicBezTo>
                  <a:cubicBezTo>
                    <a:pt x="15056" y="5562"/>
                    <a:pt x="15539" y="4007"/>
                    <a:pt x="15744" y="2346"/>
                  </a:cubicBezTo>
                  <a:cubicBezTo>
                    <a:pt x="15954" y="2291"/>
                    <a:pt x="16154" y="2263"/>
                    <a:pt x="16340" y="2263"/>
                  </a:cubicBezTo>
                  <a:close/>
                  <a:moveTo>
                    <a:pt x="14709" y="1132"/>
                  </a:moveTo>
                  <a:cubicBezTo>
                    <a:pt x="14618" y="3340"/>
                    <a:pt x="13999" y="5390"/>
                    <a:pt x="12978" y="6987"/>
                  </a:cubicBezTo>
                  <a:cubicBezTo>
                    <a:pt x="12948" y="7023"/>
                    <a:pt x="12921" y="7066"/>
                    <a:pt x="12900" y="7108"/>
                  </a:cubicBezTo>
                  <a:cubicBezTo>
                    <a:pt x="12390" y="7881"/>
                    <a:pt x="11786" y="8542"/>
                    <a:pt x="11103" y="9059"/>
                  </a:cubicBezTo>
                  <a:lnTo>
                    <a:pt x="4750" y="9059"/>
                  </a:lnTo>
                  <a:cubicBezTo>
                    <a:pt x="2634" y="7461"/>
                    <a:pt x="1281" y="4478"/>
                    <a:pt x="1145" y="1132"/>
                  </a:cubicBezTo>
                  <a:close/>
                  <a:moveTo>
                    <a:pt x="13247" y="10191"/>
                  </a:moveTo>
                  <a:lnTo>
                    <a:pt x="12827" y="11048"/>
                  </a:lnTo>
                  <a:cubicBezTo>
                    <a:pt x="12731" y="11239"/>
                    <a:pt x="12538" y="11359"/>
                    <a:pt x="12326" y="11359"/>
                  </a:cubicBezTo>
                  <a:lnTo>
                    <a:pt x="3531" y="11359"/>
                  </a:lnTo>
                  <a:cubicBezTo>
                    <a:pt x="3316" y="11359"/>
                    <a:pt x="3120" y="11239"/>
                    <a:pt x="3026" y="11048"/>
                  </a:cubicBezTo>
                  <a:lnTo>
                    <a:pt x="2607" y="10191"/>
                  </a:lnTo>
                  <a:close/>
                  <a:moveTo>
                    <a:pt x="569" y="0"/>
                  </a:moveTo>
                  <a:cubicBezTo>
                    <a:pt x="255" y="0"/>
                    <a:pt x="1" y="254"/>
                    <a:pt x="1" y="565"/>
                  </a:cubicBezTo>
                  <a:cubicBezTo>
                    <a:pt x="1" y="3931"/>
                    <a:pt x="1145" y="7045"/>
                    <a:pt x="3060" y="9059"/>
                  </a:cubicBezTo>
                  <a:lnTo>
                    <a:pt x="569" y="9059"/>
                  </a:lnTo>
                  <a:cubicBezTo>
                    <a:pt x="255" y="9059"/>
                    <a:pt x="1" y="9312"/>
                    <a:pt x="1" y="9623"/>
                  </a:cubicBezTo>
                  <a:cubicBezTo>
                    <a:pt x="1" y="9937"/>
                    <a:pt x="255" y="10191"/>
                    <a:pt x="569" y="10191"/>
                  </a:cubicBezTo>
                  <a:lnTo>
                    <a:pt x="1348" y="10191"/>
                  </a:lnTo>
                  <a:lnTo>
                    <a:pt x="2012" y="11550"/>
                  </a:lnTo>
                  <a:lnTo>
                    <a:pt x="2012" y="11556"/>
                  </a:lnTo>
                  <a:cubicBezTo>
                    <a:pt x="2298" y="12127"/>
                    <a:pt x="2883" y="12492"/>
                    <a:pt x="3523" y="12492"/>
                  </a:cubicBezTo>
                  <a:cubicBezTo>
                    <a:pt x="3525" y="12492"/>
                    <a:pt x="3528" y="12492"/>
                    <a:pt x="3531" y="12492"/>
                  </a:cubicBezTo>
                  <a:lnTo>
                    <a:pt x="12326" y="12492"/>
                  </a:lnTo>
                  <a:cubicBezTo>
                    <a:pt x="12329" y="12492"/>
                    <a:pt x="12332" y="12492"/>
                    <a:pt x="12334" y="12492"/>
                  </a:cubicBezTo>
                  <a:cubicBezTo>
                    <a:pt x="12974" y="12492"/>
                    <a:pt x="13559" y="12127"/>
                    <a:pt x="13845" y="11553"/>
                  </a:cubicBezTo>
                  <a:lnTo>
                    <a:pt x="13845" y="11550"/>
                  </a:lnTo>
                  <a:lnTo>
                    <a:pt x="14509" y="10191"/>
                  </a:lnTo>
                  <a:lnTo>
                    <a:pt x="15288" y="10191"/>
                  </a:lnTo>
                  <a:cubicBezTo>
                    <a:pt x="15602" y="10191"/>
                    <a:pt x="15856" y="9937"/>
                    <a:pt x="15856" y="9623"/>
                  </a:cubicBezTo>
                  <a:cubicBezTo>
                    <a:pt x="15856" y="9309"/>
                    <a:pt x="15602" y="9059"/>
                    <a:pt x="15288" y="9059"/>
                  </a:cubicBezTo>
                  <a:lnTo>
                    <a:pt x="12797" y="9059"/>
                  </a:lnTo>
                  <a:cubicBezTo>
                    <a:pt x="13111" y="8726"/>
                    <a:pt x="13401" y="8373"/>
                    <a:pt x="13664" y="8002"/>
                  </a:cubicBezTo>
                  <a:cubicBezTo>
                    <a:pt x="13812" y="8026"/>
                    <a:pt x="13963" y="8038"/>
                    <a:pt x="14114" y="8038"/>
                  </a:cubicBezTo>
                  <a:cubicBezTo>
                    <a:pt x="15143" y="8038"/>
                    <a:pt x="16303" y="7516"/>
                    <a:pt x="17233" y="6589"/>
                  </a:cubicBezTo>
                  <a:cubicBezTo>
                    <a:pt x="17951" y="5867"/>
                    <a:pt x="18444" y="4994"/>
                    <a:pt x="18619" y="4131"/>
                  </a:cubicBezTo>
                  <a:cubicBezTo>
                    <a:pt x="18806" y="3183"/>
                    <a:pt x="18601" y="2349"/>
                    <a:pt x="18033" y="1785"/>
                  </a:cubicBezTo>
                  <a:cubicBezTo>
                    <a:pt x="17604" y="1353"/>
                    <a:pt x="17013" y="1132"/>
                    <a:pt x="16345" y="1132"/>
                  </a:cubicBezTo>
                  <a:cubicBezTo>
                    <a:pt x="16181" y="1132"/>
                    <a:pt x="16013" y="1145"/>
                    <a:pt x="15841" y="1172"/>
                  </a:cubicBezTo>
                  <a:cubicBezTo>
                    <a:pt x="15850" y="972"/>
                    <a:pt x="15853" y="770"/>
                    <a:pt x="15853" y="565"/>
                  </a:cubicBezTo>
                  <a:cubicBezTo>
                    <a:pt x="15853" y="254"/>
                    <a:pt x="15599" y="0"/>
                    <a:pt x="15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84" name="Google Shape;9184;p65"/>
          <p:cNvGrpSpPr/>
          <p:nvPr/>
        </p:nvGrpSpPr>
        <p:grpSpPr>
          <a:xfrm>
            <a:off x="6323393" y="3717506"/>
            <a:ext cx="231315" cy="231303"/>
            <a:chOff x="5053900" y="3804850"/>
            <a:chExt cx="483150" cy="483125"/>
          </a:xfrm>
        </p:grpSpPr>
        <p:sp>
          <p:nvSpPr>
            <p:cNvPr id="9185" name="Google Shape;9185;p65"/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86" name="Google Shape;9186;p65"/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87" name="Google Shape;9187;p65"/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88" name="Google Shape;9188;p65"/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89" name="Google Shape;9189;p65"/>
          <p:cNvGrpSpPr/>
          <p:nvPr/>
        </p:nvGrpSpPr>
        <p:grpSpPr>
          <a:xfrm>
            <a:off x="6604104" y="3717506"/>
            <a:ext cx="231303" cy="231303"/>
            <a:chOff x="5648375" y="3804850"/>
            <a:chExt cx="483125" cy="483125"/>
          </a:xfrm>
        </p:grpSpPr>
        <p:sp>
          <p:nvSpPr>
            <p:cNvPr id="9190" name="Google Shape;9190;p65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91" name="Google Shape;9191;p65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92" name="Google Shape;9192;p65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93" name="Google Shape;9193;p65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94" name="Google Shape;9194;p65"/>
          <p:cNvGrpSpPr/>
          <p:nvPr/>
        </p:nvGrpSpPr>
        <p:grpSpPr>
          <a:xfrm>
            <a:off x="6905420" y="3721121"/>
            <a:ext cx="199549" cy="224073"/>
            <a:chOff x="6276025" y="3812400"/>
            <a:chExt cx="416800" cy="468025"/>
          </a:xfrm>
        </p:grpSpPr>
        <p:sp>
          <p:nvSpPr>
            <p:cNvPr id="9195" name="Google Shape;9195;p65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96" name="Google Shape;9196;p65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97" name="Google Shape;9197;p65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98" name="Google Shape;9198;p65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99" name="Google Shape;9199;p65"/>
          <p:cNvGrpSpPr/>
          <p:nvPr/>
        </p:nvGrpSpPr>
        <p:grpSpPr>
          <a:xfrm>
            <a:off x="4327428" y="4002403"/>
            <a:ext cx="232966" cy="231315"/>
            <a:chOff x="890400" y="4399350"/>
            <a:chExt cx="486600" cy="483150"/>
          </a:xfrm>
        </p:grpSpPr>
        <p:sp>
          <p:nvSpPr>
            <p:cNvPr id="9200" name="Google Shape;9200;p65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01" name="Google Shape;9201;p65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02" name="Google Shape;9202;p65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203" name="Google Shape;9203;p65"/>
          <p:cNvGrpSpPr/>
          <p:nvPr/>
        </p:nvGrpSpPr>
        <p:grpSpPr>
          <a:xfrm>
            <a:off x="4622736" y="4012792"/>
            <a:ext cx="231303" cy="210536"/>
            <a:chOff x="1487200" y="4421025"/>
            <a:chExt cx="483125" cy="439750"/>
          </a:xfrm>
        </p:grpSpPr>
        <p:sp>
          <p:nvSpPr>
            <p:cNvPr id="9204" name="Google Shape;9204;p65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05" name="Google Shape;9205;p65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06" name="Google Shape;9206;p65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07" name="Google Shape;9207;p65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208" name="Google Shape;9208;p65"/>
          <p:cNvGrpSpPr/>
          <p:nvPr/>
        </p:nvGrpSpPr>
        <p:grpSpPr>
          <a:xfrm>
            <a:off x="4897629" y="4002415"/>
            <a:ext cx="234522" cy="231291"/>
            <a:chOff x="2079300" y="4399325"/>
            <a:chExt cx="489850" cy="483100"/>
          </a:xfrm>
        </p:grpSpPr>
        <p:sp>
          <p:nvSpPr>
            <p:cNvPr id="9209" name="Google Shape;9209;p65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10" name="Google Shape;9210;p65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211" name="Google Shape;9211;p65"/>
          <p:cNvSpPr/>
          <p:nvPr/>
        </p:nvSpPr>
        <p:spPr>
          <a:xfrm>
            <a:off x="5194956" y="4002473"/>
            <a:ext cx="203343" cy="231279"/>
          </a:xfrm>
          <a:custGeom>
            <a:avLst/>
            <a:gdLst/>
            <a:ahLst/>
            <a:cxnLst/>
            <a:rect l="l" t="t" r="r" b="b"/>
            <a:pathLst>
              <a:path w="16989" h="19323" extrusionOk="0">
                <a:moveTo>
                  <a:pt x="8495" y="2378"/>
                </a:moveTo>
                <a:cubicBezTo>
                  <a:pt x="9434" y="2378"/>
                  <a:pt x="10195" y="3136"/>
                  <a:pt x="10195" y="4075"/>
                </a:cubicBezTo>
                <a:lnTo>
                  <a:pt x="10195" y="4642"/>
                </a:lnTo>
                <a:lnTo>
                  <a:pt x="6798" y="4642"/>
                </a:lnTo>
                <a:lnTo>
                  <a:pt x="6798" y="4075"/>
                </a:lnTo>
                <a:cubicBezTo>
                  <a:pt x="6798" y="3136"/>
                  <a:pt x="7556" y="2378"/>
                  <a:pt x="8495" y="2378"/>
                </a:cubicBezTo>
                <a:close/>
                <a:moveTo>
                  <a:pt x="4242" y="1130"/>
                </a:moveTo>
                <a:cubicBezTo>
                  <a:pt x="4665" y="1130"/>
                  <a:pt x="5096" y="1267"/>
                  <a:pt x="5469" y="1565"/>
                </a:cubicBezTo>
                <a:lnTo>
                  <a:pt x="6330" y="2251"/>
                </a:lnTo>
                <a:cubicBezTo>
                  <a:pt x="5901" y="2761"/>
                  <a:pt x="5662" y="3407"/>
                  <a:pt x="5665" y="4075"/>
                </a:cubicBezTo>
                <a:lnTo>
                  <a:pt x="5665" y="4642"/>
                </a:lnTo>
                <a:lnTo>
                  <a:pt x="3872" y="4642"/>
                </a:lnTo>
                <a:cubicBezTo>
                  <a:pt x="3870" y="4642"/>
                  <a:pt x="3869" y="4642"/>
                  <a:pt x="3867" y="4642"/>
                </a:cubicBezTo>
                <a:cubicBezTo>
                  <a:pt x="2879" y="4642"/>
                  <a:pt x="2127" y="3756"/>
                  <a:pt x="2290" y="2782"/>
                </a:cubicBezTo>
                <a:cubicBezTo>
                  <a:pt x="2459" y="1765"/>
                  <a:pt x="3331" y="1130"/>
                  <a:pt x="4242" y="1130"/>
                </a:cubicBezTo>
                <a:close/>
                <a:moveTo>
                  <a:pt x="12746" y="1131"/>
                </a:moveTo>
                <a:cubicBezTo>
                  <a:pt x="13657" y="1131"/>
                  <a:pt x="14530" y="1767"/>
                  <a:pt x="14700" y="2782"/>
                </a:cubicBezTo>
                <a:cubicBezTo>
                  <a:pt x="14862" y="3756"/>
                  <a:pt x="14110" y="4642"/>
                  <a:pt x="13122" y="4642"/>
                </a:cubicBezTo>
                <a:cubicBezTo>
                  <a:pt x="13121" y="4642"/>
                  <a:pt x="13119" y="4642"/>
                  <a:pt x="13117" y="4642"/>
                </a:cubicBezTo>
                <a:lnTo>
                  <a:pt x="11327" y="4642"/>
                </a:lnTo>
                <a:lnTo>
                  <a:pt x="11327" y="4075"/>
                </a:lnTo>
                <a:cubicBezTo>
                  <a:pt x="11327" y="3407"/>
                  <a:pt x="11088" y="2761"/>
                  <a:pt x="10660" y="2251"/>
                </a:cubicBezTo>
                <a:lnTo>
                  <a:pt x="11523" y="1565"/>
                </a:lnTo>
                <a:cubicBezTo>
                  <a:pt x="11895" y="1267"/>
                  <a:pt x="12325" y="1131"/>
                  <a:pt x="12746" y="1131"/>
                </a:cubicBezTo>
                <a:close/>
                <a:moveTo>
                  <a:pt x="6798" y="5775"/>
                </a:moveTo>
                <a:lnTo>
                  <a:pt x="6798" y="8039"/>
                </a:lnTo>
                <a:lnTo>
                  <a:pt x="1136" y="8039"/>
                </a:lnTo>
                <a:lnTo>
                  <a:pt x="1136" y="6339"/>
                </a:lnTo>
                <a:cubicBezTo>
                  <a:pt x="1136" y="6025"/>
                  <a:pt x="1387" y="5775"/>
                  <a:pt x="1701" y="5775"/>
                </a:cubicBezTo>
                <a:close/>
                <a:moveTo>
                  <a:pt x="15288" y="5775"/>
                </a:moveTo>
                <a:cubicBezTo>
                  <a:pt x="15602" y="5775"/>
                  <a:pt x="15856" y="6025"/>
                  <a:pt x="15856" y="6339"/>
                </a:cubicBezTo>
                <a:lnTo>
                  <a:pt x="15856" y="8039"/>
                </a:lnTo>
                <a:lnTo>
                  <a:pt x="10195" y="8039"/>
                </a:lnTo>
                <a:lnTo>
                  <a:pt x="10195" y="5775"/>
                </a:lnTo>
                <a:close/>
                <a:moveTo>
                  <a:pt x="6798" y="9171"/>
                </a:moveTo>
                <a:lnTo>
                  <a:pt x="6798" y="11361"/>
                </a:lnTo>
                <a:lnTo>
                  <a:pt x="2269" y="11361"/>
                </a:lnTo>
                <a:lnTo>
                  <a:pt x="2269" y="9171"/>
                </a:lnTo>
                <a:close/>
                <a:moveTo>
                  <a:pt x="14724" y="9171"/>
                </a:moveTo>
                <a:lnTo>
                  <a:pt x="14724" y="11361"/>
                </a:lnTo>
                <a:lnTo>
                  <a:pt x="10195" y="11361"/>
                </a:lnTo>
                <a:lnTo>
                  <a:pt x="10195" y="9171"/>
                </a:lnTo>
                <a:close/>
                <a:moveTo>
                  <a:pt x="6798" y="12493"/>
                </a:moveTo>
                <a:lnTo>
                  <a:pt x="6798" y="13625"/>
                </a:lnTo>
                <a:lnTo>
                  <a:pt x="2269" y="13625"/>
                </a:lnTo>
                <a:lnTo>
                  <a:pt x="2269" y="12493"/>
                </a:lnTo>
                <a:close/>
                <a:moveTo>
                  <a:pt x="14724" y="12493"/>
                </a:moveTo>
                <a:lnTo>
                  <a:pt x="14724" y="13625"/>
                </a:lnTo>
                <a:lnTo>
                  <a:pt x="10195" y="13625"/>
                </a:lnTo>
                <a:lnTo>
                  <a:pt x="10195" y="12493"/>
                </a:lnTo>
                <a:close/>
                <a:moveTo>
                  <a:pt x="6798" y="14757"/>
                </a:moveTo>
                <a:lnTo>
                  <a:pt x="6798" y="18191"/>
                </a:lnTo>
                <a:lnTo>
                  <a:pt x="2833" y="18191"/>
                </a:lnTo>
                <a:cubicBezTo>
                  <a:pt x="2519" y="18191"/>
                  <a:pt x="2269" y="17937"/>
                  <a:pt x="2269" y="17626"/>
                </a:cubicBezTo>
                <a:lnTo>
                  <a:pt x="2269" y="14757"/>
                </a:lnTo>
                <a:close/>
                <a:moveTo>
                  <a:pt x="9062" y="5775"/>
                </a:moveTo>
                <a:lnTo>
                  <a:pt x="9062" y="18191"/>
                </a:lnTo>
                <a:lnTo>
                  <a:pt x="7930" y="18191"/>
                </a:lnTo>
                <a:lnTo>
                  <a:pt x="7930" y="5775"/>
                </a:lnTo>
                <a:close/>
                <a:moveTo>
                  <a:pt x="14724" y="14757"/>
                </a:moveTo>
                <a:lnTo>
                  <a:pt x="14724" y="17626"/>
                </a:lnTo>
                <a:cubicBezTo>
                  <a:pt x="14724" y="17937"/>
                  <a:pt x="14470" y="18191"/>
                  <a:pt x="14156" y="18191"/>
                </a:cubicBezTo>
                <a:lnTo>
                  <a:pt x="10195" y="18191"/>
                </a:lnTo>
                <a:lnTo>
                  <a:pt x="10195" y="14757"/>
                </a:lnTo>
                <a:close/>
                <a:moveTo>
                  <a:pt x="4235" y="0"/>
                </a:moveTo>
                <a:cubicBezTo>
                  <a:pt x="3860" y="0"/>
                  <a:pt x="3484" y="68"/>
                  <a:pt x="3123" y="207"/>
                </a:cubicBezTo>
                <a:cubicBezTo>
                  <a:pt x="2096" y="599"/>
                  <a:pt x="1351" y="1508"/>
                  <a:pt x="1172" y="2595"/>
                </a:cubicBezTo>
                <a:cubicBezTo>
                  <a:pt x="1052" y="3314"/>
                  <a:pt x="1224" y="4050"/>
                  <a:pt x="1653" y="4642"/>
                </a:cubicBezTo>
                <a:cubicBezTo>
                  <a:pt x="732" y="4666"/>
                  <a:pt x="1" y="5421"/>
                  <a:pt x="1" y="6339"/>
                </a:cubicBezTo>
                <a:lnTo>
                  <a:pt x="4" y="8604"/>
                </a:lnTo>
                <a:cubicBezTo>
                  <a:pt x="4" y="8918"/>
                  <a:pt x="255" y="9171"/>
                  <a:pt x="569" y="9171"/>
                </a:cubicBezTo>
                <a:lnTo>
                  <a:pt x="1136" y="9171"/>
                </a:lnTo>
                <a:lnTo>
                  <a:pt x="1136" y="17626"/>
                </a:lnTo>
                <a:cubicBezTo>
                  <a:pt x="1136" y="18562"/>
                  <a:pt x="1894" y="19323"/>
                  <a:pt x="2833" y="19323"/>
                </a:cubicBezTo>
                <a:lnTo>
                  <a:pt x="14156" y="19323"/>
                </a:lnTo>
                <a:cubicBezTo>
                  <a:pt x="15095" y="19323"/>
                  <a:pt x="15853" y="18562"/>
                  <a:pt x="15856" y="17626"/>
                </a:cubicBezTo>
                <a:lnTo>
                  <a:pt x="15856" y="9171"/>
                </a:lnTo>
                <a:lnTo>
                  <a:pt x="16421" y="9171"/>
                </a:lnTo>
                <a:cubicBezTo>
                  <a:pt x="16735" y="9171"/>
                  <a:pt x="16988" y="8918"/>
                  <a:pt x="16988" y="8604"/>
                </a:cubicBezTo>
                <a:lnTo>
                  <a:pt x="16988" y="6339"/>
                </a:lnTo>
                <a:cubicBezTo>
                  <a:pt x="16988" y="5418"/>
                  <a:pt x="16255" y="4666"/>
                  <a:pt x="15337" y="4642"/>
                </a:cubicBezTo>
                <a:cubicBezTo>
                  <a:pt x="15762" y="4050"/>
                  <a:pt x="15938" y="3314"/>
                  <a:pt x="15817" y="2595"/>
                </a:cubicBezTo>
                <a:cubicBezTo>
                  <a:pt x="15636" y="1508"/>
                  <a:pt x="14893" y="599"/>
                  <a:pt x="13866" y="207"/>
                </a:cubicBezTo>
                <a:cubicBezTo>
                  <a:pt x="13506" y="68"/>
                  <a:pt x="13129" y="0"/>
                  <a:pt x="12755" y="0"/>
                </a:cubicBezTo>
                <a:cubicBezTo>
                  <a:pt x="12061" y="0"/>
                  <a:pt x="11376" y="233"/>
                  <a:pt x="10817" y="681"/>
                </a:cubicBezTo>
                <a:lnTo>
                  <a:pt x="9742" y="1535"/>
                </a:lnTo>
                <a:cubicBezTo>
                  <a:pt x="9348" y="1340"/>
                  <a:pt x="8920" y="1243"/>
                  <a:pt x="8494" y="1243"/>
                </a:cubicBezTo>
                <a:cubicBezTo>
                  <a:pt x="8067" y="1243"/>
                  <a:pt x="7640" y="1340"/>
                  <a:pt x="7248" y="1535"/>
                </a:cubicBezTo>
                <a:lnTo>
                  <a:pt x="6173" y="681"/>
                </a:lnTo>
                <a:cubicBezTo>
                  <a:pt x="5614" y="233"/>
                  <a:pt x="4928" y="0"/>
                  <a:pt x="423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212" name="Google Shape;9212;p65"/>
          <p:cNvGrpSpPr/>
          <p:nvPr/>
        </p:nvGrpSpPr>
        <p:grpSpPr>
          <a:xfrm>
            <a:off x="5486868" y="4002415"/>
            <a:ext cx="187831" cy="231291"/>
            <a:chOff x="3316000" y="4399325"/>
            <a:chExt cx="392325" cy="483100"/>
          </a:xfrm>
        </p:grpSpPr>
        <p:sp>
          <p:nvSpPr>
            <p:cNvPr id="9213" name="Google Shape;9213;p65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14" name="Google Shape;9214;p65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215" name="Google Shape;9215;p65"/>
          <p:cNvGrpSpPr/>
          <p:nvPr/>
        </p:nvGrpSpPr>
        <p:grpSpPr>
          <a:xfrm>
            <a:off x="5775676" y="4002403"/>
            <a:ext cx="172726" cy="231315"/>
            <a:chOff x="3926225" y="4399275"/>
            <a:chExt cx="360775" cy="483150"/>
          </a:xfrm>
        </p:grpSpPr>
        <p:sp>
          <p:nvSpPr>
            <p:cNvPr id="9216" name="Google Shape;9216;p65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17" name="Google Shape;9217;p65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218" name="Google Shape;9218;p65"/>
          <p:cNvSpPr/>
          <p:nvPr/>
        </p:nvSpPr>
        <p:spPr>
          <a:xfrm>
            <a:off x="6089204" y="4002479"/>
            <a:ext cx="121977" cy="231267"/>
          </a:xfrm>
          <a:custGeom>
            <a:avLst/>
            <a:gdLst/>
            <a:ahLst/>
            <a:cxnLst/>
            <a:rect l="l" t="t" r="r" b="b"/>
            <a:pathLst>
              <a:path w="10191" h="19322" extrusionOk="0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219" name="Google Shape;9219;p65"/>
          <p:cNvGrpSpPr/>
          <p:nvPr/>
        </p:nvGrpSpPr>
        <p:grpSpPr>
          <a:xfrm>
            <a:off x="6323429" y="4002445"/>
            <a:ext cx="231243" cy="231231"/>
            <a:chOff x="5053975" y="4399375"/>
            <a:chExt cx="483000" cy="482975"/>
          </a:xfrm>
        </p:grpSpPr>
        <p:sp>
          <p:nvSpPr>
            <p:cNvPr id="9220" name="Google Shape;9220;p65"/>
            <p:cNvSpPr/>
            <p:nvPr/>
          </p:nvSpPr>
          <p:spPr>
            <a:xfrm>
              <a:off x="5053975" y="4399375"/>
              <a:ext cx="483000" cy="482975"/>
            </a:xfrm>
            <a:custGeom>
              <a:avLst/>
              <a:gdLst/>
              <a:ahLst/>
              <a:cxnLst/>
              <a:rect l="l" t="t" r="r" b="b"/>
              <a:pathLst>
                <a:path w="19320" h="19319" extrusionOk="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21" name="Google Shape;9221;p65"/>
            <p:cNvSpPr/>
            <p:nvPr/>
          </p:nvSpPr>
          <p:spPr>
            <a:xfrm>
              <a:off x="5100725" y="4528375"/>
              <a:ext cx="309350" cy="296450"/>
            </a:xfrm>
            <a:custGeom>
              <a:avLst/>
              <a:gdLst/>
              <a:ahLst/>
              <a:cxnLst/>
              <a:rect l="l" t="t" r="r" b="b"/>
              <a:pathLst>
                <a:path w="12374" h="11858" extrusionOk="0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22" name="Google Shape;9222;p65"/>
            <p:cNvSpPr/>
            <p:nvPr/>
          </p:nvSpPr>
          <p:spPr>
            <a:xfrm>
              <a:off x="5180875" y="4456850"/>
              <a:ext cx="316625" cy="296575"/>
            </a:xfrm>
            <a:custGeom>
              <a:avLst/>
              <a:gdLst/>
              <a:ahLst/>
              <a:cxnLst/>
              <a:rect l="l" t="t" r="r" b="b"/>
              <a:pathLst>
                <a:path w="12665" h="11863" extrusionOk="0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223" name="Google Shape;9223;p65"/>
          <p:cNvGrpSpPr/>
          <p:nvPr/>
        </p:nvGrpSpPr>
        <p:grpSpPr>
          <a:xfrm>
            <a:off x="6604104" y="4002409"/>
            <a:ext cx="231303" cy="231303"/>
            <a:chOff x="5648375" y="4399300"/>
            <a:chExt cx="483125" cy="483125"/>
          </a:xfrm>
        </p:grpSpPr>
        <p:sp>
          <p:nvSpPr>
            <p:cNvPr id="9224" name="Google Shape;9224;p65"/>
            <p:cNvSpPr/>
            <p:nvPr/>
          </p:nvSpPr>
          <p:spPr>
            <a:xfrm>
              <a:off x="5648375" y="439930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906" y="1133"/>
                    <a:pt x="14041" y="2029"/>
                    <a:pt x="15668" y="3657"/>
                  </a:cubicBezTo>
                  <a:cubicBezTo>
                    <a:pt x="17295" y="5287"/>
                    <a:pt x="18192" y="7419"/>
                    <a:pt x="18192" y="9663"/>
                  </a:cubicBezTo>
                  <a:cubicBezTo>
                    <a:pt x="18192" y="11906"/>
                    <a:pt x="17295" y="14041"/>
                    <a:pt x="15668" y="15668"/>
                  </a:cubicBezTo>
                  <a:cubicBezTo>
                    <a:pt x="14041" y="17296"/>
                    <a:pt x="11906" y="18193"/>
                    <a:pt x="9662" y="18193"/>
                  </a:cubicBezTo>
                  <a:cubicBezTo>
                    <a:pt x="7419" y="18193"/>
                    <a:pt x="5284" y="17296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287" y="2029"/>
                    <a:pt x="7419" y="1133"/>
                    <a:pt x="9662" y="1133"/>
                  </a:cubicBezTo>
                  <a:close/>
                  <a:moveTo>
                    <a:pt x="9662" y="0"/>
                  </a:moveTo>
                  <a:cubicBezTo>
                    <a:pt x="7117" y="0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8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8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11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25" name="Google Shape;9225;p65"/>
            <p:cNvSpPr/>
            <p:nvPr/>
          </p:nvSpPr>
          <p:spPr>
            <a:xfrm>
              <a:off x="5734275" y="4598425"/>
              <a:ext cx="311400" cy="84950"/>
            </a:xfrm>
            <a:custGeom>
              <a:avLst/>
              <a:gdLst/>
              <a:ahLst/>
              <a:cxnLst/>
              <a:rect l="l" t="t" r="r" b="b"/>
              <a:pathLst>
                <a:path w="12456" h="3398" extrusionOk="0">
                  <a:moveTo>
                    <a:pt x="11323" y="1133"/>
                  </a:moveTo>
                  <a:lnTo>
                    <a:pt x="11323" y="2265"/>
                  </a:lnTo>
                  <a:lnTo>
                    <a:pt x="1133" y="2265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lnTo>
                    <a:pt x="0" y="2830"/>
                  </a:lnTo>
                  <a:cubicBezTo>
                    <a:pt x="0" y="3144"/>
                    <a:pt x="251" y="3398"/>
                    <a:pt x="565" y="3398"/>
                  </a:cubicBezTo>
                  <a:lnTo>
                    <a:pt x="11888" y="3398"/>
                  </a:lnTo>
                  <a:cubicBezTo>
                    <a:pt x="12202" y="3398"/>
                    <a:pt x="12455" y="3144"/>
                    <a:pt x="12455" y="2830"/>
                  </a:cubicBezTo>
                  <a:lnTo>
                    <a:pt x="12455" y="565"/>
                  </a:lnTo>
                  <a:cubicBezTo>
                    <a:pt x="12455" y="251"/>
                    <a:pt x="12202" y="1"/>
                    <a:pt x="118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226" name="Google Shape;9226;p65"/>
          <p:cNvGrpSpPr/>
          <p:nvPr/>
        </p:nvGrpSpPr>
        <p:grpSpPr>
          <a:xfrm>
            <a:off x="6887987" y="4010536"/>
            <a:ext cx="234415" cy="215049"/>
            <a:chOff x="6239575" y="4416275"/>
            <a:chExt cx="489625" cy="449175"/>
          </a:xfrm>
        </p:grpSpPr>
        <p:sp>
          <p:nvSpPr>
            <p:cNvPr id="9227" name="Google Shape;9227;p65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28" name="Google Shape;9228;p65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29" name="Google Shape;9229;p65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230" name="Google Shape;9230;p65"/>
          <p:cNvGrpSpPr/>
          <p:nvPr/>
        </p:nvGrpSpPr>
        <p:grpSpPr>
          <a:xfrm>
            <a:off x="7160751" y="3147213"/>
            <a:ext cx="231303" cy="231303"/>
            <a:chOff x="892750" y="4993750"/>
            <a:chExt cx="483125" cy="483125"/>
          </a:xfrm>
        </p:grpSpPr>
        <p:sp>
          <p:nvSpPr>
            <p:cNvPr id="9231" name="Google Shape;9231;p65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32" name="Google Shape;9232;p65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33" name="Google Shape;9233;p65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234" name="Google Shape;9234;p65"/>
          <p:cNvGrpSpPr/>
          <p:nvPr/>
        </p:nvGrpSpPr>
        <p:grpSpPr>
          <a:xfrm>
            <a:off x="7160741" y="3432540"/>
            <a:ext cx="231303" cy="231303"/>
            <a:chOff x="1487200" y="4993750"/>
            <a:chExt cx="483125" cy="483125"/>
          </a:xfrm>
        </p:grpSpPr>
        <p:sp>
          <p:nvSpPr>
            <p:cNvPr id="9235" name="Google Shape;9235;p65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36" name="Google Shape;9236;p65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237" name="Google Shape;9237;p65"/>
          <p:cNvGrpSpPr/>
          <p:nvPr/>
        </p:nvGrpSpPr>
        <p:grpSpPr>
          <a:xfrm>
            <a:off x="7160731" y="3717492"/>
            <a:ext cx="231303" cy="231303"/>
            <a:chOff x="2081650" y="4993750"/>
            <a:chExt cx="483125" cy="483125"/>
          </a:xfrm>
        </p:grpSpPr>
        <p:sp>
          <p:nvSpPr>
            <p:cNvPr id="9238" name="Google Shape;9238;p65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39" name="Google Shape;9239;p65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240" name="Google Shape;9240;p65"/>
          <p:cNvGrpSpPr/>
          <p:nvPr/>
        </p:nvGrpSpPr>
        <p:grpSpPr>
          <a:xfrm>
            <a:off x="7449214" y="3147213"/>
            <a:ext cx="231303" cy="231303"/>
            <a:chOff x="2676100" y="4993750"/>
            <a:chExt cx="483125" cy="483125"/>
          </a:xfrm>
        </p:grpSpPr>
        <p:sp>
          <p:nvSpPr>
            <p:cNvPr id="9241" name="Google Shape;9241;p65"/>
            <p:cNvSpPr/>
            <p:nvPr/>
          </p:nvSpPr>
          <p:spPr>
            <a:xfrm>
              <a:off x="26761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42" name="Google Shape;9242;p65"/>
            <p:cNvSpPr/>
            <p:nvPr/>
          </p:nvSpPr>
          <p:spPr>
            <a:xfrm>
              <a:off x="2776125" y="5051350"/>
              <a:ext cx="141550" cy="367950"/>
            </a:xfrm>
            <a:custGeom>
              <a:avLst/>
              <a:gdLst/>
              <a:ahLst/>
              <a:cxnLst/>
              <a:rect l="l" t="t" r="r" b="b"/>
              <a:pathLst>
                <a:path w="5662" h="14718" extrusionOk="0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43" name="Google Shape;9243;p65"/>
            <p:cNvSpPr/>
            <p:nvPr/>
          </p:nvSpPr>
          <p:spPr>
            <a:xfrm>
              <a:off x="2945950" y="5051350"/>
              <a:ext cx="113275" cy="367950"/>
            </a:xfrm>
            <a:custGeom>
              <a:avLst/>
              <a:gdLst/>
              <a:ahLst/>
              <a:cxnLst/>
              <a:rect l="l" t="t" r="r" b="b"/>
              <a:pathLst>
                <a:path w="4531" h="14718" extrusionOk="0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244" name="Google Shape;9244;p65"/>
          <p:cNvGrpSpPr/>
          <p:nvPr/>
        </p:nvGrpSpPr>
        <p:grpSpPr>
          <a:xfrm>
            <a:off x="7160711" y="4002402"/>
            <a:ext cx="231303" cy="231303"/>
            <a:chOff x="3270550" y="4993750"/>
            <a:chExt cx="483125" cy="483125"/>
          </a:xfrm>
        </p:grpSpPr>
        <p:sp>
          <p:nvSpPr>
            <p:cNvPr id="9245" name="Google Shape;9245;p65"/>
            <p:cNvSpPr/>
            <p:nvPr/>
          </p:nvSpPr>
          <p:spPr>
            <a:xfrm>
              <a:off x="32705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1" y="761"/>
                    <a:pt x="1" y="1700"/>
                  </a:cubicBezTo>
                  <a:lnTo>
                    <a:pt x="1" y="17628"/>
                  </a:lnTo>
                  <a:cubicBezTo>
                    <a:pt x="1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46" name="Google Shape;9246;p65"/>
            <p:cNvSpPr/>
            <p:nvPr/>
          </p:nvSpPr>
          <p:spPr>
            <a:xfrm>
              <a:off x="3469675" y="50796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8" y="1135"/>
                  </a:moveTo>
                  <a:cubicBezTo>
                    <a:pt x="2202" y="1135"/>
                    <a:pt x="2456" y="1742"/>
                    <a:pt x="2099" y="2101"/>
                  </a:cubicBezTo>
                  <a:cubicBezTo>
                    <a:pt x="1983" y="2216"/>
                    <a:pt x="1842" y="2268"/>
                    <a:pt x="1703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4" y="1135"/>
                    <a:pt x="1698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9" y="42"/>
                    <a:pt x="1049" y="129"/>
                  </a:cubicBezTo>
                  <a:cubicBezTo>
                    <a:pt x="415" y="392"/>
                    <a:pt x="1" y="1011"/>
                    <a:pt x="1" y="1700"/>
                  </a:cubicBezTo>
                  <a:cubicBezTo>
                    <a:pt x="1" y="2639"/>
                    <a:pt x="759" y="3397"/>
                    <a:pt x="1698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1" y="1715"/>
                    <a:pt x="3386" y="984"/>
                    <a:pt x="2900" y="498"/>
                  </a:cubicBezTo>
                  <a:cubicBezTo>
                    <a:pt x="2574" y="173"/>
                    <a:pt x="2140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47" name="Google Shape;9247;p65"/>
            <p:cNvSpPr/>
            <p:nvPr/>
          </p:nvSpPr>
          <p:spPr>
            <a:xfrm>
              <a:off x="3441375" y="5192875"/>
              <a:ext cx="141475" cy="198175"/>
            </a:xfrm>
            <a:custGeom>
              <a:avLst/>
              <a:gdLst/>
              <a:ahLst/>
              <a:cxnLst/>
              <a:rect l="l" t="t" r="r" b="b"/>
              <a:pathLst>
                <a:path w="5659" h="7927" extrusionOk="0">
                  <a:moveTo>
                    <a:pt x="3397" y="1133"/>
                  </a:moveTo>
                  <a:lnTo>
                    <a:pt x="3397" y="6795"/>
                  </a:lnTo>
                  <a:lnTo>
                    <a:pt x="2265" y="6795"/>
                  </a:lnTo>
                  <a:lnTo>
                    <a:pt x="2265" y="1133"/>
                  </a:lnTo>
                  <a:close/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1133" y="1133"/>
                  </a:lnTo>
                  <a:lnTo>
                    <a:pt x="1133" y="6795"/>
                  </a:lnTo>
                  <a:lnTo>
                    <a:pt x="565" y="6795"/>
                  </a:lnTo>
                  <a:cubicBezTo>
                    <a:pt x="251" y="6795"/>
                    <a:pt x="1" y="7045"/>
                    <a:pt x="1" y="7359"/>
                  </a:cubicBezTo>
                  <a:cubicBezTo>
                    <a:pt x="1" y="7673"/>
                    <a:pt x="251" y="7927"/>
                    <a:pt x="565" y="7927"/>
                  </a:cubicBezTo>
                  <a:lnTo>
                    <a:pt x="5094" y="7927"/>
                  </a:lnTo>
                  <a:cubicBezTo>
                    <a:pt x="5408" y="7927"/>
                    <a:pt x="5659" y="7673"/>
                    <a:pt x="5659" y="7359"/>
                  </a:cubicBezTo>
                  <a:cubicBezTo>
                    <a:pt x="5659" y="7045"/>
                    <a:pt x="5408" y="6795"/>
                    <a:pt x="5094" y="6795"/>
                  </a:cubicBezTo>
                  <a:lnTo>
                    <a:pt x="4530" y="6795"/>
                  </a:lnTo>
                  <a:lnTo>
                    <a:pt x="4530" y="565"/>
                  </a:lnTo>
                  <a:cubicBezTo>
                    <a:pt x="4530" y="251"/>
                    <a:pt x="4276" y="1"/>
                    <a:pt x="3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248" name="Google Shape;9248;p65"/>
          <p:cNvSpPr/>
          <p:nvPr/>
        </p:nvSpPr>
        <p:spPr>
          <a:xfrm>
            <a:off x="7449253" y="3432563"/>
            <a:ext cx="231315" cy="231374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9249" name="Google Shape;9249;p65"/>
          <p:cNvGrpSpPr/>
          <p:nvPr/>
        </p:nvGrpSpPr>
        <p:grpSpPr>
          <a:xfrm>
            <a:off x="7449179" y="3717456"/>
            <a:ext cx="231315" cy="231374"/>
            <a:chOff x="4459450" y="4993700"/>
            <a:chExt cx="483150" cy="483275"/>
          </a:xfrm>
        </p:grpSpPr>
        <p:sp>
          <p:nvSpPr>
            <p:cNvPr id="9250" name="Google Shape;9250;p65"/>
            <p:cNvSpPr/>
            <p:nvPr/>
          </p:nvSpPr>
          <p:spPr>
            <a:xfrm>
              <a:off x="445945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1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1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8" y="17953"/>
                  </a:lnTo>
                  <a:lnTo>
                    <a:pt x="10028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7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6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2" y="53"/>
                    <a:pt x="9697" y="0"/>
                    <a:pt x="94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51" name="Google Shape;9251;p65"/>
            <p:cNvSpPr/>
            <p:nvPr/>
          </p:nvSpPr>
          <p:spPr>
            <a:xfrm>
              <a:off x="4530800" y="5235675"/>
              <a:ext cx="99650" cy="118650"/>
            </a:xfrm>
            <a:custGeom>
              <a:avLst/>
              <a:gdLst/>
              <a:ahLst/>
              <a:cxnLst/>
              <a:rect l="l" t="t" r="r" b="b"/>
              <a:pathLst>
                <a:path w="3986" h="4746" extrusionOk="0">
                  <a:moveTo>
                    <a:pt x="859" y="1"/>
                  </a:moveTo>
                  <a:cubicBezTo>
                    <a:pt x="757" y="1"/>
                    <a:pt x="654" y="28"/>
                    <a:pt x="562" y="85"/>
                  </a:cubicBezTo>
                  <a:cubicBezTo>
                    <a:pt x="296" y="251"/>
                    <a:pt x="215" y="596"/>
                    <a:pt x="378" y="861"/>
                  </a:cubicBezTo>
                  <a:lnTo>
                    <a:pt x="1136" y="2081"/>
                  </a:lnTo>
                  <a:lnTo>
                    <a:pt x="432" y="2374"/>
                  </a:lnTo>
                  <a:cubicBezTo>
                    <a:pt x="139" y="2492"/>
                    <a:pt x="0" y="2827"/>
                    <a:pt x="121" y="3117"/>
                  </a:cubicBezTo>
                  <a:cubicBezTo>
                    <a:pt x="211" y="3335"/>
                    <a:pt x="422" y="3466"/>
                    <a:pt x="644" y="3466"/>
                  </a:cubicBezTo>
                  <a:cubicBezTo>
                    <a:pt x="719" y="3466"/>
                    <a:pt x="796" y="3451"/>
                    <a:pt x="870" y="3419"/>
                  </a:cubicBezTo>
                  <a:lnTo>
                    <a:pt x="1742" y="3054"/>
                  </a:lnTo>
                  <a:lnTo>
                    <a:pt x="2627" y="4476"/>
                  </a:lnTo>
                  <a:cubicBezTo>
                    <a:pt x="2733" y="4650"/>
                    <a:pt x="2919" y="4746"/>
                    <a:pt x="3110" y="4746"/>
                  </a:cubicBezTo>
                  <a:cubicBezTo>
                    <a:pt x="3212" y="4746"/>
                    <a:pt x="3316" y="4718"/>
                    <a:pt x="3409" y="4660"/>
                  </a:cubicBezTo>
                  <a:cubicBezTo>
                    <a:pt x="3675" y="4494"/>
                    <a:pt x="3756" y="4144"/>
                    <a:pt x="3587" y="3878"/>
                  </a:cubicBezTo>
                  <a:lnTo>
                    <a:pt x="2802" y="2613"/>
                  </a:lnTo>
                  <a:lnTo>
                    <a:pt x="3560" y="2296"/>
                  </a:lnTo>
                  <a:cubicBezTo>
                    <a:pt x="3850" y="2175"/>
                    <a:pt x="3986" y="1843"/>
                    <a:pt x="3865" y="1556"/>
                  </a:cubicBezTo>
                  <a:cubicBezTo>
                    <a:pt x="3774" y="1338"/>
                    <a:pt x="3564" y="1207"/>
                    <a:pt x="3343" y="1207"/>
                  </a:cubicBezTo>
                  <a:cubicBezTo>
                    <a:pt x="3270" y="1207"/>
                    <a:pt x="3196" y="1221"/>
                    <a:pt x="3125" y="1251"/>
                  </a:cubicBezTo>
                  <a:lnTo>
                    <a:pt x="2195" y="1637"/>
                  </a:lnTo>
                  <a:lnTo>
                    <a:pt x="1338" y="264"/>
                  </a:lnTo>
                  <a:cubicBezTo>
                    <a:pt x="1230" y="93"/>
                    <a:pt x="1047" y="1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252" name="Google Shape;9252;p65"/>
          <p:cNvGrpSpPr/>
          <p:nvPr/>
        </p:nvGrpSpPr>
        <p:grpSpPr>
          <a:xfrm>
            <a:off x="7449169" y="4002366"/>
            <a:ext cx="231315" cy="231374"/>
            <a:chOff x="5053900" y="4993700"/>
            <a:chExt cx="483150" cy="483275"/>
          </a:xfrm>
        </p:grpSpPr>
        <p:sp>
          <p:nvSpPr>
            <p:cNvPr id="9253" name="Google Shape;9253;p65"/>
            <p:cNvSpPr/>
            <p:nvPr/>
          </p:nvSpPr>
          <p:spPr>
            <a:xfrm>
              <a:off x="505390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54" name="Google Shape;9254;p65"/>
            <p:cNvSpPr/>
            <p:nvPr/>
          </p:nvSpPr>
          <p:spPr>
            <a:xfrm>
              <a:off x="5123725" y="5264025"/>
              <a:ext cx="105200" cy="61775"/>
            </a:xfrm>
            <a:custGeom>
              <a:avLst/>
              <a:gdLst/>
              <a:ahLst/>
              <a:cxnLst/>
              <a:rect l="l" t="t" r="r" b="b"/>
              <a:pathLst>
                <a:path w="4208" h="2471" extrusionOk="0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9" name="Google Shape;9259;p66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Business </a:t>
            </a:r>
            <a:r>
              <a:rPr lang="es"/>
              <a:t>I</a:t>
            </a: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9260" name="Google Shape;9260;p66"/>
          <p:cNvGrpSpPr/>
          <p:nvPr/>
        </p:nvGrpSpPr>
        <p:grpSpPr>
          <a:xfrm>
            <a:off x="1012848" y="1674363"/>
            <a:ext cx="348568" cy="348541"/>
            <a:chOff x="-65131525" y="1914325"/>
            <a:chExt cx="316650" cy="316625"/>
          </a:xfrm>
        </p:grpSpPr>
        <p:sp>
          <p:nvSpPr>
            <p:cNvPr id="9261" name="Google Shape;9261;p66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66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3" name="Google Shape;9263;p66"/>
          <p:cNvGrpSpPr/>
          <p:nvPr/>
        </p:nvGrpSpPr>
        <p:grpSpPr>
          <a:xfrm>
            <a:off x="1012848" y="2079072"/>
            <a:ext cx="348568" cy="348568"/>
            <a:chOff x="-65131525" y="2281350"/>
            <a:chExt cx="316650" cy="316650"/>
          </a:xfrm>
        </p:grpSpPr>
        <p:sp>
          <p:nvSpPr>
            <p:cNvPr id="9264" name="Google Shape;9264;p66"/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66"/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6" name="Google Shape;9266;p66"/>
          <p:cNvGrpSpPr/>
          <p:nvPr/>
        </p:nvGrpSpPr>
        <p:grpSpPr>
          <a:xfrm>
            <a:off x="1015889" y="2481800"/>
            <a:ext cx="342486" cy="349421"/>
            <a:chOff x="-65129950" y="2646800"/>
            <a:chExt cx="311125" cy="317425"/>
          </a:xfrm>
        </p:grpSpPr>
        <p:sp>
          <p:nvSpPr>
            <p:cNvPr id="9267" name="Google Shape;9267;p66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66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9" name="Google Shape;9269;p66"/>
          <p:cNvGrpSpPr/>
          <p:nvPr/>
        </p:nvGrpSpPr>
        <p:grpSpPr>
          <a:xfrm>
            <a:off x="3112739" y="1673042"/>
            <a:ext cx="351155" cy="351183"/>
            <a:chOff x="-63252250" y="1930850"/>
            <a:chExt cx="319000" cy="319025"/>
          </a:xfrm>
        </p:grpSpPr>
        <p:sp>
          <p:nvSpPr>
            <p:cNvPr id="9270" name="Google Shape;9270;p66"/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66"/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72" name="Google Shape;9272;p66"/>
          <p:cNvSpPr/>
          <p:nvPr/>
        </p:nvSpPr>
        <p:spPr>
          <a:xfrm>
            <a:off x="3109167" y="2078344"/>
            <a:ext cx="354375" cy="350164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73" name="Google Shape;9273;p66"/>
          <p:cNvGrpSpPr/>
          <p:nvPr/>
        </p:nvGrpSpPr>
        <p:grpSpPr>
          <a:xfrm>
            <a:off x="3113606" y="2481359"/>
            <a:ext cx="349421" cy="350302"/>
            <a:chOff x="-63250675" y="2664125"/>
            <a:chExt cx="317425" cy="318225"/>
          </a:xfrm>
        </p:grpSpPr>
        <p:sp>
          <p:nvSpPr>
            <p:cNvPr id="9274" name="Google Shape;9274;p66"/>
            <p:cNvSpPr/>
            <p:nvPr/>
          </p:nvSpPr>
          <p:spPr>
            <a:xfrm>
              <a:off x="-63250675" y="2664125"/>
              <a:ext cx="317425" cy="318225"/>
            </a:xfrm>
            <a:custGeom>
              <a:avLst/>
              <a:gdLst/>
              <a:ahLst/>
              <a:cxnLst/>
              <a:rect l="l" t="t" r="r" b="b"/>
              <a:pathLst>
                <a:path w="12697" h="12729" extrusionOk="0">
                  <a:moveTo>
                    <a:pt x="6364" y="2521"/>
                  </a:moveTo>
                  <a:cubicBezTo>
                    <a:pt x="8475" y="2521"/>
                    <a:pt x="10208" y="4254"/>
                    <a:pt x="10208" y="6396"/>
                  </a:cubicBezTo>
                  <a:cubicBezTo>
                    <a:pt x="10208" y="8507"/>
                    <a:pt x="8475" y="10240"/>
                    <a:pt x="6364" y="10240"/>
                  </a:cubicBezTo>
                  <a:cubicBezTo>
                    <a:pt x="4222" y="10240"/>
                    <a:pt x="2489" y="8507"/>
                    <a:pt x="2489" y="6396"/>
                  </a:cubicBezTo>
                  <a:cubicBezTo>
                    <a:pt x="2489" y="4254"/>
                    <a:pt x="4222" y="2521"/>
                    <a:pt x="6364" y="2521"/>
                  </a:cubicBezTo>
                  <a:close/>
                  <a:moveTo>
                    <a:pt x="6364" y="1"/>
                  </a:moveTo>
                  <a:cubicBezTo>
                    <a:pt x="6112" y="1"/>
                    <a:pt x="5923" y="190"/>
                    <a:pt x="5923" y="442"/>
                  </a:cubicBezTo>
                  <a:lnTo>
                    <a:pt x="5923" y="1702"/>
                  </a:lnTo>
                  <a:cubicBezTo>
                    <a:pt x="4946" y="1765"/>
                    <a:pt x="4033" y="2174"/>
                    <a:pt x="3308" y="2773"/>
                  </a:cubicBezTo>
                  <a:lnTo>
                    <a:pt x="2426" y="1859"/>
                  </a:lnTo>
                  <a:cubicBezTo>
                    <a:pt x="2347" y="1781"/>
                    <a:pt x="2237" y="1741"/>
                    <a:pt x="2127" y="1741"/>
                  </a:cubicBezTo>
                  <a:cubicBezTo>
                    <a:pt x="2017" y="1741"/>
                    <a:pt x="1906" y="1781"/>
                    <a:pt x="1827" y="1859"/>
                  </a:cubicBezTo>
                  <a:cubicBezTo>
                    <a:pt x="1670" y="2017"/>
                    <a:pt x="1670" y="2300"/>
                    <a:pt x="1827" y="2458"/>
                  </a:cubicBezTo>
                  <a:lnTo>
                    <a:pt x="2741" y="3340"/>
                  </a:lnTo>
                  <a:cubicBezTo>
                    <a:pt x="2143" y="4065"/>
                    <a:pt x="1733" y="4978"/>
                    <a:pt x="1670" y="5955"/>
                  </a:cubicBezTo>
                  <a:lnTo>
                    <a:pt x="410" y="5955"/>
                  </a:lnTo>
                  <a:cubicBezTo>
                    <a:pt x="158" y="5955"/>
                    <a:pt x="0" y="6144"/>
                    <a:pt x="0" y="6333"/>
                  </a:cubicBezTo>
                  <a:cubicBezTo>
                    <a:pt x="0" y="6585"/>
                    <a:pt x="221" y="6774"/>
                    <a:pt x="410" y="6774"/>
                  </a:cubicBezTo>
                  <a:lnTo>
                    <a:pt x="1670" y="6774"/>
                  </a:lnTo>
                  <a:cubicBezTo>
                    <a:pt x="1733" y="7751"/>
                    <a:pt x="2143" y="8664"/>
                    <a:pt x="2741" y="9389"/>
                  </a:cubicBezTo>
                  <a:lnTo>
                    <a:pt x="1827" y="10271"/>
                  </a:lnTo>
                  <a:cubicBezTo>
                    <a:pt x="1670" y="10429"/>
                    <a:pt x="1670" y="10712"/>
                    <a:pt x="1827" y="10870"/>
                  </a:cubicBezTo>
                  <a:cubicBezTo>
                    <a:pt x="1890" y="10964"/>
                    <a:pt x="2017" y="10996"/>
                    <a:pt x="2111" y="10996"/>
                  </a:cubicBezTo>
                  <a:cubicBezTo>
                    <a:pt x="2174" y="10996"/>
                    <a:pt x="2300" y="10964"/>
                    <a:pt x="2363" y="10870"/>
                  </a:cubicBezTo>
                  <a:lnTo>
                    <a:pt x="3277" y="9956"/>
                  </a:lnTo>
                  <a:cubicBezTo>
                    <a:pt x="4001" y="10555"/>
                    <a:pt x="4883" y="10964"/>
                    <a:pt x="5892" y="11027"/>
                  </a:cubicBezTo>
                  <a:lnTo>
                    <a:pt x="5892" y="12287"/>
                  </a:lnTo>
                  <a:cubicBezTo>
                    <a:pt x="5892" y="12508"/>
                    <a:pt x="6081" y="12729"/>
                    <a:pt x="6301" y="12729"/>
                  </a:cubicBezTo>
                  <a:cubicBezTo>
                    <a:pt x="6553" y="12729"/>
                    <a:pt x="6711" y="12508"/>
                    <a:pt x="6711" y="12287"/>
                  </a:cubicBezTo>
                  <a:lnTo>
                    <a:pt x="6711" y="11027"/>
                  </a:lnTo>
                  <a:cubicBezTo>
                    <a:pt x="7687" y="10964"/>
                    <a:pt x="8601" y="10555"/>
                    <a:pt x="9294" y="9956"/>
                  </a:cubicBezTo>
                  <a:lnTo>
                    <a:pt x="10208" y="10870"/>
                  </a:lnTo>
                  <a:cubicBezTo>
                    <a:pt x="10302" y="10964"/>
                    <a:pt x="10397" y="10996"/>
                    <a:pt x="10491" y="10996"/>
                  </a:cubicBezTo>
                  <a:cubicBezTo>
                    <a:pt x="10617" y="10996"/>
                    <a:pt x="10680" y="10964"/>
                    <a:pt x="10775" y="10870"/>
                  </a:cubicBezTo>
                  <a:cubicBezTo>
                    <a:pt x="10932" y="10712"/>
                    <a:pt x="10932" y="10429"/>
                    <a:pt x="10775" y="10271"/>
                  </a:cubicBezTo>
                  <a:lnTo>
                    <a:pt x="9861" y="9389"/>
                  </a:lnTo>
                  <a:cubicBezTo>
                    <a:pt x="10460" y="8664"/>
                    <a:pt x="10838" y="7751"/>
                    <a:pt x="10932" y="6774"/>
                  </a:cubicBezTo>
                  <a:lnTo>
                    <a:pt x="12193" y="6774"/>
                  </a:lnTo>
                  <a:cubicBezTo>
                    <a:pt x="12413" y="6774"/>
                    <a:pt x="12602" y="6585"/>
                    <a:pt x="12602" y="6333"/>
                  </a:cubicBezTo>
                  <a:cubicBezTo>
                    <a:pt x="12697" y="6144"/>
                    <a:pt x="12508" y="5955"/>
                    <a:pt x="12256" y="5955"/>
                  </a:cubicBezTo>
                  <a:lnTo>
                    <a:pt x="10995" y="5955"/>
                  </a:lnTo>
                  <a:cubicBezTo>
                    <a:pt x="10932" y="4978"/>
                    <a:pt x="10523" y="4065"/>
                    <a:pt x="9924" y="3340"/>
                  </a:cubicBezTo>
                  <a:lnTo>
                    <a:pt x="10838" y="2458"/>
                  </a:lnTo>
                  <a:cubicBezTo>
                    <a:pt x="10995" y="2300"/>
                    <a:pt x="10995" y="2017"/>
                    <a:pt x="10838" y="1859"/>
                  </a:cubicBezTo>
                  <a:cubicBezTo>
                    <a:pt x="10759" y="1781"/>
                    <a:pt x="10649" y="1741"/>
                    <a:pt x="10539" y="1741"/>
                  </a:cubicBezTo>
                  <a:cubicBezTo>
                    <a:pt x="10428" y="1741"/>
                    <a:pt x="10318" y="1781"/>
                    <a:pt x="10239" y="1859"/>
                  </a:cubicBezTo>
                  <a:lnTo>
                    <a:pt x="9357" y="2773"/>
                  </a:lnTo>
                  <a:cubicBezTo>
                    <a:pt x="8633" y="2174"/>
                    <a:pt x="7719" y="1765"/>
                    <a:pt x="6742" y="1702"/>
                  </a:cubicBezTo>
                  <a:lnTo>
                    <a:pt x="6742" y="442"/>
                  </a:lnTo>
                  <a:cubicBezTo>
                    <a:pt x="6742" y="190"/>
                    <a:pt x="6553" y="1"/>
                    <a:pt x="6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66"/>
            <p:cNvSpPr/>
            <p:nvPr/>
          </p:nvSpPr>
          <p:spPr>
            <a:xfrm>
              <a:off x="-63167975" y="2747625"/>
              <a:ext cx="152025" cy="152025"/>
            </a:xfrm>
            <a:custGeom>
              <a:avLst/>
              <a:gdLst/>
              <a:ahLst/>
              <a:cxnLst/>
              <a:rect l="l" t="t" r="r" b="b"/>
              <a:pathLst>
                <a:path w="6081" h="6081" extrusionOk="0">
                  <a:moveTo>
                    <a:pt x="2615" y="819"/>
                  </a:moveTo>
                  <a:lnTo>
                    <a:pt x="2615" y="1701"/>
                  </a:lnTo>
                  <a:cubicBezTo>
                    <a:pt x="2521" y="1733"/>
                    <a:pt x="2458" y="1733"/>
                    <a:pt x="2363" y="1764"/>
                  </a:cubicBezTo>
                  <a:lnTo>
                    <a:pt x="1796" y="1197"/>
                  </a:lnTo>
                  <a:cubicBezTo>
                    <a:pt x="2017" y="1040"/>
                    <a:pt x="2300" y="914"/>
                    <a:pt x="2615" y="819"/>
                  </a:cubicBezTo>
                  <a:close/>
                  <a:moveTo>
                    <a:pt x="3434" y="882"/>
                  </a:moveTo>
                  <a:cubicBezTo>
                    <a:pt x="3749" y="914"/>
                    <a:pt x="4033" y="1040"/>
                    <a:pt x="4253" y="1229"/>
                  </a:cubicBezTo>
                  <a:lnTo>
                    <a:pt x="3686" y="1827"/>
                  </a:lnTo>
                  <a:cubicBezTo>
                    <a:pt x="3592" y="1796"/>
                    <a:pt x="3529" y="1733"/>
                    <a:pt x="3434" y="1733"/>
                  </a:cubicBezTo>
                  <a:lnTo>
                    <a:pt x="3434" y="882"/>
                  </a:lnTo>
                  <a:close/>
                  <a:moveTo>
                    <a:pt x="1197" y="1796"/>
                  </a:moveTo>
                  <a:lnTo>
                    <a:pt x="1796" y="2363"/>
                  </a:lnTo>
                  <a:cubicBezTo>
                    <a:pt x="1733" y="2457"/>
                    <a:pt x="1701" y="2520"/>
                    <a:pt x="1701" y="2615"/>
                  </a:cubicBezTo>
                  <a:lnTo>
                    <a:pt x="851" y="2615"/>
                  </a:lnTo>
                  <a:cubicBezTo>
                    <a:pt x="914" y="2300"/>
                    <a:pt x="1040" y="2016"/>
                    <a:pt x="1197" y="1796"/>
                  </a:cubicBezTo>
                  <a:close/>
                  <a:moveTo>
                    <a:pt x="4852" y="1796"/>
                  </a:moveTo>
                  <a:cubicBezTo>
                    <a:pt x="5010" y="2016"/>
                    <a:pt x="5136" y="2300"/>
                    <a:pt x="5199" y="2615"/>
                  </a:cubicBezTo>
                  <a:lnTo>
                    <a:pt x="4348" y="2615"/>
                  </a:lnTo>
                  <a:cubicBezTo>
                    <a:pt x="4316" y="2520"/>
                    <a:pt x="4316" y="2457"/>
                    <a:pt x="4253" y="2363"/>
                  </a:cubicBezTo>
                  <a:lnTo>
                    <a:pt x="4852" y="1796"/>
                  </a:lnTo>
                  <a:close/>
                  <a:moveTo>
                    <a:pt x="3056" y="2457"/>
                  </a:moveTo>
                  <a:cubicBezTo>
                    <a:pt x="3214" y="2457"/>
                    <a:pt x="3308" y="2520"/>
                    <a:pt x="3434" y="2615"/>
                  </a:cubicBezTo>
                  <a:cubicBezTo>
                    <a:pt x="3560" y="2741"/>
                    <a:pt x="3592" y="2836"/>
                    <a:pt x="3592" y="2993"/>
                  </a:cubicBezTo>
                  <a:cubicBezTo>
                    <a:pt x="3592" y="3151"/>
                    <a:pt x="3529" y="3308"/>
                    <a:pt x="3434" y="3403"/>
                  </a:cubicBezTo>
                  <a:cubicBezTo>
                    <a:pt x="3308" y="3529"/>
                    <a:pt x="3214" y="3560"/>
                    <a:pt x="3056" y="3560"/>
                  </a:cubicBezTo>
                  <a:cubicBezTo>
                    <a:pt x="2899" y="3560"/>
                    <a:pt x="2773" y="3466"/>
                    <a:pt x="2647" y="3403"/>
                  </a:cubicBezTo>
                  <a:cubicBezTo>
                    <a:pt x="2521" y="3277"/>
                    <a:pt x="2489" y="3151"/>
                    <a:pt x="2489" y="2993"/>
                  </a:cubicBezTo>
                  <a:cubicBezTo>
                    <a:pt x="2489" y="2836"/>
                    <a:pt x="2584" y="2741"/>
                    <a:pt x="2647" y="2615"/>
                  </a:cubicBezTo>
                  <a:cubicBezTo>
                    <a:pt x="2773" y="2489"/>
                    <a:pt x="2899" y="2457"/>
                    <a:pt x="3056" y="2457"/>
                  </a:cubicBezTo>
                  <a:close/>
                  <a:moveTo>
                    <a:pt x="1733" y="3434"/>
                  </a:moveTo>
                  <a:cubicBezTo>
                    <a:pt x="1796" y="3529"/>
                    <a:pt x="1796" y="3592"/>
                    <a:pt x="1828" y="3686"/>
                  </a:cubicBezTo>
                  <a:lnTo>
                    <a:pt x="1229" y="4253"/>
                  </a:lnTo>
                  <a:cubicBezTo>
                    <a:pt x="1040" y="4033"/>
                    <a:pt x="914" y="3749"/>
                    <a:pt x="882" y="3434"/>
                  </a:cubicBezTo>
                  <a:close/>
                  <a:moveTo>
                    <a:pt x="5199" y="3434"/>
                  </a:moveTo>
                  <a:cubicBezTo>
                    <a:pt x="5136" y="3749"/>
                    <a:pt x="5010" y="4033"/>
                    <a:pt x="4852" y="4253"/>
                  </a:cubicBezTo>
                  <a:lnTo>
                    <a:pt x="4253" y="3686"/>
                  </a:lnTo>
                  <a:cubicBezTo>
                    <a:pt x="4316" y="3592"/>
                    <a:pt x="4348" y="3529"/>
                    <a:pt x="4348" y="3434"/>
                  </a:cubicBezTo>
                  <a:close/>
                  <a:moveTo>
                    <a:pt x="2363" y="4253"/>
                  </a:moveTo>
                  <a:cubicBezTo>
                    <a:pt x="2458" y="4316"/>
                    <a:pt x="2521" y="4348"/>
                    <a:pt x="2615" y="4348"/>
                  </a:cubicBezTo>
                  <a:lnTo>
                    <a:pt x="2615" y="5198"/>
                  </a:lnTo>
                  <a:cubicBezTo>
                    <a:pt x="2300" y="5167"/>
                    <a:pt x="2017" y="5041"/>
                    <a:pt x="1796" y="4852"/>
                  </a:cubicBezTo>
                  <a:lnTo>
                    <a:pt x="2363" y="4253"/>
                  </a:lnTo>
                  <a:close/>
                  <a:moveTo>
                    <a:pt x="3686" y="4253"/>
                  </a:moveTo>
                  <a:lnTo>
                    <a:pt x="4253" y="4852"/>
                  </a:lnTo>
                  <a:cubicBezTo>
                    <a:pt x="4033" y="5009"/>
                    <a:pt x="3749" y="5135"/>
                    <a:pt x="3434" y="5198"/>
                  </a:cubicBezTo>
                  <a:lnTo>
                    <a:pt x="3434" y="4348"/>
                  </a:lnTo>
                  <a:cubicBezTo>
                    <a:pt x="3529" y="4316"/>
                    <a:pt x="3592" y="4316"/>
                    <a:pt x="3686" y="4253"/>
                  </a:cubicBezTo>
                  <a:close/>
                  <a:moveTo>
                    <a:pt x="3056" y="0"/>
                  </a:moveTo>
                  <a:cubicBezTo>
                    <a:pt x="1355" y="0"/>
                    <a:pt x="0" y="1386"/>
                    <a:pt x="0" y="3056"/>
                  </a:cubicBezTo>
                  <a:cubicBezTo>
                    <a:pt x="0" y="3875"/>
                    <a:pt x="315" y="4631"/>
                    <a:pt x="882" y="5167"/>
                  </a:cubicBezTo>
                  <a:cubicBezTo>
                    <a:pt x="1229" y="5608"/>
                    <a:pt x="2111" y="6081"/>
                    <a:pt x="3056" y="6081"/>
                  </a:cubicBezTo>
                  <a:cubicBezTo>
                    <a:pt x="4694" y="6081"/>
                    <a:pt x="6081" y="4726"/>
                    <a:pt x="6081" y="3056"/>
                  </a:cubicBezTo>
                  <a:cubicBezTo>
                    <a:pt x="6081" y="1355"/>
                    <a:pt x="4694" y="0"/>
                    <a:pt x="3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6" name="Google Shape;9276;p66"/>
          <p:cNvGrpSpPr/>
          <p:nvPr/>
        </p:nvGrpSpPr>
        <p:grpSpPr>
          <a:xfrm>
            <a:off x="5236493" y="1676729"/>
            <a:ext cx="345954" cy="343807"/>
            <a:chOff x="-61354075" y="1940500"/>
            <a:chExt cx="314275" cy="312325"/>
          </a:xfrm>
        </p:grpSpPr>
        <p:sp>
          <p:nvSpPr>
            <p:cNvPr id="9277" name="Google Shape;9277;p66"/>
            <p:cNvSpPr/>
            <p:nvPr/>
          </p:nvSpPr>
          <p:spPr>
            <a:xfrm>
              <a:off x="-61354075" y="1940500"/>
              <a:ext cx="314275" cy="312325"/>
            </a:xfrm>
            <a:custGeom>
              <a:avLst/>
              <a:gdLst/>
              <a:ahLst/>
              <a:cxnLst/>
              <a:rect l="l" t="t" r="r" b="b"/>
              <a:pathLst>
                <a:path w="12571" h="12493" extrusionOk="0">
                  <a:moveTo>
                    <a:pt x="6270" y="1001"/>
                  </a:moveTo>
                  <a:lnTo>
                    <a:pt x="7687" y="2419"/>
                  </a:lnTo>
                  <a:cubicBezTo>
                    <a:pt x="7750" y="2482"/>
                    <a:pt x="7876" y="2513"/>
                    <a:pt x="7971" y="2513"/>
                  </a:cubicBezTo>
                  <a:lnTo>
                    <a:pt x="9956" y="2513"/>
                  </a:lnTo>
                  <a:lnTo>
                    <a:pt x="9956" y="4529"/>
                  </a:lnTo>
                  <a:cubicBezTo>
                    <a:pt x="9956" y="4655"/>
                    <a:pt x="10019" y="4718"/>
                    <a:pt x="10082" y="4813"/>
                  </a:cubicBezTo>
                  <a:lnTo>
                    <a:pt x="11499" y="6231"/>
                  </a:lnTo>
                  <a:lnTo>
                    <a:pt x="10082" y="7648"/>
                  </a:lnTo>
                  <a:cubicBezTo>
                    <a:pt x="10019" y="7711"/>
                    <a:pt x="9956" y="7837"/>
                    <a:pt x="9956" y="7900"/>
                  </a:cubicBezTo>
                  <a:lnTo>
                    <a:pt x="9956" y="9917"/>
                  </a:lnTo>
                  <a:lnTo>
                    <a:pt x="7971" y="9917"/>
                  </a:lnTo>
                  <a:cubicBezTo>
                    <a:pt x="7845" y="9917"/>
                    <a:pt x="7750" y="9948"/>
                    <a:pt x="7687" y="10043"/>
                  </a:cubicBezTo>
                  <a:lnTo>
                    <a:pt x="6270" y="11460"/>
                  </a:lnTo>
                  <a:lnTo>
                    <a:pt x="4852" y="10043"/>
                  </a:lnTo>
                  <a:cubicBezTo>
                    <a:pt x="4757" y="9948"/>
                    <a:pt x="4631" y="9917"/>
                    <a:pt x="4568" y="9917"/>
                  </a:cubicBezTo>
                  <a:lnTo>
                    <a:pt x="2552" y="9917"/>
                  </a:lnTo>
                  <a:lnTo>
                    <a:pt x="2552" y="7900"/>
                  </a:lnTo>
                  <a:cubicBezTo>
                    <a:pt x="2552" y="7806"/>
                    <a:pt x="2521" y="7711"/>
                    <a:pt x="2426" y="7648"/>
                  </a:cubicBezTo>
                  <a:lnTo>
                    <a:pt x="1008" y="6231"/>
                  </a:lnTo>
                  <a:lnTo>
                    <a:pt x="2426" y="4813"/>
                  </a:lnTo>
                  <a:cubicBezTo>
                    <a:pt x="2521" y="4718"/>
                    <a:pt x="2552" y="4624"/>
                    <a:pt x="2552" y="4529"/>
                  </a:cubicBezTo>
                  <a:lnTo>
                    <a:pt x="2552" y="2513"/>
                  </a:lnTo>
                  <a:lnTo>
                    <a:pt x="4568" y="2513"/>
                  </a:lnTo>
                  <a:cubicBezTo>
                    <a:pt x="4694" y="2513"/>
                    <a:pt x="4757" y="2482"/>
                    <a:pt x="4852" y="2419"/>
                  </a:cubicBezTo>
                  <a:lnTo>
                    <a:pt x="6270" y="1001"/>
                  </a:lnTo>
                  <a:close/>
                  <a:moveTo>
                    <a:pt x="6285" y="1"/>
                  </a:moveTo>
                  <a:cubicBezTo>
                    <a:pt x="6175" y="1"/>
                    <a:pt x="6065" y="40"/>
                    <a:pt x="5986" y="119"/>
                  </a:cubicBezTo>
                  <a:lnTo>
                    <a:pt x="4411" y="1694"/>
                  </a:lnTo>
                  <a:lnTo>
                    <a:pt x="2174" y="1694"/>
                  </a:lnTo>
                  <a:cubicBezTo>
                    <a:pt x="1922" y="1694"/>
                    <a:pt x="1733" y="1883"/>
                    <a:pt x="1733" y="2135"/>
                  </a:cubicBezTo>
                  <a:lnTo>
                    <a:pt x="1733" y="4372"/>
                  </a:lnTo>
                  <a:lnTo>
                    <a:pt x="158" y="5947"/>
                  </a:lnTo>
                  <a:cubicBezTo>
                    <a:pt x="0" y="6105"/>
                    <a:pt x="0" y="6388"/>
                    <a:pt x="158" y="6546"/>
                  </a:cubicBezTo>
                  <a:lnTo>
                    <a:pt x="1733" y="8121"/>
                  </a:lnTo>
                  <a:lnTo>
                    <a:pt x="1733" y="10358"/>
                  </a:lnTo>
                  <a:cubicBezTo>
                    <a:pt x="1733" y="10578"/>
                    <a:pt x="1922" y="10736"/>
                    <a:pt x="2174" y="10736"/>
                  </a:cubicBezTo>
                  <a:lnTo>
                    <a:pt x="4411" y="10736"/>
                  </a:lnTo>
                  <a:lnTo>
                    <a:pt x="5986" y="12374"/>
                  </a:lnTo>
                  <a:cubicBezTo>
                    <a:pt x="6065" y="12453"/>
                    <a:pt x="6175" y="12492"/>
                    <a:pt x="6285" y="12492"/>
                  </a:cubicBezTo>
                  <a:cubicBezTo>
                    <a:pt x="6396" y="12492"/>
                    <a:pt x="6506" y="12453"/>
                    <a:pt x="6585" y="12374"/>
                  </a:cubicBezTo>
                  <a:lnTo>
                    <a:pt x="8160" y="10736"/>
                  </a:lnTo>
                  <a:lnTo>
                    <a:pt x="10397" y="10736"/>
                  </a:lnTo>
                  <a:cubicBezTo>
                    <a:pt x="10617" y="10736"/>
                    <a:pt x="10775" y="10547"/>
                    <a:pt x="10775" y="10358"/>
                  </a:cubicBezTo>
                  <a:lnTo>
                    <a:pt x="10775" y="8121"/>
                  </a:lnTo>
                  <a:lnTo>
                    <a:pt x="12413" y="6546"/>
                  </a:lnTo>
                  <a:cubicBezTo>
                    <a:pt x="12571" y="6388"/>
                    <a:pt x="12571" y="6105"/>
                    <a:pt x="12413" y="5947"/>
                  </a:cubicBezTo>
                  <a:lnTo>
                    <a:pt x="10775" y="4372"/>
                  </a:lnTo>
                  <a:lnTo>
                    <a:pt x="10775" y="2135"/>
                  </a:lnTo>
                  <a:cubicBezTo>
                    <a:pt x="10775" y="1883"/>
                    <a:pt x="10586" y="1694"/>
                    <a:pt x="10397" y="1694"/>
                  </a:cubicBezTo>
                  <a:lnTo>
                    <a:pt x="8160" y="1694"/>
                  </a:lnTo>
                  <a:lnTo>
                    <a:pt x="6585" y="119"/>
                  </a:lnTo>
                  <a:cubicBezTo>
                    <a:pt x="6506" y="40"/>
                    <a:pt x="6396" y="1"/>
                    <a:pt x="6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66"/>
            <p:cNvSpPr/>
            <p:nvPr/>
          </p:nvSpPr>
          <p:spPr>
            <a:xfrm>
              <a:off x="-61268225" y="2024575"/>
              <a:ext cx="60650" cy="61475"/>
            </a:xfrm>
            <a:custGeom>
              <a:avLst/>
              <a:gdLst/>
              <a:ahLst/>
              <a:cxnLst/>
              <a:rect l="l" t="t" r="r" b="b"/>
              <a:pathLst>
                <a:path w="2426" h="2459" extrusionOk="0">
                  <a:moveTo>
                    <a:pt x="1197" y="820"/>
                  </a:moveTo>
                  <a:cubicBezTo>
                    <a:pt x="1449" y="820"/>
                    <a:pt x="1607" y="1009"/>
                    <a:pt x="1607" y="1261"/>
                  </a:cubicBezTo>
                  <a:cubicBezTo>
                    <a:pt x="1607" y="1481"/>
                    <a:pt x="1418" y="1639"/>
                    <a:pt x="1197" y="1639"/>
                  </a:cubicBezTo>
                  <a:cubicBezTo>
                    <a:pt x="1008" y="1639"/>
                    <a:pt x="819" y="1450"/>
                    <a:pt x="819" y="1261"/>
                  </a:cubicBezTo>
                  <a:cubicBezTo>
                    <a:pt x="788" y="977"/>
                    <a:pt x="977" y="820"/>
                    <a:pt x="1197" y="820"/>
                  </a:cubicBezTo>
                  <a:close/>
                  <a:moveTo>
                    <a:pt x="1197" y="1"/>
                  </a:moveTo>
                  <a:cubicBezTo>
                    <a:pt x="536" y="1"/>
                    <a:pt x="0" y="536"/>
                    <a:pt x="0" y="1261"/>
                  </a:cubicBezTo>
                  <a:cubicBezTo>
                    <a:pt x="0" y="1954"/>
                    <a:pt x="504" y="2458"/>
                    <a:pt x="1197" y="2458"/>
                  </a:cubicBezTo>
                  <a:cubicBezTo>
                    <a:pt x="1890" y="2458"/>
                    <a:pt x="2426" y="1922"/>
                    <a:pt x="2426" y="1261"/>
                  </a:cubicBezTo>
                  <a:cubicBezTo>
                    <a:pt x="2426" y="568"/>
                    <a:pt x="1890" y="1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66"/>
            <p:cNvSpPr/>
            <p:nvPr/>
          </p:nvSpPr>
          <p:spPr>
            <a:xfrm>
              <a:off x="-61187100" y="2107275"/>
              <a:ext cx="61450" cy="61475"/>
            </a:xfrm>
            <a:custGeom>
              <a:avLst/>
              <a:gdLst/>
              <a:ahLst/>
              <a:cxnLst/>
              <a:rect l="l" t="t" r="r" b="b"/>
              <a:pathLst>
                <a:path w="2458" h="2459" extrusionOk="0">
                  <a:moveTo>
                    <a:pt x="1229" y="788"/>
                  </a:moveTo>
                  <a:cubicBezTo>
                    <a:pt x="1512" y="820"/>
                    <a:pt x="1670" y="977"/>
                    <a:pt x="1670" y="1198"/>
                  </a:cubicBezTo>
                  <a:cubicBezTo>
                    <a:pt x="1670" y="1450"/>
                    <a:pt x="1481" y="1639"/>
                    <a:pt x="1229" y="1639"/>
                  </a:cubicBezTo>
                  <a:cubicBezTo>
                    <a:pt x="1008" y="1639"/>
                    <a:pt x="851" y="1450"/>
                    <a:pt x="851" y="1198"/>
                  </a:cubicBezTo>
                  <a:cubicBezTo>
                    <a:pt x="851" y="977"/>
                    <a:pt x="1040" y="788"/>
                    <a:pt x="1229" y="78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922" y="2458"/>
                    <a:pt x="2458" y="1922"/>
                    <a:pt x="2458" y="1198"/>
                  </a:cubicBezTo>
                  <a:cubicBezTo>
                    <a:pt x="2458" y="536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66"/>
            <p:cNvSpPr/>
            <p:nvPr/>
          </p:nvSpPr>
          <p:spPr>
            <a:xfrm>
              <a:off x="-61250125" y="2044475"/>
              <a:ext cx="105575" cy="103600"/>
            </a:xfrm>
            <a:custGeom>
              <a:avLst/>
              <a:gdLst/>
              <a:ahLst/>
              <a:cxnLst/>
              <a:rect l="l" t="t" r="r" b="b"/>
              <a:pathLst>
                <a:path w="4223" h="4144" extrusionOk="0">
                  <a:moveTo>
                    <a:pt x="3766" y="0"/>
                  </a:moveTo>
                  <a:cubicBezTo>
                    <a:pt x="3655" y="0"/>
                    <a:pt x="3545" y="40"/>
                    <a:pt x="3466" y="118"/>
                  </a:cubicBezTo>
                  <a:lnTo>
                    <a:pt x="158" y="3426"/>
                  </a:lnTo>
                  <a:cubicBezTo>
                    <a:pt x="1" y="3615"/>
                    <a:pt x="1" y="3836"/>
                    <a:pt x="158" y="4025"/>
                  </a:cubicBezTo>
                  <a:cubicBezTo>
                    <a:pt x="237" y="4104"/>
                    <a:pt x="347" y="4143"/>
                    <a:pt x="458" y="4143"/>
                  </a:cubicBezTo>
                  <a:cubicBezTo>
                    <a:pt x="568" y="4143"/>
                    <a:pt x="678" y="4104"/>
                    <a:pt x="757" y="4025"/>
                  </a:cubicBezTo>
                  <a:lnTo>
                    <a:pt x="4065" y="717"/>
                  </a:lnTo>
                  <a:cubicBezTo>
                    <a:pt x="4222" y="559"/>
                    <a:pt x="4222" y="276"/>
                    <a:pt x="4065" y="118"/>
                  </a:cubicBezTo>
                  <a:cubicBezTo>
                    <a:pt x="3986" y="40"/>
                    <a:pt x="3876" y="0"/>
                    <a:pt x="3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1" name="Google Shape;9281;p66"/>
          <p:cNvGrpSpPr/>
          <p:nvPr/>
        </p:nvGrpSpPr>
        <p:grpSpPr>
          <a:xfrm>
            <a:off x="5235185" y="2093382"/>
            <a:ext cx="348568" cy="319948"/>
            <a:chOff x="-61354875" y="2322300"/>
            <a:chExt cx="316650" cy="290650"/>
          </a:xfrm>
        </p:grpSpPr>
        <p:sp>
          <p:nvSpPr>
            <p:cNvPr id="9282" name="Google Shape;9282;p66"/>
            <p:cNvSpPr/>
            <p:nvPr/>
          </p:nvSpPr>
          <p:spPr>
            <a:xfrm>
              <a:off x="-61354875" y="2322300"/>
              <a:ext cx="316650" cy="290650"/>
            </a:xfrm>
            <a:custGeom>
              <a:avLst/>
              <a:gdLst/>
              <a:ahLst/>
              <a:cxnLst/>
              <a:rect l="l" t="t" r="r" b="b"/>
              <a:pathLst>
                <a:path w="12666" h="11626" extrusionOk="0">
                  <a:moveTo>
                    <a:pt x="11405" y="788"/>
                  </a:moveTo>
                  <a:cubicBezTo>
                    <a:pt x="11657" y="788"/>
                    <a:pt x="11847" y="1009"/>
                    <a:pt x="11847" y="1229"/>
                  </a:cubicBezTo>
                  <a:lnTo>
                    <a:pt x="11847" y="10334"/>
                  </a:lnTo>
                  <a:cubicBezTo>
                    <a:pt x="11847" y="10555"/>
                    <a:pt x="11657" y="10775"/>
                    <a:pt x="11405" y="10775"/>
                  </a:cubicBezTo>
                  <a:lnTo>
                    <a:pt x="1198" y="10775"/>
                  </a:lnTo>
                  <a:cubicBezTo>
                    <a:pt x="977" y="10775"/>
                    <a:pt x="820" y="10555"/>
                    <a:pt x="820" y="10334"/>
                  </a:cubicBezTo>
                  <a:lnTo>
                    <a:pt x="820" y="1229"/>
                  </a:lnTo>
                  <a:cubicBezTo>
                    <a:pt x="820" y="1009"/>
                    <a:pt x="1009" y="788"/>
                    <a:pt x="1198" y="788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8"/>
                    <a:pt x="1" y="1261"/>
                  </a:cubicBezTo>
                  <a:lnTo>
                    <a:pt x="1" y="10366"/>
                  </a:lnTo>
                  <a:cubicBezTo>
                    <a:pt x="1" y="11027"/>
                    <a:pt x="536" y="11626"/>
                    <a:pt x="1198" y="11626"/>
                  </a:cubicBezTo>
                  <a:lnTo>
                    <a:pt x="11405" y="11626"/>
                  </a:lnTo>
                  <a:cubicBezTo>
                    <a:pt x="12067" y="11626"/>
                    <a:pt x="12666" y="11059"/>
                    <a:pt x="12666" y="10366"/>
                  </a:cubicBezTo>
                  <a:lnTo>
                    <a:pt x="12666" y="1261"/>
                  </a:lnTo>
                  <a:cubicBezTo>
                    <a:pt x="12666" y="568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66"/>
            <p:cNvSpPr/>
            <p:nvPr/>
          </p:nvSpPr>
          <p:spPr>
            <a:xfrm>
              <a:off x="-61313925" y="2364050"/>
              <a:ext cx="234750" cy="206375"/>
            </a:xfrm>
            <a:custGeom>
              <a:avLst/>
              <a:gdLst/>
              <a:ahLst/>
              <a:cxnLst/>
              <a:rect l="l" t="t" r="r" b="b"/>
              <a:pathLst>
                <a:path w="9390" h="8255" extrusionOk="0">
                  <a:moveTo>
                    <a:pt x="8539" y="819"/>
                  </a:moveTo>
                  <a:lnTo>
                    <a:pt x="8539" y="7435"/>
                  </a:lnTo>
                  <a:lnTo>
                    <a:pt x="820" y="7435"/>
                  </a:lnTo>
                  <a:lnTo>
                    <a:pt x="820" y="6207"/>
                  </a:lnTo>
                  <a:lnTo>
                    <a:pt x="1671" y="6207"/>
                  </a:lnTo>
                  <a:cubicBezTo>
                    <a:pt x="1891" y="6207"/>
                    <a:pt x="2080" y="6018"/>
                    <a:pt x="2080" y="5797"/>
                  </a:cubicBezTo>
                  <a:cubicBezTo>
                    <a:pt x="2080" y="5545"/>
                    <a:pt x="1891" y="5356"/>
                    <a:pt x="1671" y="5356"/>
                  </a:cubicBezTo>
                  <a:lnTo>
                    <a:pt x="820" y="5356"/>
                  </a:lnTo>
                  <a:lnTo>
                    <a:pt x="820" y="2867"/>
                  </a:lnTo>
                  <a:lnTo>
                    <a:pt x="1671" y="2867"/>
                  </a:lnTo>
                  <a:cubicBezTo>
                    <a:pt x="1891" y="2867"/>
                    <a:pt x="2080" y="2678"/>
                    <a:pt x="2080" y="2426"/>
                  </a:cubicBezTo>
                  <a:cubicBezTo>
                    <a:pt x="2080" y="2206"/>
                    <a:pt x="1891" y="2048"/>
                    <a:pt x="1671" y="2048"/>
                  </a:cubicBezTo>
                  <a:lnTo>
                    <a:pt x="820" y="2048"/>
                  </a:lnTo>
                  <a:lnTo>
                    <a:pt x="820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7845"/>
                  </a:lnTo>
                  <a:cubicBezTo>
                    <a:pt x="1" y="8065"/>
                    <a:pt x="190" y="8255"/>
                    <a:pt x="410" y="8255"/>
                  </a:cubicBezTo>
                  <a:lnTo>
                    <a:pt x="8948" y="8255"/>
                  </a:lnTo>
                  <a:cubicBezTo>
                    <a:pt x="9169" y="8255"/>
                    <a:pt x="9326" y="8065"/>
                    <a:pt x="9326" y="7845"/>
                  </a:cubicBezTo>
                  <a:lnTo>
                    <a:pt x="9326" y="378"/>
                  </a:lnTo>
                  <a:cubicBezTo>
                    <a:pt x="9389" y="158"/>
                    <a:pt x="9169" y="0"/>
                    <a:pt x="89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66"/>
            <p:cNvSpPr/>
            <p:nvPr/>
          </p:nvSpPr>
          <p:spPr>
            <a:xfrm>
              <a:off x="-61234375" y="2416225"/>
              <a:ext cx="104775" cy="102225"/>
            </a:xfrm>
            <a:custGeom>
              <a:avLst/>
              <a:gdLst/>
              <a:ahLst/>
              <a:cxnLst/>
              <a:rect l="l" t="t" r="r" b="b"/>
              <a:pathLst>
                <a:path w="4191" h="4089" extrusionOk="0">
                  <a:moveTo>
                    <a:pt x="2175" y="1221"/>
                  </a:moveTo>
                  <a:cubicBezTo>
                    <a:pt x="2647" y="1221"/>
                    <a:pt x="2994" y="1568"/>
                    <a:pt x="2994" y="2040"/>
                  </a:cubicBezTo>
                  <a:cubicBezTo>
                    <a:pt x="2994" y="2513"/>
                    <a:pt x="2647" y="2859"/>
                    <a:pt x="2175" y="2859"/>
                  </a:cubicBezTo>
                  <a:cubicBezTo>
                    <a:pt x="1702" y="2859"/>
                    <a:pt x="1356" y="2513"/>
                    <a:pt x="1356" y="2040"/>
                  </a:cubicBezTo>
                  <a:cubicBezTo>
                    <a:pt x="1356" y="1568"/>
                    <a:pt x="1702" y="1221"/>
                    <a:pt x="2175" y="1221"/>
                  </a:cubicBezTo>
                  <a:close/>
                  <a:moveTo>
                    <a:pt x="458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694" y="1221"/>
                  </a:lnTo>
                  <a:cubicBezTo>
                    <a:pt x="536" y="1442"/>
                    <a:pt x="442" y="1757"/>
                    <a:pt x="442" y="2040"/>
                  </a:cubicBezTo>
                  <a:cubicBezTo>
                    <a:pt x="442" y="2324"/>
                    <a:pt x="536" y="2639"/>
                    <a:pt x="694" y="2859"/>
                  </a:cubicBezTo>
                  <a:lnTo>
                    <a:pt x="158" y="3395"/>
                  </a:lnTo>
                  <a:cubicBezTo>
                    <a:pt x="95" y="3553"/>
                    <a:pt x="95" y="3805"/>
                    <a:pt x="253" y="3962"/>
                  </a:cubicBezTo>
                  <a:cubicBezTo>
                    <a:pt x="316" y="4057"/>
                    <a:pt x="442" y="4088"/>
                    <a:pt x="536" y="4088"/>
                  </a:cubicBezTo>
                  <a:cubicBezTo>
                    <a:pt x="631" y="4088"/>
                    <a:pt x="726" y="4057"/>
                    <a:pt x="789" y="3962"/>
                  </a:cubicBezTo>
                  <a:lnTo>
                    <a:pt x="1324" y="3458"/>
                  </a:lnTo>
                  <a:cubicBezTo>
                    <a:pt x="1545" y="3616"/>
                    <a:pt x="1860" y="3710"/>
                    <a:pt x="2143" y="3710"/>
                  </a:cubicBezTo>
                  <a:cubicBezTo>
                    <a:pt x="2427" y="3710"/>
                    <a:pt x="2742" y="3616"/>
                    <a:pt x="2962" y="3458"/>
                  </a:cubicBezTo>
                  <a:lnTo>
                    <a:pt x="3498" y="3962"/>
                  </a:lnTo>
                  <a:cubicBezTo>
                    <a:pt x="3561" y="4057"/>
                    <a:pt x="3687" y="4088"/>
                    <a:pt x="3750" y="4088"/>
                  </a:cubicBezTo>
                  <a:cubicBezTo>
                    <a:pt x="3876" y="4088"/>
                    <a:pt x="3971" y="4057"/>
                    <a:pt x="4034" y="3962"/>
                  </a:cubicBezTo>
                  <a:cubicBezTo>
                    <a:pt x="4191" y="3805"/>
                    <a:pt x="4191" y="3553"/>
                    <a:pt x="4034" y="3395"/>
                  </a:cubicBezTo>
                  <a:lnTo>
                    <a:pt x="3529" y="2859"/>
                  </a:lnTo>
                  <a:cubicBezTo>
                    <a:pt x="3687" y="2639"/>
                    <a:pt x="3750" y="2324"/>
                    <a:pt x="3750" y="2040"/>
                  </a:cubicBezTo>
                  <a:cubicBezTo>
                    <a:pt x="3750" y="1757"/>
                    <a:pt x="3687" y="1442"/>
                    <a:pt x="3529" y="1221"/>
                  </a:cubicBezTo>
                  <a:lnTo>
                    <a:pt x="4034" y="717"/>
                  </a:lnTo>
                  <a:cubicBezTo>
                    <a:pt x="4191" y="560"/>
                    <a:pt x="4191" y="276"/>
                    <a:pt x="4034" y="119"/>
                  </a:cubicBezTo>
                  <a:cubicBezTo>
                    <a:pt x="3955" y="40"/>
                    <a:pt x="3845" y="0"/>
                    <a:pt x="3734" y="0"/>
                  </a:cubicBezTo>
                  <a:cubicBezTo>
                    <a:pt x="3624" y="0"/>
                    <a:pt x="3514" y="40"/>
                    <a:pt x="3435" y="119"/>
                  </a:cubicBezTo>
                  <a:lnTo>
                    <a:pt x="2931" y="623"/>
                  </a:lnTo>
                  <a:cubicBezTo>
                    <a:pt x="2679" y="465"/>
                    <a:pt x="2395" y="402"/>
                    <a:pt x="2112" y="402"/>
                  </a:cubicBezTo>
                  <a:cubicBezTo>
                    <a:pt x="1828" y="402"/>
                    <a:pt x="1513" y="465"/>
                    <a:pt x="1261" y="623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5" name="Google Shape;9285;p66"/>
          <p:cNvGrpSpPr/>
          <p:nvPr/>
        </p:nvGrpSpPr>
        <p:grpSpPr>
          <a:xfrm>
            <a:off x="5235185" y="2482226"/>
            <a:ext cx="348568" cy="348568"/>
            <a:chOff x="-61354875" y="2671225"/>
            <a:chExt cx="316650" cy="316650"/>
          </a:xfrm>
        </p:grpSpPr>
        <p:sp>
          <p:nvSpPr>
            <p:cNvPr id="9286" name="Google Shape;9286;p66"/>
            <p:cNvSpPr/>
            <p:nvPr/>
          </p:nvSpPr>
          <p:spPr>
            <a:xfrm>
              <a:off x="-61354875" y="2671225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66"/>
            <p:cNvSpPr/>
            <p:nvPr/>
          </p:nvSpPr>
          <p:spPr>
            <a:xfrm>
              <a:off x="-61172925" y="2813775"/>
              <a:ext cx="62225" cy="145725"/>
            </a:xfrm>
            <a:custGeom>
              <a:avLst/>
              <a:gdLst/>
              <a:ahLst/>
              <a:cxnLst/>
              <a:rect l="l" t="t" r="r" b="b"/>
              <a:pathLst>
                <a:path w="2489" h="5829" extrusionOk="0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66"/>
            <p:cNvSpPr/>
            <p:nvPr/>
          </p:nvSpPr>
          <p:spPr>
            <a:xfrm>
              <a:off x="-61313925" y="279645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66"/>
            <p:cNvSpPr/>
            <p:nvPr/>
          </p:nvSpPr>
          <p:spPr>
            <a:xfrm>
              <a:off x="-61313925" y="283740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66"/>
            <p:cNvSpPr/>
            <p:nvPr/>
          </p:nvSpPr>
          <p:spPr>
            <a:xfrm>
              <a:off x="-61313925" y="2877575"/>
              <a:ext cx="40975" cy="22075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1" name="Google Shape;9291;p66"/>
          <p:cNvGrpSpPr/>
          <p:nvPr/>
        </p:nvGrpSpPr>
        <p:grpSpPr>
          <a:xfrm>
            <a:off x="7343521" y="1672781"/>
            <a:ext cx="351155" cy="351706"/>
            <a:chOff x="-59502375" y="1904375"/>
            <a:chExt cx="319000" cy="319500"/>
          </a:xfrm>
        </p:grpSpPr>
        <p:sp>
          <p:nvSpPr>
            <p:cNvPr id="9292" name="Google Shape;9292;p66"/>
            <p:cNvSpPr/>
            <p:nvPr/>
          </p:nvSpPr>
          <p:spPr>
            <a:xfrm>
              <a:off x="-59455125" y="2097050"/>
              <a:ext cx="227650" cy="62225"/>
            </a:xfrm>
            <a:custGeom>
              <a:avLst/>
              <a:gdLst/>
              <a:ahLst/>
              <a:cxnLst/>
              <a:rect l="l" t="t" r="r" b="b"/>
              <a:pathLst>
                <a:path w="9106" h="2489" extrusionOk="0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66"/>
            <p:cNvSpPr/>
            <p:nvPr/>
          </p:nvSpPr>
          <p:spPr>
            <a:xfrm>
              <a:off x="-59502375" y="1966300"/>
              <a:ext cx="319000" cy="257575"/>
            </a:xfrm>
            <a:custGeom>
              <a:avLst/>
              <a:gdLst/>
              <a:ahLst/>
              <a:cxnLst/>
              <a:rect l="l" t="t" r="r" b="b"/>
              <a:pathLst>
                <a:path w="12760" h="10303" extrusionOk="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66"/>
            <p:cNvSpPr/>
            <p:nvPr/>
          </p:nvSpPr>
          <p:spPr>
            <a:xfrm>
              <a:off x="-59322800" y="1904375"/>
              <a:ext cx="106350" cy="41175"/>
            </a:xfrm>
            <a:custGeom>
              <a:avLst/>
              <a:gdLst/>
              <a:ahLst/>
              <a:cxnLst/>
              <a:rect l="l" t="t" r="r" b="b"/>
              <a:pathLst>
                <a:path w="4254" h="1647" extrusionOk="0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5" name="Google Shape;9295;p66"/>
          <p:cNvGrpSpPr/>
          <p:nvPr/>
        </p:nvGrpSpPr>
        <p:grpSpPr>
          <a:xfrm>
            <a:off x="1435629" y="1675588"/>
            <a:ext cx="351155" cy="346092"/>
            <a:chOff x="-64774725" y="1916550"/>
            <a:chExt cx="319000" cy="314400"/>
          </a:xfrm>
        </p:grpSpPr>
        <p:sp>
          <p:nvSpPr>
            <p:cNvPr id="9296" name="Google Shape;9296;p66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66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8" name="Google Shape;9298;p66"/>
          <p:cNvGrpSpPr/>
          <p:nvPr/>
        </p:nvGrpSpPr>
        <p:grpSpPr>
          <a:xfrm>
            <a:off x="1436923" y="2077338"/>
            <a:ext cx="348568" cy="352036"/>
            <a:chOff x="-64764500" y="2280550"/>
            <a:chExt cx="316650" cy="319800"/>
          </a:xfrm>
        </p:grpSpPr>
        <p:sp>
          <p:nvSpPr>
            <p:cNvPr id="9299" name="Google Shape;9299;p66"/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66"/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01" name="Google Shape;9301;p66"/>
          <p:cNvSpPr/>
          <p:nvPr/>
        </p:nvSpPr>
        <p:spPr>
          <a:xfrm>
            <a:off x="1457026" y="2482308"/>
            <a:ext cx="304344" cy="348568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02" name="Google Shape;9302;p66"/>
          <p:cNvGrpSpPr/>
          <p:nvPr/>
        </p:nvGrpSpPr>
        <p:grpSpPr>
          <a:xfrm>
            <a:off x="3542063" y="1710757"/>
            <a:ext cx="347688" cy="275750"/>
            <a:chOff x="-62882850" y="1999375"/>
            <a:chExt cx="315850" cy="250500"/>
          </a:xfrm>
        </p:grpSpPr>
        <p:sp>
          <p:nvSpPr>
            <p:cNvPr id="9303" name="Google Shape;9303;p66"/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66"/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5" name="Google Shape;9305;p66"/>
          <p:cNvGrpSpPr/>
          <p:nvPr/>
        </p:nvGrpSpPr>
        <p:grpSpPr>
          <a:xfrm>
            <a:off x="3533821" y="2078631"/>
            <a:ext cx="364172" cy="349449"/>
            <a:chOff x="-62890750" y="2296300"/>
            <a:chExt cx="330825" cy="317450"/>
          </a:xfrm>
        </p:grpSpPr>
        <p:sp>
          <p:nvSpPr>
            <p:cNvPr id="9306" name="Google Shape;9306;p66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66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66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9" name="Google Shape;9309;p66"/>
          <p:cNvGrpSpPr/>
          <p:nvPr/>
        </p:nvGrpSpPr>
        <p:grpSpPr>
          <a:xfrm>
            <a:off x="3542063" y="2481799"/>
            <a:ext cx="347688" cy="349421"/>
            <a:chOff x="-62882850" y="2664925"/>
            <a:chExt cx="315850" cy="317425"/>
          </a:xfrm>
        </p:grpSpPr>
        <p:sp>
          <p:nvSpPr>
            <p:cNvPr id="9310" name="Google Shape;9310;p66"/>
            <p:cNvSpPr/>
            <p:nvPr/>
          </p:nvSpPr>
          <p:spPr>
            <a:xfrm>
              <a:off x="-62882850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66"/>
            <p:cNvSpPr/>
            <p:nvPr/>
          </p:nvSpPr>
          <p:spPr>
            <a:xfrm>
              <a:off x="-62756050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2" name="Google Shape;9312;p66"/>
          <p:cNvSpPr/>
          <p:nvPr/>
        </p:nvSpPr>
        <p:spPr>
          <a:xfrm>
            <a:off x="5656501" y="1675220"/>
            <a:ext cx="351183" cy="346945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13" name="Google Shape;9313;p66"/>
          <p:cNvGrpSpPr/>
          <p:nvPr/>
        </p:nvGrpSpPr>
        <p:grpSpPr>
          <a:xfrm>
            <a:off x="5659701" y="2082099"/>
            <a:ext cx="348568" cy="342514"/>
            <a:chOff x="-60988625" y="2310475"/>
            <a:chExt cx="316650" cy="311150"/>
          </a:xfrm>
        </p:grpSpPr>
        <p:sp>
          <p:nvSpPr>
            <p:cNvPr id="9314" name="Google Shape;9314;p66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66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66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66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66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66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0" name="Google Shape;9320;p66"/>
          <p:cNvGrpSpPr/>
          <p:nvPr/>
        </p:nvGrpSpPr>
        <p:grpSpPr>
          <a:xfrm>
            <a:off x="5660141" y="2481029"/>
            <a:ext cx="347688" cy="350963"/>
            <a:chOff x="-60987050" y="2671400"/>
            <a:chExt cx="315850" cy="318825"/>
          </a:xfrm>
        </p:grpSpPr>
        <p:sp>
          <p:nvSpPr>
            <p:cNvPr id="9321" name="Google Shape;9321;p66"/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66"/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3" name="Google Shape;9323;p66"/>
          <p:cNvGrpSpPr/>
          <p:nvPr/>
        </p:nvGrpSpPr>
        <p:grpSpPr>
          <a:xfrm>
            <a:off x="7343520" y="2082980"/>
            <a:ext cx="351155" cy="340753"/>
            <a:chOff x="-59481900" y="2290800"/>
            <a:chExt cx="319000" cy="309550"/>
          </a:xfrm>
        </p:grpSpPr>
        <p:sp>
          <p:nvSpPr>
            <p:cNvPr id="9324" name="Google Shape;9324;p66"/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66"/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66"/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66"/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66"/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66"/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0" name="Google Shape;9330;p66"/>
          <p:cNvGrpSpPr/>
          <p:nvPr/>
        </p:nvGrpSpPr>
        <p:grpSpPr>
          <a:xfrm>
            <a:off x="1857395" y="1674005"/>
            <a:ext cx="351155" cy="349256"/>
            <a:chOff x="-64401400" y="1914475"/>
            <a:chExt cx="319000" cy="317275"/>
          </a:xfrm>
        </p:grpSpPr>
        <p:sp>
          <p:nvSpPr>
            <p:cNvPr id="9331" name="Google Shape;9331;p66"/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66"/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66"/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4" name="Google Shape;9334;p66"/>
          <p:cNvGrpSpPr/>
          <p:nvPr/>
        </p:nvGrpSpPr>
        <p:grpSpPr>
          <a:xfrm>
            <a:off x="1918957" y="2079430"/>
            <a:ext cx="228031" cy="347853"/>
            <a:chOff x="-64343900" y="2282125"/>
            <a:chExt cx="207150" cy="316000"/>
          </a:xfrm>
        </p:grpSpPr>
        <p:sp>
          <p:nvSpPr>
            <p:cNvPr id="9335" name="Google Shape;9335;p66"/>
            <p:cNvSpPr/>
            <p:nvPr/>
          </p:nvSpPr>
          <p:spPr>
            <a:xfrm>
              <a:off x="-64270650" y="2310475"/>
              <a:ext cx="61450" cy="147325"/>
            </a:xfrm>
            <a:custGeom>
              <a:avLst/>
              <a:gdLst/>
              <a:ahLst/>
              <a:cxnLst/>
              <a:rect l="l" t="t" r="r" b="b"/>
              <a:pathLst>
                <a:path w="2458" h="5893" extrusionOk="0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66"/>
            <p:cNvSpPr/>
            <p:nvPr/>
          </p:nvSpPr>
          <p:spPr>
            <a:xfrm>
              <a:off x="-64343900" y="2282125"/>
              <a:ext cx="207150" cy="316000"/>
            </a:xfrm>
            <a:custGeom>
              <a:avLst/>
              <a:gdLst/>
              <a:ahLst/>
              <a:cxnLst/>
              <a:rect l="l" t="t" r="r" b="b"/>
              <a:pathLst>
                <a:path w="8286" h="12640" extrusionOk="0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37" name="Google Shape;9337;p66"/>
          <p:cNvSpPr/>
          <p:nvPr/>
        </p:nvSpPr>
        <p:spPr>
          <a:xfrm>
            <a:off x="1856263" y="2480574"/>
            <a:ext cx="349421" cy="352036"/>
          </a:xfrm>
          <a:custGeom>
            <a:avLst/>
            <a:gdLst/>
            <a:ahLst/>
            <a:cxnLst/>
            <a:rect l="l" t="t" r="r" b="b"/>
            <a:pathLst>
              <a:path w="12697" h="12792" extrusionOk="0">
                <a:moveTo>
                  <a:pt x="7310" y="3435"/>
                </a:moveTo>
                <a:cubicBezTo>
                  <a:pt x="7404" y="3435"/>
                  <a:pt x="7467" y="3498"/>
                  <a:pt x="7436" y="3624"/>
                </a:cubicBezTo>
                <a:cubicBezTo>
                  <a:pt x="7310" y="3939"/>
                  <a:pt x="7247" y="4223"/>
                  <a:pt x="7215" y="4538"/>
                </a:cubicBezTo>
                <a:lnTo>
                  <a:pt x="5419" y="4538"/>
                </a:lnTo>
                <a:cubicBezTo>
                  <a:pt x="5388" y="4223"/>
                  <a:pt x="5293" y="3908"/>
                  <a:pt x="5199" y="3624"/>
                </a:cubicBezTo>
                <a:cubicBezTo>
                  <a:pt x="5167" y="3498"/>
                  <a:pt x="5230" y="3435"/>
                  <a:pt x="5325" y="3435"/>
                </a:cubicBezTo>
                <a:close/>
                <a:moveTo>
                  <a:pt x="7121" y="5357"/>
                </a:moveTo>
                <a:cubicBezTo>
                  <a:pt x="7089" y="6428"/>
                  <a:pt x="7310" y="7436"/>
                  <a:pt x="7845" y="8381"/>
                </a:cubicBezTo>
                <a:lnTo>
                  <a:pt x="8003" y="8665"/>
                </a:lnTo>
                <a:lnTo>
                  <a:pt x="4726" y="8665"/>
                </a:lnTo>
                <a:lnTo>
                  <a:pt x="4852" y="8381"/>
                </a:lnTo>
                <a:cubicBezTo>
                  <a:pt x="5356" y="7436"/>
                  <a:pt x="5577" y="6396"/>
                  <a:pt x="5545" y="5357"/>
                </a:cubicBezTo>
                <a:close/>
                <a:moveTo>
                  <a:pt x="8381" y="9484"/>
                </a:moveTo>
                <a:cubicBezTo>
                  <a:pt x="8633" y="9484"/>
                  <a:pt x="8790" y="9704"/>
                  <a:pt x="8790" y="9925"/>
                </a:cubicBezTo>
                <a:lnTo>
                  <a:pt x="8790" y="10335"/>
                </a:lnTo>
                <a:lnTo>
                  <a:pt x="3813" y="10335"/>
                </a:lnTo>
                <a:lnTo>
                  <a:pt x="3813" y="9925"/>
                </a:lnTo>
                <a:lnTo>
                  <a:pt x="3844" y="9925"/>
                </a:lnTo>
                <a:cubicBezTo>
                  <a:pt x="3844" y="9704"/>
                  <a:pt x="4065" y="9484"/>
                  <a:pt x="4254" y="9484"/>
                </a:cubicBezTo>
                <a:close/>
                <a:moveTo>
                  <a:pt x="9200" y="11154"/>
                </a:moveTo>
                <a:cubicBezTo>
                  <a:pt x="9452" y="11154"/>
                  <a:pt x="9609" y="11343"/>
                  <a:pt x="9609" y="11595"/>
                </a:cubicBezTo>
                <a:lnTo>
                  <a:pt x="9609" y="12004"/>
                </a:lnTo>
                <a:lnTo>
                  <a:pt x="2993" y="12004"/>
                </a:lnTo>
                <a:lnTo>
                  <a:pt x="2993" y="11595"/>
                </a:lnTo>
                <a:lnTo>
                  <a:pt x="3025" y="11595"/>
                </a:lnTo>
                <a:cubicBezTo>
                  <a:pt x="3025" y="11343"/>
                  <a:pt x="3214" y="11154"/>
                  <a:pt x="3435" y="11154"/>
                </a:cubicBezTo>
                <a:close/>
                <a:moveTo>
                  <a:pt x="6333" y="1"/>
                </a:moveTo>
                <a:cubicBezTo>
                  <a:pt x="6144" y="1"/>
                  <a:pt x="5955" y="190"/>
                  <a:pt x="5955" y="442"/>
                </a:cubicBezTo>
                <a:lnTo>
                  <a:pt x="5955" y="883"/>
                </a:lnTo>
                <a:lnTo>
                  <a:pt x="5514" y="883"/>
                </a:lnTo>
                <a:cubicBezTo>
                  <a:pt x="5262" y="883"/>
                  <a:pt x="5104" y="1072"/>
                  <a:pt x="5104" y="1261"/>
                </a:cubicBezTo>
                <a:cubicBezTo>
                  <a:pt x="5104" y="1513"/>
                  <a:pt x="5325" y="1702"/>
                  <a:pt x="5514" y="1702"/>
                </a:cubicBezTo>
                <a:lnTo>
                  <a:pt x="5955" y="1702"/>
                </a:lnTo>
                <a:lnTo>
                  <a:pt x="5955" y="2521"/>
                </a:lnTo>
                <a:lnTo>
                  <a:pt x="5356" y="2521"/>
                </a:lnTo>
                <a:cubicBezTo>
                  <a:pt x="4695" y="2521"/>
                  <a:pt x="4222" y="3183"/>
                  <a:pt x="4443" y="3813"/>
                </a:cubicBezTo>
                <a:cubicBezTo>
                  <a:pt x="4537" y="4034"/>
                  <a:pt x="4569" y="4254"/>
                  <a:pt x="4632" y="4443"/>
                </a:cubicBezTo>
                <a:lnTo>
                  <a:pt x="4285" y="4443"/>
                </a:lnTo>
                <a:cubicBezTo>
                  <a:pt x="4065" y="4443"/>
                  <a:pt x="3907" y="4664"/>
                  <a:pt x="3907" y="4884"/>
                </a:cubicBezTo>
                <a:cubicBezTo>
                  <a:pt x="3907" y="5136"/>
                  <a:pt x="4096" y="5325"/>
                  <a:pt x="4285" y="5325"/>
                </a:cubicBezTo>
                <a:lnTo>
                  <a:pt x="4726" y="5325"/>
                </a:lnTo>
                <a:cubicBezTo>
                  <a:pt x="4821" y="6901"/>
                  <a:pt x="4191" y="7846"/>
                  <a:pt x="3718" y="8791"/>
                </a:cubicBezTo>
                <a:cubicBezTo>
                  <a:pt x="3308" y="8980"/>
                  <a:pt x="3025" y="9421"/>
                  <a:pt x="3025" y="9893"/>
                </a:cubicBezTo>
                <a:lnTo>
                  <a:pt x="3025" y="10366"/>
                </a:lnTo>
                <a:cubicBezTo>
                  <a:pt x="2552" y="10524"/>
                  <a:pt x="2206" y="10996"/>
                  <a:pt x="2206" y="11532"/>
                </a:cubicBezTo>
                <a:lnTo>
                  <a:pt x="2206" y="11973"/>
                </a:lnTo>
                <a:lnTo>
                  <a:pt x="442" y="11973"/>
                </a:lnTo>
                <a:cubicBezTo>
                  <a:pt x="189" y="11973"/>
                  <a:pt x="0" y="12162"/>
                  <a:pt x="0" y="12382"/>
                </a:cubicBezTo>
                <a:cubicBezTo>
                  <a:pt x="0" y="12603"/>
                  <a:pt x="158" y="12792"/>
                  <a:pt x="379" y="12792"/>
                </a:cubicBezTo>
                <a:lnTo>
                  <a:pt x="12256" y="12792"/>
                </a:lnTo>
                <a:cubicBezTo>
                  <a:pt x="12476" y="12792"/>
                  <a:pt x="12697" y="12603"/>
                  <a:pt x="12697" y="12382"/>
                </a:cubicBezTo>
                <a:cubicBezTo>
                  <a:pt x="12697" y="12130"/>
                  <a:pt x="12476" y="11973"/>
                  <a:pt x="12256" y="11973"/>
                </a:cubicBezTo>
                <a:lnTo>
                  <a:pt x="10460" y="11973"/>
                </a:lnTo>
                <a:lnTo>
                  <a:pt x="10460" y="11532"/>
                </a:lnTo>
                <a:cubicBezTo>
                  <a:pt x="10460" y="10996"/>
                  <a:pt x="10114" y="10555"/>
                  <a:pt x="9641" y="10366"/>
                </a:cubicBezTo>
                <a:lnTo>
                  <a:pt x="9641" y="9893"/>
                </a:lnTo>
                <a:cubicBezTo>
                  <a:pt x="9641" y="9421"/>
                  <a:pt x="9357" y="8980"/>
                  <a:pt x="8979" y="8791"/>
                </a:cubicBezTo>
                <a:cubicBezTo>
                  <a:pt x="8507" y="7877"/>
                  <a:pt x="7877" y="6932"/>
                  <a:pt x="7940" y="5325"/>
                </a:cubicBezTo>
                <a:lnTo>
                  <a:pt x="8381" y="5325"/>
                </a:lnTo>
                <a:cubicBezTo>
                  <a:pt x="8633" y="5325"/>
                  <a:pt x="8790" y="5136"/>
                  <a:pt x="8790" y="4884"/>
                </a:cubicBezTo>
                <a:cubicBezTo>
                  <a:pt x="8790" y="4664"/>
                  <a:pt x="8570" y="4443"/>
                  <a:pt x="8381" y="4443"/>
                </a:cubicBezTo>
                <a:lnTo>
                  <a:pt x="8034" y="4443"/>
                </a:lnTo>
                <a:cubicBezTo>
                  <a:pt x="8066" y="4254"/>
                  <a:pt x="8160" y="4034"/>
                  <a:pt x="8223" y="3813"/>
                </a:cubicBezTo>
                <a:cubicBezTo>
                  <a:pt x="8475" y="3183"/>
                  <a:pt x="8003" y="2521"/>
                  <a:pt x="7310" y="2521"/>
                </a:cubicBezTo>
                <a:lnTo>
                  <a:pt x="6743" y="2521"/>
                </a:lnTo>
                <a:lnTo>
                  <a:pt x="6743" y="1702"/>
                </a:lnTo>
                <a:lnTo>
                  <a:pt x="7184" y="1702"/>
                </a:lnTo>
                <a:cubicBezTo>
                  <a:pt x="7404" y="1702"/>
                  <a:pt x="7562" y="1513"/>
                  <a:pt x="7562" y="1261"/>
                </a:cubicBezTo>
                <a:cubicBezTo>
                  <a:pt x="7562" y="1041"/>
                  <a:pt x="7373" y="883"/>
                  <a:pt x="7184" y="883"/>
                </a:cubicBezTo>
                <a:lnTo>
                  <a:pt x="6743" y="883"/>
                </a:lnTo>
                <a:lnTo>
                  <a:pt x="6743" y="442"/>
                </a:lnTo>
                <a:cubicBezTo>
                  <a:pt x="6743" y="190"/>
                  <a:pt x="6522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38" name="Google Shape;9338;p66"/>
          <p:cNvGrpSpPr/>
          <p:nvPr/>
        </p:nvGrpSpPr>
        <p:grpSpPr>
          <a:xfrm>
            <a:off x="3994027" y="1674252"/>
            <a:ext cx="303463" cy="348761"/>
            <a:chOff x="-62496925" y="1931475"/>
            <a:chExt cx="275675" cy="316825"/>
          </a:xfrm>
        </p:grpSpPr>
        <p:sp>
          <p:nvSpPr>
            <p:cNvPr id="9339" name="Google Shape;9339;p66"/>
            <p:cNvSpPr/>
            <p:nvPr/>
          </p:nvSpPr>
          <p:spPr>
            <a:xfrm>
              <a:off x="-62496925" y="1931475"/>
              <a:ext cx="275675" cy="316825"/>
            </a:xfrm>
            <a:custGeom>
              <a:avLst/>
              <a:gdLst/>
              <a:ahLst/>
              <a:cxnLst/>
              <a:rect l="l" t="t" r="r" b="b"/>
              <a:pathLst>
                <a:path w="11027" h="12673" extrusionOk="0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66"/>
            <p:cNvSpPr/>
            <p:nvPr/>
          </p:nvSpPr>
          <p:spPr>
            <a:xfrm>
              <a:off x="-62390600" y="2016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1" name="Google Shape;9341;p66"/>
          <p:cNvGrpSpPr/>
          <p:nvPr/>
        </p:nvGrpSpPr>
        <p:grpSpPr>
          <a:xfrm>
            <a:off x="3971901" y="2078521"/>
            <a:ext cx="347715" cy="349669"/>
            <a:chOff x="-62516625" y="2297875"/>
            <a:chExt cx="315875" cy="317650"/>
          </a:xfrm>
        </p:grpSpPr>
        <p:sp>
          <p:nvSpPr>
            <p:cNvPr id="9342" name="Google Shape;9342;p66"/>
            <p:cNvSpPr/>
            <p:nvPr/>
          </p:nvSpPr>
          <p:spPr>
            <a:xfrm>
              <a:off x="-62516625" y="2297875"/>
              <a:ext cx="315875" cy="317650"/>
            </a:xfrm>
            <a:custGeom>
              <a:avLst/>
              <a:gdLst/>
              <a:ahLst/>
              <a:cxnLst/>
              <a:rect l="l" t="t" r="r" b="b"/>
              <a:pathLst>
                <a:path w="12635" h="12706" extrusionOk="0">
                  <a:moveTo>
                    <a:pt x="4632" y="3309"/>
                  </a:moveTo>
                  <a:cubicBezTo>
                    <a:pt x="5388" y="3309"/>
                    <a:pt x="6018" y="3939"/>
                    <a:pt x="6018" y="4695"/>
                  </a:cubicBezTo>
                  <a:cubicBezTo>
                    <a:pt x="6018" y="4916"/>
                    <a:pt x="5924" y="5168"/>
                    <a:pt x="5829" y="5388"/>
                  </a:cubicBezTo>
                  <a:lnTo>
                    <a:pt x="5357" y="5861"/>
                  </a:lnTo>
                  <a:cubicBezTo>
                    <a:pt x="5136" y="5987"/>
                    <a:pt x="4916" y="6081"/>
                    <a:pt x="4632" y="6081"/>
                  </a:cubicBezTo>
                  <a:cubicBezTo>
                    <a:pt x="3876" y="6081"/>
                    <a:pt x="3246" y="5451"/>
                    <a:pt x="3246" y="4695"/>
                  </a:cubicBezTo>
                  <a:cubicBezTo>
                    <a:pt x="3246" y="3939"/>
                    <a:pt x="3876" y="3309"/>
                    <a:pt x="4632" y="3309"/>
                  </a:cubicBezTo>
                  <a:close/>
                  <a:moveTo>
                    <a:pt x="4632" y="820"/>
                  </a:moveTo>
                  <a:cubicBezTo>
                    <a:pt x="6617" y="820"/>
                    <a:pt x="8287" y="2364"/>
                    <a:pt x="8444" y="4285"/>
                  </a:cubicBezTo>
                  <a:lnTo>
                    <a:pt x="8444" y="4412"/>
                  </a:lnTo>
                  <a:cubicBezTo>
                    <a:pt x="7877" y="4412"/>
                    <a:pt x="7310" y="4538"/>
                    <a:pt x="6806" y="4758"/>
                  </a:cubicBezTo>
                  <a:lnTo>
                    <a:pt x="6806" y="4695"/>
                  </a:lnTo>
                  <a:cubicBezTo>
                    <a:pt x="6806" y="3466"/>
                    <a:pt x="5829" y="2490"/>
                    <a:pt x="4601" y="2490"/>
                  </a:cubicBezTo>
                  <a:cubicBezTo>
                    <a:pt x="3372" y="2490"/>
                    <a:pt x="2395" y="3466"/>
                    <a:pt x="2395" y="4695"/>
                  </a:cubicBezTo>
                  <a:cubicBezTo>
                    <a:pt x="2395" y="5924"/>
                    <a:pt x="3372" y="6900"/>
                    <a:pt x="4601" y="6900"/>
                  </a:cubicBezTo>
                  <a:lnTo>
                    <a:pt x="4664" y="6900"/>
                  </a:lnTo>
                  <a:cubicBezTo>
                    <a:pt x="4443" y="7404"/>
                    <a:pt x="4317" y="7972"/>
                    <a:pt x="4317" y="8539"/>
                  </a:cubicBezTo>
                  <a:cubicBezTo>
                    <a:pt x="4317" y="9421"/>
                    <a:pt x="4601" y="10240"/>
                    <a:pt x="5073" y="10902"/>
                  </a:cubicBezTo>
                  <a:lnTo>
                    <a:pt x="4601" y="11532"/>
                  </a:lnTo>
                  <a:lnTo>
                    <a:pt x="1513" y="7026"/>
                  </a:lnTo>
                  <a:cubicBezTo>
                    <a:pt x="1009" y="6333"/>
                    <a:pt x="725" y="5546"/>
                    <a:pt x="725" y="4695"/>
                  </a:cubicBezTo>
                  <a:cubicBezTo>
                    <a:pt x="788" y="2553"/>
                    <a:pt x="2521" y="820"/>
                    <a:pt x="4632" y="820"/>
                  </a:cubicBezTo>
                  <a:close/>
                  <a:moveTo>
                    <a:pt x="8507" y="5231"/>
                  </a:moveTo>
                  <a:cubicBezTo>
                    <a:pt x="10334" y="5231"/>
                    <a:pt x="11815" y="6743"/>
                    <a:pt x="11815" y="8539"/>
                  </a:cubicBezTo>
                  <a:cubicBezTo>
                    <a:pt x="11815" y="10366"/>
                    <a:pt x="10303" y="11847"/>
                    <a:pt x="8507" y="11847"/>
                  </a:cubicBezTo>
                  <a:cubicBezTo>
                    <a:pt x="6680" y="11847"/>
                    <a:pt x="5199" y="10366"/>
                    <a:pt x="5199" y="8539"/>
                  </a:cubicBezTo>
                  <a:cubicBezTo>
                    <a:pt x="5199" y="6743"/>
                    <a:pt x="6680" y="5231"/>
                    <a:pt x="8507" y="5231"/>
                  </a:cubicBezTo>
                  <a:close/>
                  <a:moveTo>
                    <a:pt x="4664" y="1"/>
                  </a:moveTo>
                  <a:cubicBezTo>
                    <a:pt x="2080" y="1"/>
                    <a:pt x="1" y="2080"/>
                    <a:pt x="1" y="4695"/>
                  </a:cubicBezTo>
                  <a:cubicBezTo>
                    <a:pt x="1" y="5703"/>
                    <a:pt x="316" y="6711"/>
                    <a:pt x="946" y="7499"/>
                  </a:cubicBezTo>
                  <a:lnTo>
                    <a:pt x="4317" y="12540"/>
                  </a:lnTo>
                  <a:cubicBezTo>
                    <a:pt x="4396" y="12650"/>
                    <a:pt x="4522" y="12705"/>
                    <a:pt x="4648" y="12705"/>
                  </a:cubicBezTo>
                  <a:cubicBezTo>
                    <a:pt x="4774" y="12705"/>
                    <a:pt x="4900" y="12650"/>
                    <a:pt x="4979" y="12540"/>
                  </a:cubicBezTo>
                  <a:lnTo>
                    <a:pt x="5672" y="11532"/>
                  </a:lnTo>
                  <a:cubicBezTo>
                    <a:pt x="6396" y="12256"/>
                    <a:pt x="7404" y="12697"/>
                    <a:pt x="8507" y="12697"/>
                  </a:cubicBezTo>
                  <a:cubicBezTo>
                    <a:pt x="10776" y="12697"/>
                    <a:pt x="12634" y="10838"/>
                    <a:pt x="12634" y="8539"/>
                  </a:cubicBezTo>
                  <a:cubicBezTo>
                    <a:pt x="12634" y="6554"/>
                    <a:pt x="11217" y="4884"/>
                    <a:pt x="9326" y="4506"/>
                  </a:cubicBezTo>
                  <a:lnTo>
                    <a:pt x="9326" y="4222"/>
                  </a:lnTo>
                  <a:cubicBezTo>
                    <a:pt x="9074" y="1891"/>
                    <a:pt x="7121" y="1"/>
                    <a:pt x="46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66"/>
            <p:cNvSpPr/>
            <p:nvPr/>
          </p:nvSpPr>
          <p:spPr>
            <a:xfrm>
              <a:off x="-62335475" y="2438075"/>
              <a:ext cx="62250" cy="145750"/>
            </a:xfrm>
            <a:custGeom>
              <a:avLst/>
              <a:gdLst/>
              <a:ahLst/>
              <a:cxnLst/>
              <a:rect l="l" t="t" r="r" b="b"/>
              <a:pathLst>
                <a:path w="2490" h="5830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3"/>
                    <a:pt x="537" y="2931"/>
                    <a:pt x="978" y="3246"/>
                  </a:cubicBezTo>
                  <a:cubicBezTo>
                    <a:pt x="1293" y="3498"/>
                    <a:pt x="1639" y="3718"/>
                    <a:pt x="1639" y="3970"/>
                  </a:cubicBezTo>
                  <a:cubicBezTo>
                    <a:pt x="1671" y="4191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09" y="5829"/>
                    <a:pt x="1261" y="5829"/>
                  </a:cubicBezTo>
                  <a:cubicBezTo>
                    <a:pt x="1482" y="5829"/>
                    <a:pt x="1639" y="5609"/>
                    <a:pt x="1639" y="5420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9"/>
                    <a:pt x="1923" y="2899"/>
                    <a:pt x="1482" y="2584"/>
                  </a:cubicBezTo>
                  <a:cubicBezTo>
                    <a:pt x="1167" y="2364"/>
                    <a:pt x="820" y="2112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2"/>
                    <a:pt x="1860" y="2301"/>
                    <a:pt x="2049" y="2301"/>
                  </a:cubicBezTo>
                  <a:cubicBezTo>
                    <a:pt x="2269" y="2301"/>
                    <a:pt x="2490" y="2112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4" name="Google Shape;9344;p66"/>
          <p:cNvGrpSpPr/>
          <p:nvPr/>
        </p:nvGrpSpPr>
        <p:grpSpPr>
          <a:xfrm>
            <a:off x="3970608" y="2497389"/>
            <a:ext cx="350302" cy="318241"/>
            <a:chOff x="-62518200" y="2692475"/>
            <a:chExt cx="318225" cy="289100"/>
          </a:xfrm>
        </p:grpSpPr>
        <p:sp>
          <p:nvSpPr>
            <p:cNvPr id="9345" name="Google Shape;9345;p66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66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7" name="Google Shape;9347;p66"/>
          <p:cNvGrpSpPr/>
          <p:nvPr/>
        </p:nvGrpSpPr>
        <p:grpSpPr>
          <a:xfrm>
            <a:off x="6103002" y="1674789"/>
            <a:ext cx="294822" cy="347688"/>
            <a:chOff x="-60597975" y="1939525"/>
            <a:chExt cx="267825" cy="315850"/>
          </a:xfrm>
        </p:grpSpPr>
        <p:sp>
          <p:nvSpPr>
            <p:cNvPr id="9348" name="Google Shape;9348;p66"/>
            <p:cNvSpPr/>
            <p:nvPr/>
          </p:nvSpPr>
          <p:spPr>
            <a:xfrm>
              <a:off x="-60597975" y="1939525"/>
              <a:ext cx="267825" cy="315850"/>
            </a:xfrm>
            <a:custGeom>
              <a:avLst/>
              <a:gdLst/>
              <a:ahLst/>
              <a:cxnLst/>
              <a:rect l="l" t="t" r="r" b="b"/>
              <a:pathLst>
                <a:path w="10713" h="12634" extrusionOk="0">
                  <a:moveTo>
                    <a:pt x="7436" y="788"/>
                  </a:moveTo>
                  <a:lnTo>
                    <a:pt x="7436" y="1859"/>
                  </a:lnTo>
                  <a:cubicBezTo>
                    <a:pt x="7310" y="1733"/>
                    <a:pt x="7247" y="1607"/>
                    <a:pt x="6995" y="1607"/>
                  </a:cubicBezTo>
                  <a:cubicBezTo>
                    <a:pt x="6806" y="1607"/>
                    <a:pt x="6743" y="1733"/>
                    <a:pt x="6617" y="1859"/>
                  </a:cubicBezTo>
                  <a:lnTo>
                    <a:pt x="6617" y="788"/>
                  </a:lnTo>
                  <a:close/>
                  <a:moveTo>
                    <a:pt x="9515" y="788"/>
                  </a:moveTo>
                  <a:cubicBezTo>
                    <a:pt x="9767" y="788"/>
                    <a:pt x="9925" y="977"/>
                    <a:pt x="9925" y="1197"/>
                  </a:cubicBezTo>
                  <a:lnTo>
                    <a:pt x="9925" y="4222"/>
                  </a:lnTo>
                  <a:lnTo>
                    <a:pt x="2490" y="4222"/>
                  </a:lnTo>
                  <a:lnTo>
                    <a:pt x="2490" y="788"/>
                  </a:lnTo>
                  <a:lnTo>
                    <a:pt x="5798" y="788"/>
                  </a:lnTo>
                  <a:lnTo>
                    <a:pt x="5798" y="2867"/>
                  </a:lnTo>
                  <a:cubicBezTo>
                    <a:pt x="5798" y="3119"/>
                    <a:pt x="5980" y="3287"/>
                    <a:pt x="6185" y="3287"/>
                  </a:cubicBezTo>
                  <a:cubicBezTo>
                    <a:pt x="6288" y="3287"/>
                    <a:pt x="6396" y="3245"/>
                    <a:pt x="6491" y="3151"/>
                  </a:cubicBezTo>
                  <a:lnTo>
                    <a:pt x="7058" y="2615"/>
                  </a:lnTo>
                  <a:lnTo>
                    <a:pt x="7594" y="3151"/>
                  </a:lnTo>
                  <a:cubicBezTo>
                    <a:pt x="7688" y="3245"/>
                    <a:pt x="7800" y="3287"/>
                    <a:pt x="7907" y="3287"/>
                  </a:cubicBezTo>
                  <a:cubicBezTo>
                    <a:pt x="8122" y="3287"/>
                    <a:pt x="8318" y="3119"/>
                    <a:pt x="8318" y="2867"/>
                  </a:cubicBezTo>
                  <a:lnTo>
                    <a:pt x="8318" y="788"/>
                  </a:lnTo>
                  <a:close/>
                  <a:moveTo>
                    <a:pt x="9925" y="5041"/>
                  </a:moveTo>
                  <a:lnTo>
                    <a:pt x="9925" y="8349"/>
                  </a:lnTo>
                  <a:lnTo>
                    <a:pt x="2490" y="8349"/>
                  </a:lnTo>
                  <a:lnTo>
                    <a:pt x="2490" y="5041"/>
                  </a:lnTo>
                  <a:close/>
                  <a:moveTo>
                    <a:pt x="9925" y="9168"/>
                  </a:moveTo>
                  <a:lnTo>
                    <a:pt x="9925" y="11373"/>
                  </a:lnTo>
                  <a:cubicBezTo>
                    <a:pt x="9925" y="11625"/>
                    <a:pt x="9736" y="11783"/>
                    <a:pt x="9515" y="11783"/>
                  </a:cubicBezTo>
                  <a:lnTo>
                    <a:pt x="2490" y="11783"/>
                  </a:lnTo>
                  <a:lnTo>
                    <a:pt x="2490" y="9168"/>
                  </a:lnTo>
                  <a:close/>
                  <a:moveTo>
                    <a:pt x="1639" y="788"/>
                  </a:moveTo>
                  <a:lnTo>
                    <a:pt x="1639" y="11814"/>
                  </a:lnTo>
                  <a:lnTo>
                    <a:pt x="820" y="11814"/>
                  </a:lnTo>
                  <a:lnTo>
                    <a:pt x="820" y="788"/>
                  </a:lnTo>
                  <a:close/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12256"/>
                  </a:lnTo>
                  <a:cubicBezTo>
                    <a:pt x="1" y="12445"/>
                    <a:pt x="190" y="12634"/>
                    <a:pt x="379" y="12634"/>
                  </a:cubicBezTo>
                  <a:lnTo>
                    <a:pt x="9484" y="12634"/>
                  </a:lnTo>
                  <a:cubicBezTo>
                    <a:pt x="10146" y="12634"/>
                    <a:pt x="10713" y="12098"/>
                    <a:pt x="10713" y="11436"/>
                  </a:cubicBezTo>
                  <a:lnTo>
                    <a:pt x="10713" y="1229"/>
                  </a:lnTo>
                  <a:cubicBezTo>
                    <a:pt x="10713" y="567"/>
                    <a:pt x="10177" y="0"/>
                    <a:pt x="94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66"/>
            <p:cNvSpPr/>
            <p:nvPr/>
          </p:nvSpPr>
          <p:spPr>
            <a:xfrm>
              <a:off x="-60494775" y="2097050"/>
              <a:ext cx="103175" cy="20500"/>
            </a:xfrm>
            <a:custGeom>
              <a:avLst/>
              <a:gdLst/>
              <a:ahLst/>
              <a:cxnLst/>
              <a:rect l="l" t="t" r="r" b="b"/>
              <a:pathLst>
                <a:path w="4127" h="820" extrusionOk="0"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89" y="819"/>
                    <a:pt x="410" y="819"/>
                  </a:cubicBezTo>
                  <a:lnTo>
                    <a:pt x="3718" y="819"/>
                  </a:lnTo>
                  <a:cubicBezTo>
                    <a:pt x="3938" y="819"/>
                    <a:pt x="4127" y="630"/>
                    <a:pt x="4127" y="410"/>
                  </a:cubicBezTo>
                  <a:cubicBezTo>
                    <a:pt x="4127" y="158"/>
                    <a:pt x="3938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0" name="Google Shape;9350;p66"/>
          <p:cNvGrpSpPr/>
          <p:nvPr/>
        </p:nvGrpSpPr>
        <p:grpSpPr>
          <a:xfrm>
            <a:off x="6074836" y="2077998"/>
            <a:ext cx="351155" cy="350715"/>
            <a:chOff x="-60620800" y="2304600"/>
            <a:chExt cx="319000" cy="318600"/>
          </a:xfrm>
        </p:grpSpPr>
        <p:sp>
          <p:nvSpPr>
            <p:cNvPr id="9351" name="Google Shape;9351;p66"/>
            <p:cNvSpPr/>
            <p:nvPr/>
          </p:nvSpPr>
          <p:spPr>
            <a:xfrm>
              <a:off x="-60620800" y="2304600"/>
              <a:ext cx="319000" cy="318600"/>
            </a:xfrm>
            <a:custGeom>
              <a:avLst/>
              <a:gdLst/>
              <a:ahLst/>
              <a:cxnLst/>
              <a:rect l="l" t="t" r="r" b="b"/>
              <a:pathLst>
                <a:path w="12760" h="12744" extrusionOk="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66"/>
            <p:cNvSpPr/>
            <p:nvPr/>
          </p:nvSpPr>
          <p:spPr>
            <a:xfrm>
              <a:off x="-60491625" y="2560150"/>
              <a:ext cx="144925" cy="20525"/>
            </a:xfrm>
            <a:custGeom>
              <a:avLst/>
              <a:gdLst/>
              <a:ahLst/>
              <a:cxnLst/>
              <a:rect l="l" t="t" r="r" b="b"/>
              <a:pathLst>
                <a:path w="5797" h="821" extrusionOk="0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66"/>
            <p:cNvSpPr/>
            <p:nvPr/>
          </p:nvSpPr>
          <p:spPr>
            <a:xfrm>
              <a:off x="-60573550" y="2445950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4" name="Google Shape;9354;p66"/>
          <p:cNvGrpSpPr/>
          <p:nvPr/>
        </p:nvGrpSpPr>
        <p:grpSpPr>
          <a:xfrm>
            <a:off x="6076129" y="2531638"/>
            <a:ext cx="348568" cy="249744"/>
            <a:chOff x="-60621600" y="2716100"/>
            <a:chExt cx="316650" cy="226875"/>
          </a:xfrm>
        </p:grpSpPr>
        <p:sp>
          <p:nvSpPr>
            <p:cNvPr id="9355" name="Google Shape;9355;p66"/>
            <p:cNvSpPr/>
            <p:nvPr/>
          </p:nvSpPr>
          <p:spPr>
            <a:xfrm>
              <a:off x="-60621600" y="2716100"/>
              <a:ext cx="316650" cy="226875"/>
            </a:xfrm>
            <a:custGeom>
              <a:avLst/>
              <a:gdLst/>
              <a:ahLst/>
              <a:cxnLst/>
              <a:rect l="l" t="t" r="r" b="b"/>
              <a:pathLst>
                <a:path w="12666" h="9075" extrusionOk="0">
                  <a:moveTo>
                    <a:pt x="11374" y="789"/>
                  </a:moveTo>
                  <a:cubicBezTo>
                    <a:pt x="11626" y="789"/>
                    <a:pt x="11815" y="1009"/>
                    <a:pt x="11815" y="1230"/>
                  </a:cubicBezTo>
                  <a:lnTo>
                    <a:pt x="11815" y="1671"/>
                  </a:lnTo>
                  <a:lnTo>
                    <a:pt x="788" y="1671"/>
                  </a:lnTo>
                  <a:lnTo>
                    <a:pt x="788" y="1230"/>
                  </a:lnTo>
                  <a:cubicBezTo>
                    <a:pt x="788" y="1009"/>
                    <a:pt x="977" y="789"/>
                    <a:pt x="1166" y="789"/>
                  </a:cubicBezTo>
                  <a:close/>
                  <a:moveTo>
                    <a:pt x="11815" y="2490"/>
                  </a:moveTo>
                  <a:lnTo>
                    <a:pt x="11815" y="7877"/>
                  </a:lnTo>
                  <a:cubicBezTo>
                    <a:pt x="11815" y="8129"/>
                    <a:pt x="11626" y="8318"/>
                    <a:pt x="11374" y="8318"/>
                  </a:cubicBezTo>
                  <a:lnTo>
                    <a:pt x="1166" y="8318"/>
                  </a:lnTo>
                  <a:cubicBezTo>
                    <a:pt x="946" y="8318"/>
                    <a:pt x="788" y="8129"/>
                    <a:pt x="788" y="7877"/>
                  </a:cubicBezTo>
                  <a:lnTo>
                    <a:pt x="788" y="2490"/>
                  </a:lnTo>
                  <a:close/>
                  <a:moveTo>
                    <a:pt x="1229" y="1"/>
                  </a:moveTo>
                  <a:cubicBezTo>
                    <a:pt x="536" y="1"/>
                    <a:pt x="1" y="568"/>
                    <a:pt x="1" y="1230"/>
                  </a:cubicBezTo>
                  <a:lnTo>
                    <a:pt x="1" y="7846"/>
                  </a:lnTo>
                  <a:cubicBezTo>
                    <a:pt x="1" y="8507"/>
                    <a:pt x="536" y="9074"/>
                    <a:pt x="1229" y="9074"/>
                  </a:cubicBezTo>
                  <a:lnTo>
                    <a:pt x="11406" y="9074"/>
                  </a:lnTo>
                  <a:cubicBezTo>
                    <a:pt x="12099" y="9074"/>
                    <a:pt x="12666" y="8507"/>
                    <a:pt x="12666" y="7846"/>
                  </a:cubicBezTo>
                  <a:lnTo>
                    <a:pt x="12666" y="1230"/>
                  </a:lnTo>
                  <a:cubicBezTo>
                    <a:pt x="12634" y="568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66"/>
            <p:cNvSpPr/>
            <p:nvPr/>
          </p:nvSpPr>
          <p:spPr>
            <a:xfrm>
              <a:off x="-60546775" y="2798025"/>
              <a:ext cx="166225" cy="104775"/>
            </a:xfrm>
            <a:custGeom>
              <a:avLst/>
              <a:gdLst/>
              <a:ahLst/>
              <a:cxnLst/>
              <a:rect l="l" t="t" r="r" b="b"/>
              <a:pathLst>
                <a:path w="6649" h="4191" extrusionOk="0">
                  <a:moveTo>
                    <a:pt x="2080" y="883"/>
                  </a:moveTo>
                  <a:cubicBezTo>
                    <a:pt x="2332" y="883"/>
                    <a:pt x="2553" y="946"/>
                    <a:pt x="2805" y="1072"/>
                  </a:cubicBezTo>
                  <a:cubicBezTo>
                    <a:pt x="2647" y="1387"/>
                    <a:pt x="2521" y="1733"/>
                    <a:pt x="2521" y="2080"/>
                  </a:cubicBezTo>
                  <a:cubicBezTo>
                    <a:pt x="2521" y="2489"/>
                    <a:pt x="2647" y="2804"/>
                    <a:pt x="2805" y="3119"/>
                  </a:cubicBezTo>
                  <a:cubicBezTo>
                    <a:pt x="2584" y="3245"/>
                    <a:pt x="2364" y="3308"/>
                    <a:pt x="2080" y="3308"/>
                  </a:cubicBezTo>
                  <a:cubicBezTo>
                    <a:pt x="1418" y="3308"/>
                    <a:pt x="820" y="2741"/>
                    <a:pt x="820" y="2048"/>
                  </a:cubicBezTo>
                  <a:cubicBezTo>
                    <a:pt x="820" y="1418"/>
                    <a:pt x="1418" y="883"/>
                    <a:pt x="2080" y="883"/>
                  </a:cubicBezTo>
                  <a:close/>
                  <a:moveTo>
                    <a:pt x="4569" y="883"/>
                  </a:moveTo>
                  <a:cubicBezTo>
                    <a:pt x="5231" y="883"/>
                    <a:pt x="5798" y="1418"/>
                    <a:pt x="5798" y="2080"/>
                  </a:cubicBezTo>
                  <a:cubicBezTo>
                    <a:pt x="5798" y="2741"/>
                    <a:pt x="5231" y="3340"/>
                    <a:pt x="4569" y="3340"/>
                  </a:cubicBezTo>
                  <a:cubicBezTo>
                    <a:pt x="3907" y="3340"/>
                    <a:pt x="3340" y="2804"/>
                    <a:pt x="3340" y="2080"/>
                  </a:cubicBezTo>
                  <a:cubicBezTo>
                    <a:pt x="3309" y="1418"/>
                    <a:pt x="3907" y="883"/>
                    <a:pt x="4569" y="883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cubicBezTo>
                    <a:pt x="1" y="3245"/>
                    <a:pt x="946" y="4191"/>
                    <a:pt x="2080" y="4191"/>
                  </a:cubicBezTo>
                  <a:cubicBezTo>
                    <a:pt x="2521" y="4191"/>
                    <a:pt x="2962" y="4033"/>
                    <a:pt x="3340" y="3749"/>
                  </a:cubicBezTo>
                  <a:cubicBezTo>
                    <a:pt x="3687" y="4033"/>
                    <a:pt x="4128" y="4191"/>
                    <a:pt x="4569" y="4191"/>
                  </a:cubicBezTo>
                  <a:cubicBezTo>
                    <a:pt x="5703" y="4191"/>
                    <a:pt x="6648" y="3245"/>
                    <a:pt x="6648" y="2080"/>
                  </a:cubicBezTo>
                  <a:cubicBezTo>
                    <a:pt x="6648" y="946"/>
                    <a:pt x="5703" y="0"/>
                    <a:pt x="4569" y="0"/>
                  </a:cubicBezTo>
                  <a:cubicBezTo>
                    <a:pt x="4096" y="0"/>
                    <a:pt x="3655" y="158"/>
                    <a:pt x="3340" y="441"/>
                  </a:cubicBezTo>
                  <a:cubicBezTo>
                    <a:pt x="2994" y="158"/>
                    <a:pt x="255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7" name="Google Shape;9357;p66"/>
          <p:cNvGrpSpPr/>
          <p:nvPr/>
        </p:nvGrpSpPr>
        <p:grpSpPr>
          <a:xfrm>
            <a:off x="7348722" y="2482240"/>
            <a:ext cx="340753" cy="348541"/>
            <a:chOff x="-59475600" y="2658625"/>
            <a:chExt cx="309550" cy="316625"/>
          </a:xfrm>
        </p:grpSpPr>
        <p:sp>
          <p:nvSpPr>
            <p:cNvPr id="9358" name="Google Shape;9358;p66"/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66"/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66"/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66"/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66"/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66"/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66"/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5" name="Google Shape;9365;p66"/>
          <p:cNvSpPr/>
          <p:nvPr/>
        </p:nvSpPr>
        <p:spPr>
          <a:xfrm>
            <a:off x="2274374" y="1674849"/>
            <a:ext cx="347715" cy="347688"/>
          </a:xfrm>
          <a:custGeom>
            <a:avLst/>
            <a:gdLst/>
            <a:ahLst/>
            <a:cxnLst/>
            <a:rect l="l" t="t" r="r" b="b"/>
            <a:pathLst>
              <a:path w="12635" h="12634" extrusionOk="0">
                <a:moveTo>
                  <a:pt x="6302" y="2741"/>
                </a:moveTo>
                <a:cubicBezTo>
                  <a:pt x="6774" y="2741"/>
                  <a:pt x="7152" y="3087"/>
                  <a:pt x="7152" y="3560"/>
                </a:cubicBezTo>
                <a:cubicBezTo>
                  <a:pt x="7152" y="4033"/>
                  <a:pt x="6774" y="4411"/>
                  <a:pt x="6302" y="4411"/>
                </a:cubicBezTo>
                <a:cubicBezTo>
                  <a:pt x="5861" y="4411"/>
                  <a:pt x="5483" y="4033"/>
                  <a:pt x="5483" y="3560"/>
                </a:cubicBezTo>
                <a:cubicBezTo>
                  <a:pt x="5483" y="3087"/>
                  <a:pt x="5829" y="2741"/>
                  <a:pt x="6302" y="2741"/>
                </a:cubicBezTo>
                <a:close/>
                <a:moveTo>
                  <a:pt x="11910" y="819"/>
                </a:moveTo>
                <a:lnTo>
                  <a:pt x="11910" y="5230"/>
                </a:lnTo>
                <a:lnTo>
                  <a:pt x="8161" y="5230"/>
                </a:lnTo>
                <a:cubicBezTo>
                  <a:pt x="7972" y="5041"/>
                  <a:pt x="7751" y="4820"/>
                  <a:pt x="7530" y="4726"/>
                </a:cubicBezTo>
                <a:cubicBezTo>
                  <a:pt x="7814" y="4411"/>
                  <a:pt x="8003" y="4001"/>
                  <a:pt x="8003" y="3560"/>
                </a:cubicBezTo>
                <a:cubicBezTo>
                  <a:pt x="8003" y="2678"/>
                  <a:pt x="7247" y="1922"/>
                  <a:pt x="6333" y="1922"/>
                </a:cubicBezTo>
                <a:cubicBezTo>
                  <a:pt x="5451" y="1922"/>
                  <a:pt x="4695" y="2678"/>
                  <a:pt x="4695" y="3560"/>
                </a:cubicBezTo>
                <a:cubicBezTo>
                  <a:pt x="4695" y="4001"/>
                  <a:pt x="4853" y="4411"/>
                  <a:pt x="5168" y="4726"/>
                </a:cubicBezTo>
                <a:cubicBezTo>
                  <a:pt x="4916" y="4820"/>
                  <a:pt x="4695" y="5041"/>
                  <a:pt x="4537" y="5230"/>
                </a:cubicBezTo>
                <a:lnTo>
                  <a:pt x="883" y="5230"/>
                </a:lnTo>
                <a:lnTo>
                  <a:pt x="883" y="819"/>
                </a:lnTo>
                <a:close/>
                <a:moveTo>
                  <a:pt x="6302" y="5230"/>
                </a:moveTo>
                <a:cubicBezTo>
                  <a:pt x="7215" y="5230"/>
                  <a:pt x="7972" y="5986"/>
                  <a:pt x="7972" y="6868"/>
                </a:cubicBezTo>
                <a:lnTo>
                  <a:pt x="4664" y="6868"/>
                </a:lnTo>
                <a:cubicBezTo>
                  <a:pt x="4664" y="5986"/>
                  <a:pt x="5388" y="5230"/>
                  <a:pt x="6302" y="5230"/>
                </a:cubicBezTo>
                <a:close/>
                <a:moveTo>
                  <a:pt x="8287" y="7719"/>
                </a:moveTo>
                <a:lnTo>
                  <a:pt x="7593" y="11846"/>
                </a:lnTo>
                <a:lnTo>
                  <a:pt x="5010" y="11846"/>
                </a:lnTo>
                <a:lnTo>
                  <a:pt x="4285" y="7719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378"/>
                </a:cubicBezTo>
                <a:lnTo>
                  <a:pt x="1" y="5608"/>
                </a:lnTo>
                <a:cubicBezTo>
                  <a:pt x="1" y="5860"/>
                  <a:pt x="190" y="6017"/>
                  <a:pt x="410" y="6017"/>
                </a:cubicBezTo>
                <a:lnTo>
                  <a:pt x="3970" y="6017"/>
                </a:lnTo>
                <a:cubicBezTo>
                  <a:pt x="3907" y="6301"/>
                  <a:pt x="3813" y="6553"/>
                  <a:pt x="3813" y="6837"/>
                </a:cubicBezTo>
                <a:lnTo>
                  <a:pt x="2994" y="6837"/>
                </a:lnTo>
                <a:cubicBezTo>
                  <a:pt x="2773" y="6837"/>
                  <a:pt x="2616" y="7026"/>
                  <a:pt x="2616" y="7246"/>
                </a:cubicBezTo>
                <a:cubicBezTo>
                  <a:pt x="2616" y="7467"/>
                  <a:pt x="2805" y="7656"/>
                  <a:pt x="2994" y="7656"/>
                </a:cubicBezTo>
                <a:lnTo>
                  <a:pt x="3466" y="7656"/>
                </a:lnTo>
                <a:lnTo>
                  <a:pt x="4254" y="12255"/>
                </a:lnTo>
                <a:cubicBezTo>
                  <a:pt x="4285" y="12476"/>
                  <a:pt x="4443" y="12633"/>
                  <a:pt x="4664" y="12633"/>
                </a:cubicBezTo>
                <a:lnTo>
                  <a:pt x="7972" y="12633"/>
                </a:lnTo>
                <a:cubicBezTo>
                  <a:pt x="8161" y="12633"/>
                  <a:pt x="8350" y="12476"/>
                  <a:pt x="8350" y="12255"/>
                </a:cubicBezTo>
                <a:lnTo>
                  <a:pt x="9137" y="7656"/>
                </a:lnTo>
                <a:lnTo>
                  <a:pt x="9610" y="7656"/>
                </a:lnTo>
                <a:cubicBezTo>
                  <a:pt x="9862" y="7656"/>
                  <a:pt x="10019" y="7467"/>
                  <a:pt x="10019" y="7215"/>
                </a:cubicBezTo>
                <a:cubicBezTo>
                  <a:pt x="10019" y="6994"/>
                  <a:pt x="9799" y="6837"/>
                  <a:pt x="9610" y="6837"/>
                </a:cubicBezTo>
                <a:lnTo>
                  <a:pt x="8791" y="6837"/>
                </a:lnTo>
                <a:cubicBezTo>
                  <a:pt x="8791" y="6553"/>
                  <a:pt x="8759" y="6269"/>
                  <a:pt x="8633" y="6017"/>
                </a:cubicBezTo>
                <a:lnTo>
                  <a:pt x="12225" y="6017"/>
                </a:lnTo>
                <a:cubicBezTo>
                  <a:pt x="12445" y="6017"/>
                  <a:pt x="12603" y="5797"/>
                  <a:pt x="12603" y="5608"/>
                </a:cubicBezTo>
                <a:lnTo>
                  <a:pt x="12603" y="378"/>
                </a:lnTo>
                <a:cubicBezTo>
                  <a:pt x="12634" y="189"/>
                  <a:pt x="12445" y="0"/>
                  <a:pt x="122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6" name="Google Shape;9366;p66"/>
          <p:cNvSpPr/>
          <p:nvPr/>
        </p:nvSpPr>
        <p:spPr>
          <a:xfrm>
            <a:off x="2300395" y="2077835"/>
            <a:ext cx="295675" cy="351183"/>
          </a:xfrm>
          <a:custGeom>
            <a:avLst/>
            <a:gdLst/>
            <a:ahLst/>
            <a:cxnLst/>
            <a:rect l="l" t="t" r="r" b="b"/>
            <a:pathLst>
              <a:path w="10744" h="12761" extrusionOk="0">
                <a:moveTo>
                  <a:pt x="5419" y="820"/>
                </a:moveTo>
                <a:cubicBezTo>
                  <a:pt x="6585" y="820"/>
                  <a:pt x="7530" y="1765"/>
                  <a:pt x="7530" y="2899"/>
                </a:cubicBezTo>
                <a:cubicBezTo>
                  <a:pt x="7530" y="3655"/>
                  <a:pt x="7121" y="4317"/>
                  <a:pt x="6490" y="4663"/>
                </a:cubicBezTo>
                <a:cubicBezTo>
                  <a:pt x="6364" y="4758"/>
                  <a:pt x="6301" y="4884"/>
                  <a:pt x="6301" y="5042"/>
                </a:cubicBezTo>
                <a:lnTo>
                  <a:pt x="6301" y="7436"/>
                </a:lnTo>
                <a:lnTo>
                  <a:pt x="4632" y="7436"/>
                </a:lnTo>
                <a:lnTo>
                  <a:pt x="4632" y="5042"/>
                </a:lnTo>
                <a:cubicBezTo>
                  <a:pt x="4632" y="4884"/>
                  <a:pt x="4569" y="4758"/>
                  <a:pt x="4443" y="4663"/>
                </a:cubicBezTo>
                <a:cubicBezTo>
                  <a:pt x="3687" y="4317"/>
                  <a:pt x="3340" y="3655"/>
                  <a:pt x="3340" y="2899"/>
                </a:cubicBezTo>
                <a:cubicBezTo>
                  <a:pt x="3340" y="1765"/>
                  <a:pt x="4285" y="820"/>
                  <a:pt x="5419" y="820"/>
                </a:cubicBezTo>
                <a:close/>
                <a:moveTo>
                  <a:pt x="8696" y="8286"/>
                </a:moveTo>
                <a:cubicBezTo>
                  <a:pt x="9357" y="8286"/>
                  <a:pt x="9924" y="8854"/>
                  <a:pt x="9924" y="9547"/>
                </a:cubicBezTo>
                <a:lnTo>
                  <a:pt x="9924" y="10271"/>
                </a:lnTo>
                <a:lnTo>
                  <a:pt x="820" y="10271"/>
                </a:lnTo>
                <a:lnTo>
                  <a:pt x="820" y="9547"/>
                </a:lnTo>
                <a:cubicBezTo>
                  <a:pt x="820" y="8885"/>
                  <a:pt x="1387" y="8286"/>
                  <a:pt x="2048" y="8286"/>
                </a:cubicBezTo>
                <a:close/>
                <a:moveTo>
                  <a:pt x="9137" y="11059"/>
                </a:moveTo>
                <a:lnTo>
                  <a:pt x="9137" y="11878"/>
                </a:lnTo>
                <a:lnTo>
                  <a:pt x="1702" y="11878"/>
                </a:lnTo>
                <a:lnTo>
                  <a:pt x="1702" y="11059"/>
                </a:lnTo>
                <a:close/>
                <a:moveTo>
                  <a:pt x="5325" y="1"/>
                </a:moveTo>
                <a:cubicBezTo>
                  <a:pt x="3718" y="1"/>
                  <a:pt x="2458" y="1292"/>
                  <a:pt x="2458" y="2899"/>
                </a:cubicBezTo>
                <a:cubicBezTo>
                  <a:pt x="2458" y="3403"/>
                  <a:pt x="2615" y="3939"/>
                  <a:pt x="2836" y="4348"/>
                </a:cubicBezTo>
                <a:cubicBezTo>
                  <a:pt x="3025" y="4726"/>
                  <a:pt x="3340" y="5010"/>
                  <a:pt x="3655" y="5262"/>
                </a:cubicBezTo>
                <a:lnTo>
                  <a:pt x="3655" y="7467"/>
                </a:lnTo>
                <a:lnTo>
                  <a:pt x="2080" y="7467"/>
                </a:lnTo>
                <a:cubicBezTo>
                  <a:pt x="946" y="7467"/>
                  <a:pt x="0" y="8413"/>
                  <a:pt x="0" y="9547"/>
                </a:cubicBezTo>
                <a:lnTo>
                  <a:pt x="0" y="10649"/>
                </a:lnTo>
                <a:cubicBezTo>
                  <a:pt x="0" y="10901"/>
                  <a:pt x="189" y="11059"/>
                  <a:pt x="441" y="11059"/>
                </a:cubicBezTo>
                <a:lnTo>
                  <a:pt x="820" y="11059"/>
                </a:lnTo>
                <a:lnTo>
                  <a:pt x="820" y="12319"/>
                </a:lnTo>
                <a:cubicBezTo>
                  <a:pt x="820" y="12540"/>
                  <a:pt x="1009" y="12760"/>
                  <a:pt x="1229" y="12760"/>
                </a:cubicBezTo>
                <a:lnTo>
                  <a:pt x="9483" y="12760"/>
                </a:lnTo>
                <a:cubicBezTo>
                  <a:pt x="9735" y="12760"/>
                  <a:pt x="9924" y="12540"/>
                  <a:pt x="9924" y="12319"/>
                </a:cubicBezTo>
                <a:lnTo>
                  <a:pt x="9924" y="11059"/>
                </a:lnTo>
                <a:lnTo>
                  <a:pt x="10303" y="11059"/>
                </a:lnTo>
                <a:cubicBezTo>
                  <a:pt x="10555" y="11059"/>
                  <a:pt x="10744" y="10870"/>
                  <a:pt x="10744" y="10649"/>
                </a:cubicBezTo>
                <a:lnTo>
                  <a:pt x="10744" y="9547"/>
                </a:lnTo>
                <a:cubicBezTo>
                  <a:pt x="10744" y="8413"/>
                  <a:pt x="9798" y="7467"/>
                  <a:pt x="8664" y="7467"/>
                </a:cubicBezTo>
                <a:lnTo>
                  <a:pt x="7026" y="7467"/>
                </a:lnTo>
                <a:lnTo>
                  <a:pt x="7026" y="5262"/>
                </a:lnTo>
                <a:cubicBezTo>
                  <a:pt x="7373" y="5042"/>
                  <a:pt x="7656" y="4726"/>
                  <a:pt x="7845" y="4348"/>
                </a:cubicBezTo>
                <a:cubicBezTo>
                  <a:pt x="8129" y="3939"/>
                  <a:pt x="8223" y="3403"/>
                  <a:pt x="8223" y="2899"/>
                </a:cubicBezTo>
                <a:cubicBezTo>
                  <a:pt x="8223" y="1292"/>
                  <a:pt x="6932" y="1"/>
                  <a:pt x="53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7" name="Google Shape;9367;p66"/>
          <p:cNvGrpSpPr/>
          <p:nvPr/>
        </p:nvGrpSpPr>
        <p:grpSpPr>
          <a:xfrm>
            <a:off x="2324934" y="2481800"/>
            <a:ext cx="250570" cy="349421"/>
            <a:chOff x="-63987100" y="2646800"/>
            <a:chExt cx="227625" cy="317425"/>
          </a:xfrm>
        </p:grpSpPr>
        <p:sp>
          <p:nvSpPr>
            <p:cNvPr id="9368" name="Google Shape;9368;p66"/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66"/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0" name="Google Shape;9370;p66"/>
          <p:cNvGrpSpPr/>
          <p:nvPr/>
        </p:nvGrpSpPr>
        <p:grpSpPr>
          <a:xfrm>
            <a:off x="4393267" y="1672615"/>
            <a:ext cx="340753" cy="352036"/>
            <a:chOff x="-62148000" y="1930075"/>
            <a:chExt cx="309550" cy="319800"/>
          </a:xfrm>
        </p:grpSpPr>
        <p:sp>
          <p:nvSpPr>
            <p:cNvPr id="9371" name="Google Shape;9371;p66"/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66"/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3" name="Google Shape;9373;p66"/>
          <p:cNvGrpSpPr/>
          <p:nvPr/>
        </p:nvGrpSpPr>
        <p:grpSpPr>
          <a:xfrm>
            <a:off x="4390667" y="2079498"/>
            <a:ext cx="345954" cy="347715"/>
            <a:chOff x="-62150375" y="2297875"/>
            <a:chExt cx="314275" cy="315875"/>
          </a:xfrm>
        </p:grpSpPr>
        <p:sp>
          <p:nvSpPr>
            <p:cNvPr id="9374" name="Google Shape;9374;p66"/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66"/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66"/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66"/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66"/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9" name="Google Shape;9379;p66"/>
          <p:cNvGrpSpPr/>
          <p:nvPr/>
        </p:nvGrpSpPr>
        <p:grpSpPr>
          <a:xfrm>
            <a:off x="4389359" y="2481359"/>
            <a:ext cx="348568" cy="350302"/>
            <a:chOff x="-62150375" y="2664925"/>
            <a:chExt cx="316650" cy="318225"/>
          </a:xfrm>
        </p:grpSpPr>
        <p:sp>
          <p:nvSpPr>
            <p:cNvPr id="9380" name="Google Shape;9380;p66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66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66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66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4" name="Google Shape;9384;p66"/>
          <p:cNvGrpSpPr/>
          <p:nvPr/>
        </p:nvGrpSpPr>
        <p:grpSpPr>
          <a:xfrm>
            <a:off x="6499777" y="1673096"/>
            <a:ext cx="349421" cy="351073"/>
            <a:chOff x="-60254550" y="1938025"/>
            <a:chExt cx="317425" cy="318925"/>
          </a:xfrm>
        </p:grpSpPr>
        <p:sp>
          <p:nvSpPr>
            <p:cNvPr id="9385" name="Google Shape;9385;p66"/>
            <p:cNvSpPr/>
            <p:nvPr/>
          </p:nvSpPr>
          <p:spPr>
            <a:xfrm>
              <a:off x="-60254550" y="2049000"/>
              <a:ext cx="317425" cy="207950"/>
            </a:xfrm>
            <a:custGeom>
              <a:avLst/>
              <a:gdLst/>
              <a:ahLst/>
              <a:cxnLst/>
              <a:rect l="l" t="t" r="r" b="b"/>
              <a:pathLst>
                <a:path w="12697" h="8318" extrusionOk="0">
                  <a:moveTo>
                    <a:pt x="10428" y="1639"/>
                  </a:moveTo>
                  <a:cubicBezTo>
                    <a:pt x="11184" y="1639"/>
                    <a:pt x="11814" y="2269"/>
                    <a:pt x="11814" y="3025"/>
                  </a:cubicBezTo>
                  <a:cubicBezTo>
                    <a:pt x="11814" y="3781"/>
                    <a:pt x="11184" y="4411"/>
                    <a:pt x="10428" y="4411"/>
                  </a:cubicBezTo>
                  <a:lnTo>
                    <a:pt x="9767" y="4411"/>
                  </a:lnTo>
                  <a:cubicBezTo>
                    <a:pt x="9861" y="4033"/>
                    <a:pt x="9893" y="3686"/>
                    <a:pt x="9893" y="3308"/>
                  </a:cubicBezTo>
                  <a:lnTo>
                    <a:pt x="9893" y="1639"/>
                  </a:lnTo>
                  <a:close/>
                  <a:moveTo>
                    <a:pt x="9073" y="819"/>
                  </a:moveTo>
                  <a:lnTo>
                    <a:pt x="9073" y="3308"/>
                  </a:lnTo>
                  <a:cubicBezTo>
                    <a:pt x="9073" y="5577"/>
                    <a:pt x="7215" y="7435"/>
                    <a:pt x="4915" y="7435"/>
                  </a:cubicBezTo>
                  <a:cubicBezTo>
                    <a:pt x="2646" y="7435"/>
                    <a:pt x="788" y="5577"/>
                    <a:pt x="788" y="3308"/>
                  </a:cubicBez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3308"/>
                  </a:lnTo>
                  <a:cubicBezTo>
                    <a:pt x="0" y="5041"/>
                    <a:pt x="882" y="6522"/>
                    <a:pt x="2205" y="7435"/>
                  </a:cubicBezTo>
                  <a:lnTo>
                    <a:pt x="410" y="7435"/>
                  </a:lnTo>
                  <a:cubicBezTo>
                    <a:pt x="158" y="7435"/>
                    <a:pt x="0" y="7624"/>
                    <a:pt x="0" y="7877"/>
                  </a:cubicBezTo>
                  <a:cubicBezTo>
                    <a:pt x="0" y="8097"/>
                    <a:pt x="189" y="8318"/>
                    <a:pt x="410" y="8318"/>
                  </a:cubicBezTo>
                  <a:lnTo>
                    <a:pt x="9483" y="8318"/>
                  </a:lnTo>
                  <a:cubicBezTo>
                    <a:pt x="9735" y="8318"/>
                    <a:pt x="9893" y="8097"/>
                    <a:pt x="9893" y="7877"/>
                  </a:cubicBezTo>
                  <a:cubicBezTo>
                    <a:pt x="9893" y="7624"/>
                    <a:pt x="9704" y="7435"/>
                    <a:pt x="9483" y="7435"/>
                  </a:cubicBezTo>
                  <a:lnTo>
                    <a:pt x="7687" y="7435"/>
                  </a:lnTo>
                  <a:cubicBezTo>
                    <a:pt x="8506" y="6900"/>
                    <a:pt x="9137" y="6144"/>
                    <a:pt x="9546" y="5230"/>
                  </a:cubicBezTo>
                  <a:lnTo>
                    <a:pt x="10491" y="5230"/>
                  </a:lnTo>
                  <a:cubicBezTo>
                    <a:pt x="11688" y="5230"/>
                    <a:pt x="12697" y="4253"/>
                    <a:pt x="12697" y="3025"/>
                  </a:cubicBezTo>
                  <a:cubicBezTo>
                    <a:pt x="12697" y="1796"/>
                    <a:pt x="11657" y="819"/>
                    <a:pt x="10428" y="819"/>
                  </a:cubicBezTo>
                  <a:lnTo>
                    <a:pt x="9893" y="819"/>
                  </a:lnTo>
                  <a:lnTo>
                    <a:pt x="9893" y="441"/>
                  </a:lnTo>
                  <a:cubicBezTo>
                    <a:pt x="9893" y="189"/>
                    <a:pt x="9704" y="0"/>
                    <a:pt x="94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66"/>
            <p:cNvSpPr/>
            <p:nvPr/>
          </p:nvSpPr>
          <p:spPr>
            <a:xfrm>
              <a:off x="-6021912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68" y="0"/>
                  </a:moveTo>
                  <a:cubicBezTo>
                    <a:pt x="947" y="0"/>
                    <a:pt x="819" y="61"/>
                    <a:pt x="725" y="155"/>
                  </a:cubicBezTo>
                  <a:cubicBezTo>
                    <a:pt x="568" y="312"/>
                    <a:pt x="568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36" y="4144"/>
                    <a:pt x="1041" y="4144"/>
                  </a:cubicBezTo>
                  <a:cubicBezTo>
                    <a:pt x="1156" y="4144"/>
                    <a:pt x="1273" y="4097"/>
                    <a:pt x="1356" y="3998"/>
                  </a:cubicBezTo>
                  <a:cubicBezTo>
                    <a:pt x="1513" y="3841"/>
                    <a:pt x="1513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50" y="0"/>
                    <a:pt x="10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66"/>
            <p:cNvSpPr/>
            <p:nvPr/>
          </p:nvSpPr>
          <p:spPr>
            <a:xfrm>
              <a:off x="-60156900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7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29" y="4144"/>
                    <a:pt x="1026" y="4144"/>
                  </a:cubicBezTo>
                  <a:cubicBezTo>
                    <a:pt x="1133" y="4144"/>
                    <a:pt x="1242" y="4097"/>
                    <a:pt x="1324" y="3998"/>
                  </a:cubicBezTo>
                  <a:cubicBezTo>
                    <a:pt x="1859" y="3463"/>
                    <a:pt x="473" y="3179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45" y="0"/>
                    <a:pt x="1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66"/>
            <p:cNvSpPr/>
            <p:nvPr/>
          </p:nvSpPr>
          <p:spPr>
            <a:xfrm>
              <a:off x="-6009467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6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25" y="722"/>
                  </a:cubicBezTo>
                  <a:cubicBezTo>
                    <a:pt x="1103" y="1100"/>
                    <a:pt x="1103" y="1446"/>
                    <a:pt x="725" y="1761"/>
                  </a:cubicBezTo>
                  <a:cubicBezTo>
                    <a:pt x="32" y="2392"/>
                    <a:pt x="1" y="3368"/>
                    <a:pt x="725" y="4030"/>
                  </a:cubicBezTo>
                  <a:cubicBezTo>
                    <a:pt x="800" y="4105"/>
                    <a:pt x="904" y="4144"/>
                    <a:pt x="1009" y="4144"/>
                  </a:cubicBezTo>
                  <a:cubicBezTo>
                    <a:pt x="1125" y="4144"/>
                    <a:pt x="1241" y="4097"/>
                    <a:pt x="1324" y="3998"/>
                  </a:cubicBezTo>
                  <a:cubicBezTo>
                    <a:pt x="1481" y="3841"/>
                    <a:pt x="1481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1985" y="1761"/>
                    <a:pt x="2048" y="785"/>
                    <a:pt x="1292" y="92"/>
                  </a:cubicBezTo>
                  <a:cubicBezTo>
                    <a:pt x="1229" y="28"/>
                    <a:pt x="1145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9" name="Google Shape;9389;p66"/>
          <p:cNvGrpSpPr/>
          <p:nvPr/>
        </p:nvGrpSpPr>
        <p:grpSpPr>
          <a:xfrm>
            <a:off x="6479471" y="2079003"/>
            <a:ext cx="348923" cy="348706"/>
            <a:chOff x="6479471" y="2079003"/>
            <a:chExt cx="348923" cy="348706"/>
          </a:xfrm>
        </p:grpSpPr>
        <p:sp>
          <p:nvSpPr>
            <p:cNvPr id="9390" name="Google Shape;9390;p66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91" name="Google Shape;9391;p66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9392" name="Google Shape;9392;p66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3" name="Google Shape;9393;p66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4" name="Google Shape;9394;p66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5" name="Google Shape;9395;p66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6" name="Google Shape;9396;p66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7" name="Google Shape;9397;p66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8" name="Google Shape;9398;p66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99" name="Google Shape;9399;p66"/>
          <p:cNvGrpSpPr/>
          <p:nvPr/>
        </p:nvGrpSpPr>
        <p:grpSpPr>
          <a:xfrm>
            <a:off x="6526651" y="2480932"/>
            <a:ext cx="295675" cy="351155"/>
            <a:chOff x="-60232500" y="2671225"/>
            <a:chExt cx="268600" cy="319000"/>
          </a:xfrm>
        </p:grpSpPr>
        <p:sp>
          <p:nvSpPr>
            <p:cNvPr id="9400" name="Google Shape;9400;p66"/>
            <p:cNvSpPr/>
            <p:nvPr/>
          </p:nvSpPr>
          <p:spPr>
            <a:xfrm>
              <a:off x="-60222275" y="2843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40" y="1"/>
                    <a:pt x="851" y="190"/>
                    <a:pt x="851" y="410"/>
                  </a:cubicBezTo>
                  <a:lnTo>
                    <a:pt x="851" y="694"/>
                  </a:lnTo>
                  <a:cubicBezTo>
                    <a:pt x="379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1009" y="3246"/>
                  </a:cubicBezTo>
                  <a:cubicBezTo>
                    <a:pt x="1324" y="3498"/>
                    <a:pt x="1671" y="3718"/>
                    <a:pt x="1671" y="3970"/>
                  </a:cubicBezTo>
                  <a:cubicBezTo>
                    <a:pt x="1671" y="4191"/>
                    <a:pt x="1482" y="4348"/>
                    <a:pt x="1261" y="4348"/>
                  </a:cubicBezTo>
                  <a:cubicBezTo>
                    <a:pt x="1072" y="4348"/>
                    <a:pt x="851" y="4159"/>
                    <a:pt x="851" y="3970"/>
                  </a:cubicBezTo>
                  <a:cubicBezTo>
                    <a:pt x="851" y="3718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70"/>
                  </a:cubicBezTo>
                  <a:cubicBezTo>
                    <a:pt x="64" y="4506"/>
                    <a:pt x="410" y="4947"/>
                    <a:pt x="883" y="5136"/>
                  </a:cubicBezTo>
                  <a:lnTo>
                    <a:pt x="883" y="5419"/>
                  </a:lnTo>
                  <a:cubicBezTo>
                    <a:pt x="883" y="5672"/>
                    <a:pt x="1072" y="5861"/>
                    <a:pt x="1324" y="5861"/>
                  </a:cubicBezTo>
                  <a:cubicBezTo>
                    <a:pt x="1545" y="5861"/>
                    <a:pt x="1702" y="5672"/>
                    <a:pt x="1702" y="5419"/>
                  </a:cubicBezTo>
                  <a:lnTo>
                    <a:pt x="1702" y="5136"/>
                  </a:lnTo>
                  <a:cubicBezTo>
                    <a:pt x="2175" y="4978"/>
                    <a:pt x="2521" y="4506"/>
                    <a:pt x="2521" y="3970"/>
                  </a:cubicBezTo>
                  <a:cubicBezTo>
                    <a:pt x="2521" y="3309"/>
                    <a:pt x="1986" y="2899"/>
                    <a:pt x="1545" y="2584"/>
                  </a:cubicBezTo>
                  <a:cubicBezTo>
                    <a:pt x="1229" y="2364"/>
                    <a:pt x="883" y="2111"/>
                    <a:pt x="883" y="1891"/>
                  </a:cubicBezTo>
                  <a:cubicBezTo>
                    <a:pt x="883" y="1639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91"/>
                  </a:cubicBezTo>
                  <a:cubicBezTo>
                    <a:pt x="1671" y="2111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91"/>
                  </a:cubicBezTo>
                  <a:cubicBezTo>
                    <a:pt x="2490" y="1324"/>
                    <a:pt x="2143" y="883"/>
                    <a:pt x="1671" y="694"/>
                  </a:cubicBezTo>
                  <a:lnTo>
                    <a:pt x="1671" y="410"/>
                  </a:lnTo>
                  <a:cubicBezTo>
                    <a:pt x="1671" y="190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66"/>
            <p:cNvSpPr/>
            <p:nvPr/>
          </p:nvSpPr>
          <p:spPr>
            <a:xfrm>
              <a:off x="-60232500" y="2671225"/>
              <a:ext cx="268600" cy="318225"/>
            </a:xfrm>
            <a:custGeom>
              <a:avLst/>
              <a:gdLst/>
              <a:ahLst/>
              <a:cxnLst/>
              <a:rect l="l" t="t" r="r" b="b"/>
              <a:pathLst>
                <a:path w="10744" h="12729" extrusionOk="0">
                  <a:moveTo>
                    <a:pt x="5419" y="1701"/>
                  </a:moveTo>
                  <a:cubicBezTo>
                    <a:pt x="7561" y="1701"/>
                    <a:pt x="9357" y="3151"/>
                    <a:pt x="9830" y="5167"/>
                  </a:cubicBezTo>
                  <a:cubicBezTo>
                    <a:pt x="9641" y="5041"/>
                    <a:pt x="9389" y="5009"/>
                    <a:pt x="9137" y="5009"/>
                  </a:cubicBezTo>
                  <a:cubicBezTo>
                    <a:pt x="8601" y="5009"/>
                    <a:pt x="8191" y="5230"/>
                    <a:pt x="7908" y="5545"/>
                  </a:cubicBezTo>
                  <a:cubicBezTo>
                    <a:pt x="7593" y="5198"/>
                    <a:pt x="7152" y="5009"/>
                    <a:pt x="6679" y="5009"/>
                  </a:cubicBezTo>
                  <a:cubicBezTo>
                    <a:pt x="6175" y="5009"/>
                    <a:pt x="5734" y="5230"/>
                    <a:pt x="5419" y="5545"/>
                  </a:cubicBezTo>
                  <a:cubicBezTo>
                    <a:pt x="5104" y="5198"/>
                    <a:pt x="4663" y="5009"/>
                    <a:pt x="4190" y="5009"/>
                  </a:cubicBezTo>
                  <a:cubicBezTo>
                    <a:pt x="3686" y="5009"/>
                    <a:pt x="3245" y="5230"/>
                    <a:pt x="2993" y="5545"/>
                  </a:cubicBezTo>
                  <a:cubicBezTo>
                    <a:pt x="2678" y="5198"/>
                    <a:pt x="2237" y="5009"/>
                    <a:pt x="1764" y="5009"/>
                  </a:cubicBezTo>
                  <a:cubicBezTo>
                    <a:pt x="1512" y="5009"/>
                    <a:pt x="1292" y="5041"/>
                    <a:pt x="1040" y="5167"/>
                  </a:cubicBezTo>
                  <a:cubicBezTo>
                    <a:pt x="1481" y="3151"/>
                    <a:pt x="3308" y="1701"/>
                    <a:pt x="5419" y="1701"/>
                  </a:cubicBezTo>
                  <a:close/>
                  <a:moveTo>
                    <a:pt x="5356" y="0"/>
                  </a:moveTo>
                  <a:cubicBezTo>
                    <a:pt x="5104" y="0"/>
                    <a:pt x="4946" y="189"/>
                    <a:pt x="4946" y="441"/>
                  </a:cubicBezTo>
                  <a:lnTo>
                    <a:pt x="4946" y="851"/>
                  </a:lnTo>
                  <a:cubicBezTo>
                    <a:pt x="2206" y="1071"/>
                    <a:pt x="0" y="3371"/>
                    <a:pt x="0" y="6207"/>
                  </a:cubicBezTo>
                  <a:lnTo>
                    <a:pt x="0" y="6648"/>
                  </a:lnTo>
                  <a:lnTo>
                    <a:pt x="32" y="6648"/>
                  </a:lnTo>
                  <a:cubicBezTo>
                    <a:pt x="32" y="6900"/>
                    <a:pt x="221" y="7089"/>
                    <a:pt x="473" y="7089"/>
                  </a:cubicBezTo>
                  <a:cubicBezTo>
                    <a:pt x="693" y="7089"/>
                    <a:pt x="851" y="6900"/>
                    <a:pt x="851" y="6648"/>
                  </a:cubicBezTo>
                  <a:cubicBezTo>
                    <a:pt x="851" y="6175"/>
                    <a:pt x="1197" y="5829"/>
                    <a:pt x="1701" y="5829"/>
                  </a:cubicBezTo>
                  <a:cubicBezTo>
                    <a:pt x="2143" y="5829"/>
                    <a:pt x="2521" y="6175"/>
                    <a:pt x="2521" y="6648"/>
                  </a:cubicBezTo>
                  <a:cubicBezTo>
                    <a:pt x="2521" y="6900"/>
                    <a:pt x="2710" y="7089"/>
                    <a:pt x="2899" y="7089"/>
                  </a:cubicBezTo>
                  <a:cubicBezTo>
                    <a:pt x="3119" y="7089"/>
                    <a:pt x="3308" y="6900"/>
                    <a:pt x="3308" y="6648"/>
                  </a:cubicBezTo>
                  <a:cubicBezTo>
                    <a:pt x="3308" y="6175"/>
                    <a:pt x="3655" y="5829"/>
                    <a:pt x="4127" y="5829"/>
                  </a:cubicBezTo>
                  <a:cubicBezTo>
                    <a:pt x="4600" y="5829"/>
                    <a:pt x="4946" y="6175"/>
                    <a:pt x="4946" y="6648"/>
                  </a:cubicBezTo>
                  <a:lnTo>
                    <a:pt x="4946" y="11499"/>
                  </a:lnTo>
                  <a:cubicBezTo>
                    <a:pt x="4946" y="12161"/>
                    <a:pt x="5514" y="12728"/>
                    <a:pt x="6175" y="12728"/>
                  </a:cubicBezTo>
                  <a:cubicBezTo>
                    <a:pt x="6837" y="12728"/>
                    <a:pt x="7404" y="12161"/>
                    <a:pt x="7404" y="11499"/>
                  </a:cubicBezTo>
                  <a:lnTo>
                    <a:pt x="7404" y="10680"/>
                  </a:lnTo>
                  <a:cubicBezTo>
                    <a:pt x="7404" y="10428"/>
                    <a:pt x="7215" y="10239"/>
                    <a:pt x="6994" y="10239"/>
                  </a:cubicBezTo>
                  <a:cubicBezTo>
                    <a:pt x="6805" y="10239"/>
                    <a:pt x="6616" y="10428"/>
                    <a:pt x="6616" y="10680"/>
                  </a:cubicBezTo>
                  <a:lnTo>
                    <a:pt x="6616" y="11499"/>
                  </a:lnTo>
                  <a:cubicBezTo>
                    <a:pt x="6616" y="11720"/>
                    <a:pt x="6427" y="11940"/>
                    <a:pt x="6175" y="11940"/>
                  </a:cubicBezTo>
                  <a:cubicBezTo>
                    <a:pt x="5955" y="11940"/>
                    <a:pt x="5797" y="11720"/>
                    <a:pt x="5797" y="11499"/>
                  </a:cubicBezTo>
                  <a:lnTo>
                    <a:pt x="5797" y="6648"/>
                  </a:lnTo>
                  <a:cubicBezTo>
                    <a:pt x="5797" y="6175"/>
                    <a:pt x="6144" y="5829"/>
                    <a:pt x="6616" y="5829"/>
                  </a:cubicBezTo>
                  <a:cubicBezTo>
                    <a:pt x="7089" y="5829"/>
                    <a:pt x="7435" y="6175"/>
                    <a:pt x="7435" y="6648"/>
                  </a:cubicBezTo>
                  <a:cubicBezTo>
                    <a:pt x="7435" y="6900"/>
                    <a:pt x="7624" y="7089"/>
                    <a:pt x="7876" y="7089"/>
                  </a:cubicBezTo>
                  <a:cubicBezTo>
                    <a:pt x="8097" y="7089"/>
                    <a:pt x="8255" y="6900"/>
                    <a:pt x="8255" y="6648"/>
                  </a:cubicBezTo>
                  <a:cubicBezTo>
                    <a:pt x="8255" y="6175"/>
                    <a:pt x="8633" y="5829"/>
                    <a:pt x="9105" y="5829"/>
                  </a:cubicBezTo>
                  <a:cubicBezTo>
                    <a:pt x="9578" y="5829"/>
                    <a:pt x="9924" y="6175"/>
                    <a:pt x="9924" y="6648"/>
                  </a:cubicBezTo>
                  <a:cubicBezTo>
                    <a:pt x="9924" y="6900"/>
                    <a:pt x="10113" y="7089"/>
                    <a:pt x="10302" y="7089"/>
                  </a:cubicBezTo>
                  <a:cubicBezTo>
                    <a:pt x="10554" y="7089"/>
                    <a:pt x="10743" y="6900"/>
                    <a:pt x="10743" y="6648"/>
                  </a:cubicBezTo>
                  <a:lnTo>
                    <a:pt x="10743" y="6207"/>
                  </a:lnTo>
                  <a:cubicBezTo>
                    <a:pt x="10743" y="3371"/>
                    <a:pt x="8538" y="1071"/>
                    <a:pt x="5797" y="851"/>
                  </a:cubicBezTo>
                  <a:lnTo>
                    <a:pt x="5797" y="441"/>
                  </a:lnTo>
                  <a:cubicBezTo>
                    <a:pt x="5797" y="189"/>
                    <a:pt x="55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2" name="Google Shape;9402;p66"/>
          <p:cNvGrpSpPr/>
          <p:nvPr/>
        </p:nvGrpSpPr>
        <p:grpSpPr>
          <a:xfrm>
            <a:off x="7768638" y="1673056"/>
            <a:ext cx="347715" cy="351155"/>
            <a:chOff x="-59100700" y="1911950"/>
            <a:chExt cx="315875" cy="319000"/>
          </a:xfrm>
        </p:grpSpPr>
        <p:sp>
          <p:nvSpPr>
            <p:cNvPr id="9403" name="Google Shape;9403;p66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66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66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66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66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66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66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66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66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66"/>
            <p:cNvSpPr/>
            <p:nvPr/>
          </p:nvSpPr>
          <p:spPr>
            <a:xfrm>
              <a:off x="-59100700" y="1911950"/>
              <a:ext cx="315875" cy="319000"/>
            </a:xfrm>
            <a:custGeom>
              <a:avLst/>
              <a:gdLst/>
              <a:ahLst/>
              <a:cxnLst/>
              <a:rect l="l" t="t" r="r" b="b"/>
              <a:pathLst>
                <a:path w="12635" h="12760" extrusionOk="0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3" name="Google Shape;9413;p66"/>
          <p:cNvGrpSpPr/>
          <p:nvPr/>
        </p:nvGrpSpPr>
        <p:grpSpPr>
          <a:xfrm>
            <a:off x="2694871" y="1674459"/>
            <a:ext cx="361558" cy="348348"/>
            <a:chOff x="-63665750" y="1914325"/>
            <a:chExt cx="328450" cy="316450"/>
          </a:xfrm>
        </p:grpSpPr>
        <p:sp>
          <p:nvSpPr>
            <p:cNvPr id="9414" name="Google Shape;9414;p66"/>
            <p:cNvSpPr/>
            <p:nvPr/>
          </p:nvSpPr>
          <p:spPr>
            <a:xfrm>
              <a:off x="-63665750" y="1914325"/>
              <a:ext cx="328450" cy="316450"/>
            </a:xfrm>
            <a:custGeom>
              <a:avLst/>
              <a:gdLst/>
              <a:ahLst/>
              <a:cxnLst/>
              <a:rect l="l" t="t" r="r" b="b"/>
              <a:pathLst>
                <a:path w="13138" h="12658" extrusionOk="0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66"/>
            <p:cNvSpPr/>
            <p:nvPr/>
          </p:nvSpPr>
          <p:spPr>
            <a:xfrm>
              <a:off x="-63524775" y="1955275"/>
              <a:ext cx="123675" cy="134700"/>
            </a:xfrm>
            <a:custGeom>
              <a:avLst/>
              <a:gdLst/>
              <a:ahLst/>
              <a:cxnLst/>
              <a:rect l="l" t="t" r="r" b="b"/>
              <a:pathLst>
                <a:path w="4947" h="5388" extrusionOk="0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6" name="Google Shape;9416;p66"/>
          <p:cNvGrpSpPr/>
          <p:nvPr/>
        </p:nvGrpSpPr>
        <p:grpSpPr>
          <a:xfrm>
            <a:off x="2699632" y="2077985"/>
            <a:ext cx="352036" cy="350742"/>
            <a:chOff x="-63666550" y="2278975"/>
            <a:chExt cx="319800" cy="318625"/>
          </a:xfrm>
        </p:grpSpPr>
        <p:sp>
          <p:nvSpPr>
            <p:cNvPr id="9417" name="Google Shape;9417;p66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66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9" name="Google Shape;9419;p66"/>
          <p:cNvGrpSpPr/>
          <p:nvPr/>
        </p:nvGrpSpPr>
        <p:grpSpPr>
          <a:xfrm>
            <a:off x="2697031" y="2481690"/>
            <a:ext cx="357237" cy="349642"/>
            <a:chOff x="-63669700" y="2646600"/>
            <a:chExt cx="324525" cy="317625"/>
          </a:xfrm>
        </p:grpSpPr>
        <p:sp>
          <p:nvSpPr>
            <p:cNvPr id="9420" name="Google Shape;9420;p66"/>
            <p:cNvSpPr/>
            <p:nvPr/>
          </p:nvSpPr>
          <p:spPr>
            <a:xfrm>
              <a:off x="-63669700" y="2646600"/>
              <a:ext cx="324525" cy="317550"/>
            </a:xfrm>
            <a:custGeom>
              <a:avLst/>
              <a:gdLst/>
              <a:ahLst/>
              <a:cxnLst/>
              <a:rect l="l" t="t" r="r" b="b"/>
              <a:pathLst>
                <a:path w="12981" h="12702" extrusionOk="0">
                  <a:moveTo>
                    <a:pt x="6947" y="867"/>
                  </a:moveTo>
                  <a:cubicBezTo>
                    <a:pt x="7058" y="867"/>
                    <a:pt x="7168" y="906"/>
                    <a:pt x="7247" y="985"/>
                  </a:cubicBezTo>
                  <a:cubicBezTo>
                    <a:pt x="7404" y="1143"/>
                    <a:pt x="7404" y="1426"/>
                    <a:pt x="7247" y="1584"/>
                  </a:cubicBezTo>
                  <a:lnTo>
                    <a:pt x="5199" y="3632"/>
                  </a:lnTo>
                  <a:cubicBezTo>
                    <a:pt x="5120" y="3710"/>
                    <a:pt x="5010" y="3750"/>
                    <a:pt x="4900" y="3750"/>
                  </a:cubicBezTo>
                  <a:cubicBezTo>
                    <a:pt x="4789" y="3750"/>
                    <a:pt x="4679" y="3710"/>
                    <a:pt x="4600" y="3632"/>
                  </a:cubicBezTo>
                  <a:cubicBezTo>
                    <a:pt x="4443" y="3474"/>
                    <a:pt x="4443" y="3190"/>
                    <a:pt x="4600" y="3033"/>
                  </a:cubicBezTo>
                  <a:lnTo>
                    <a:pt x="6648" y="985"/>
                  </a:lnTo>
                  <a:cubicBezTo>
                    <a:pt x="6727" y="906"/>
                    <a:pt x="6837" y="867"/>
                    <a:pt x="6947" y="867"/>
                  </a:cubicBezTo>
                  <a:close/>
                  <a:moveTo>
                    <a:pt x="7530" y="2434"/>
                  </a:moveTo>
                  <a:lnTo>
                    <a:pt x="10429" y="5364"/>
                  </a:lnTo>
                  <a:lnTo>
                    <a:pt x="8979" y="6814"/>
                  </a:lnTo>
                  <a:lnTo>
                    <a:pt x="6050" y="3884"/>
                  </a:lnTo>
                  <a:lnTo>
                    <a:pt x="7530" y="2434"/>
                  </a:lnTo>
                  <a:close/>
                  <a:moveTo>
                    <a:pt x="6648" y="5679"/>
                  </a:moveTo>
                  <a:lnTo>
                    <a:pt x="7247" y="6246"/>
                  </a:lnTo>
                  <a:lnTo>
                    <a:pt x="5482" y="8042"/>
                  </a:lnTo>
                  <a:lnTo>
                    <a:pt x="4884" y="7444"/>
                  </a:lnTo>
                  <a:lnTo>
                    <a:pt x="6648" y="5679"/>
                  </a:lnTo>
                  <a:close/>
                  <a:moveTo>
                    <a:pt x="11642" y="5561"/>
                  </a:moveTo>
                  <a:cubicBezTo>
                    <a:pt x="11752" y="5561"/>
                    <a:pt x="11862" y="5601"/>
                    <a:pt x="11941" y="5679"/>
                  </a:cubicBezTo>
                  <a:cubicBezTo>
                    <a:pt x="12098" y="5837"/>
                    <a:pt x="12098" y="6089"/>
                    <a:pt x="11941" y="6246"/>
                  </a:cubicBezTo>
                  <a:lnTo>
                    <a:pt x="9893" y="8294"/>
                  </a:lnTo>
                  <a:cubicBezTo>
                    <a:pt x="9814" y="8373"/>
                    <a:pt x="9704" y="8412"/>
                    <a:pt x="9594" y="8412"/>
                  </a:cubicBezTo>
                  <a:cubicBezTo>
                    <a:pt x="9484" y="8412"/>
                    <a:pt x="9373" y="8373"/>
                    <a:pt x="9295" y="8294"/>
                  </a:cubicBezTo>
                  <a:cubicBezTo>
                    <a:pt x="9137" y="8137"/>
                    <a:pt x="9137" y="7885"/>
                    <a:pt x="9295" y="7727"/>
                  </a:cubicBezTo>
                  <a:lnTo>
                    <a:pt x="11342" y="5679"/>
                  </a:lnTo>
                  <a:cubicBezTo>
                    <a:pt x="11421" y="5601"/>
                    <a:pt x="11531" y="5561"/>
                    <a:pt x="11642" y="5561"/>
                  </a:cubicBezTo>
                  <a:close/>
                  <a:moveTo>
                    <a:pt x="4065" y="7664"/>
                  </a:moveTo>
                  <a:lnTo>
                    <a:pt x="5230" y="8861"/>
                  </a:lnTo>
                  <a:lnTo>
                    <a:pt x="2426" y="11665"/>
                  </a:lnTo>
                  <a:cubicBezTo>
                    <a:pt x="2269" y="11823"/>
                    <a:pt x="2064" y="11902"/>
                    <a:pt x="1855" y="11902"/>
                  </a:cubicBezTo>
                  <a:cubicBezTo>
                    <a:pt x="1647" y="11902"/>
                    <a:pt x="1434" y="11823"/>
                    <a:pt x="1261" y="11665"/>
                  </a:cubicBezTo>
                  <a:cubicBezTo>
                    <a:pt x="914" y="11350"/>
                    <a:pt x="914" y="10783"/>
                    <a:pt x="1261" y="10468"/>
                  </a:cubicBezTo>
                  <a:lnTo>
                    <a:pt x="4065" y="7664"/>
                  </a:lnTo>
                  <a:close/>
                  <a:moveTo>
                    <a:pt x="6971" y="1"/>
                  </a:moveTo>
                  <a:cubicBezTo>
                    <a:pt x="6648" y="1"/>
                    <a:pt x="6317" y="119"/>
                    <a:pt x="6050" y="355"/>
                  </a:cubicBezTo>
                  <a:lnTo>
                    <a:pt x="4002" y="2403"/>
                  </a:lnTo>
                  <a:cubicBezTo>
                    <a:pt x="3529" y="2875"/>
                    <a:pt x="3529" y="3663"/>
                    <a:pt x="4002" y="4167"/>
                  </a:cubicBezTo>
                  <a:cubicBezTo>
                    <a:pt x="4258" y="4424"/>
                    <a:pt x="4564" y="4544"/>
                    <a:pt x="4874" y="4544"/>
                  </a:cubicBezTo>
                  <a:cubicBezTo>
                    <a:pt x="5058" y="4544"/>
                    <a:pt x="5243" y="4501"/>
                    <a:pt x="5419" y="4419"/>
                  </a:cubicBezTo>
                  <a:lnTo>
                    <a:pt x="6081" y="5018"/>
                  </a:lnTo>
                  <a:lnTo>
                    <a:pt x="4285" y="6814"/>
                  </a:lnTo>
                  <a:cubicBezTo>
                    <a:pt x="4206" y="6735"/>
                    <a:pt x="4096" y="6695"/>
                    <a:pt x="3990" y="6695"/>
                  </a:cubicBezTo>
                  <a:cubicBezTo>
                    <a:pt x="3884" y="6695"/>
                    <a:pt x="3781" y="6735"/>
                    <a:pt x="3718" y="6814"/>
                  </a:cubicBezTo>
                  <a:lnTo>
                    <a:pt x="631" y="9869"/>
                  </a:lnTo>
                  <a:cubicBezTo>
                    <a:pt x="1" y="10500"/>
                    <a:pt x="1" y="11571"/>
                    <a:pt x="631" y="12201"/>
                  </a:cubicBezTo>
                  <a:cubicBezTo>
                    <a:pt x="965" y="12536"/>
                    <a:pt x="1405" y="12701"/>
                    <a:pt x="1840" y="12701"/>
                  </a:cubicBezTo>
                  <a:cubicBezTo>
                    <a:pt x="2264" y="12701"/>
                    <a:pt x="2682" y="12544"/>
                    <a:pt x="2994" y="12232"/>
                  </a:cubicBezTo>
                  <a:lnTo>
                    <a:pt x="6050" y="9176"/>
                  </a:lnTo>
                  <a:cubicBezTo>
                    <a:pt x="6207" y="9019"/>
                    <a:pt x="6207" y="8735"/>
                    <a:pt x="6050" y="8578"/>
                  </a:cubicBezTo>
                  <a:lnTo>
                    <a:pt x="7845" y="6814"/>
                  </a:lnTo>
                  <a:lnTo>
                    <a:pt x="8475" y="7444"/>
                  </a:lnTo>
                  <a:cubicBezTo>
                    <a:pt x="8255" y="7853"/>
                    <a:pt x="8318" y="8452"/>
                    <a:pt x="8696" y="8861"/>
                  </a:cubicBezTo>
                  <a:cubicBezTo>
                    <a:pt x="8932" y="9098"/>
                    <a:pt x="9247" y="9216"/>
                    <a:pt x="9566" y="9216"/>
                  </a:cubicBezTo>
                  <a:cubicBezTo>
                    <a:pt x="9885" y="9216"/>
                    <a:pt x="10208" y="9098"/>
                    <a:pt x="10460" y="8861"/>
                  </a:cubicBezTo>
                  <a:lnTo>
                    <a:pt x="12508" y="6814"/>
                  </a:lnTo>
                  <a:cubicBezTo>
                    <a:pt x="12981" y="6341"/>
                    <a:pt x="12981" y="5553"/>
                    <a:pt x="12508" y="5018"/>
                  </a:cubicBezTo>
                  <a:cubicBezTo>
                    <a:pt x="12274" y="4784"/>
                    <a:pt x="11979" y="4670"/>
                    <a:pt x="11669" y="4670"/>
                  </a:cubicBezTo>
                  <a:cubicBezTo>
                    <a:pt x="11479" y="4670"/>
                    <a:pt x="11282" y="4713"/>
                    <a:pt x="11090" y="4797"/>
                  </a:cubicBezTo>
                  <a:lnTo>
                    <a:pt x="8066" y="1773"/>
                  </a:lnTo>
                  <a:cubicBezTo>
                    <a:pt x="8255" y="1332"/>
                    <a:pt x="8223" y="733"/>
                    <a:pt x="7845" y="355"/>
                  </a:cubicBezTo>
                  <a:cubicBezTo>
                    <a:pt x="7609" y="119"/>
                    <a:pt x="7294" y="1"/>
                    <a:pt x="69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66"/>
            <p:cNvSpPr/>
            <p:nvPr/>
          </p:nvSpPr>
          <p:spPr>
            <a:xfrm>
              <a:off x="-63532650" y="2901200"/>
              <a:ext cx="185900" cy="63025"/>
            </a:xfrm>
            <a:custGeom>
              <a:avLst/>
              <a:gdLst/>
              <a:ahLst/>
              <a:cxnLst/>
              <a:rect l="l" t="t" r="r" b="b"/>
              <a:pathLst>
                <a:path w="7436" h="2521" extrusionOk="0">
                  <a:moveTo>
                    <a:pt x="5356" y="851"/>
                  </a:moveTo>
                  <a:cubicBezTo>
                    <a:pt x="5577" y="851"/>
                    <a:pt x="5734" y="1040"/>
                    <a:pt x="5734" y="1261"/>
                  </a:cubicBezTo>
                  <a:lnTo>
                    <a:pt x="5734" y="1702"/>
                  </a:lnTo>
                  <a:lnTo>
                    <a:pt x="1607" y="1702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1702"/>
                  </a:lnTo>
                  <a:lnTo>
                    <a:pt x="378" y="1702"/>
                  </a:lnTo>
                  <a:cubicBezTo>
                    <a:pt x="158" y="1702"/>
                    <a:pt x="0" y="1891"/>
                    <a:pt x="0" y="2111"/>
                  </a:cubicBezTo>
                  <a:cubicBezTo>
                    <a:pt x="0" y="2332"/>
                    <a:pt x="189" y="2521"/>
                    <a:pt x="378" y="2521"/>
                  </a:cubicBezTo>
                  <a:lnTo>
                    <a:pt x="6995" y="2521"/>
                  </a:lnTo>
                  <a:cubicBezTo>
                    <a:pt x="7247" y="2521"/>
                    <a:pt x="7436" y="2332"/>
                    <a:pt x="7436" y="2111"/>
                  </a:cubicBezTo>
                  <a:cubicBezTo>
                    <a:pt x="7404" y="1891"/>
                    <a:pt x="7184" y="1702"/>
                    <a:pt x="6963" y="1702"/>
                  </a:cubicBezTo>
                  <a:lnTo>
                    <a:pt x="6553" y="1702"/>
                  </a:lnTo>
                  <a:lnTo>
                    <a:pt x="6553" y="1261"/>
                  </a:lnTo>
                  <a:cubicBezTo>
                    <a:pt x="6553" y="599"/>
                    <a:pt x="6018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2" name="Google Shape;9422;p66"/>
          <p:cNvGrpSpPr/>
          <p:nvPr/>
        </p:nvGrpSpPr>
        <p:grpSpPr>
          <a:xfrm>
            <a:off x="4806228" y="1674129"/>
            <a:ext cx="348568" cy="349009"/>
            <a:chOff x="-61784125" y="1931250"/>
            <a:chExt cx="316650" cy="317050"/>
          </a:xfrm>
        </p:grpSpPr>
        <p:sp>
          <p:nvSpPr>
            <p:cNvPr id="9423" name="Google Shape;9423;p66"/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66"/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66"/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66"/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7" name="Google Shape;9427;p66"/>
          <p:cNvGrpSpPr/>
          <p:nvPr/>
        </p:nvGrpSpPr>
        <p:grpSpPr>
          <a:xfrm>
            <a:off x="4806228" y="2079072"/>
            <a:ext cx="348568" cy="348568"/>
            <a:chOff x="-61783350" y="2297100"/>
            <a:chExt cx="316650" cy="316650"/>
          </a:xfrm>
        </p:grpSpPr>
        <p:sp>
          <p:nvSpPr>
            <p:cNvPr id="9428" name="Google Shape;9428;p66"/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66"/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0" name="Google Shape;9430;p66"/>
          <p:cNvGrpSpPr/>
          <p:nvPr/>
        </p:nvGrpSpPr>
        <p:grpSpPr>
          <a:xfrm>
            <a:off x="4806228" y="2480781"/>
            <a:ext cx="348568" cy="351458"/>
            <a:chOff x="-61782550" y="2664925"/>
            <a:chExt cx="316650" cy="319275"/>
          </a:xfrm>
        </p:grpSpPr>
        <p:sp>
          <p:nvSpPr>
            <p:cNvPr id="9431" name="Google Shape;9431;p66"/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66"/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66"/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4" name="Google Shape;9434;p66"/>
          <p:cNvGrpSpPr/>
          <p:nvPr/>
        </p:nvGrpSpPr>
        <p:grpSpPr>
          <a:xfrm>
            <a:off x="6920631" y="1682426"/>
            <a:ext cx="349421" cy="332414"/>
            <a:chOff x="-59889100" y="1945025"/>
            <a:chExt cx="317425" cy="301975"/>
          </a:xfrm>
        </p:grpSpPr>
        <p:sp>
          <p:nvSpPr>
            <p:cNvPr id="9435" name="Google Shape;9435;p66"/>
            <p:cNvSpPr/>
            <p:nvPr/>
          </p:nvSpPr>
          <p:spPr>
            <a:xfrm>
              <a:off x="-59845000" y="2074200"/>
              <a:ext cx="63025" cy="61450"/>
            </a:xfrm>
            <a:custGeom>
              <a:avLst/>
              <a:gdLst/>
              <a:ahLst/>
              <a:cxnLst/>
              <a:rect l="l" t="t" r="r" b="b"/>
              <a:pathLst>
                <a:path w="2521" h="2458" extrusionOk="0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66"/>
            <p:cNvSpPr/>
            <p:nvPr/>
          </p:nvSpPr>
          <p:spPr>
            <a:xfrm>
              <a:off x="-59761500" y="1990700"/>
              <a:ext cx="61450" cy="144950"/>
            </a:xfrm>
            <a:custGeom>
              <a:avLst/>
              <a:gdLst/>
              <a:ahLst/>
              <a:cxnLst/>
              <a:rect l="l" t="t" r="r" b="b"/>
              <a:pathLst>
                <a:path w="2458" h="5798" extrusionOk="0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66"/>
            <p:cNvSpPr/>
            <p:nvPr/>
          </p:nvSpPr>
          <p:spPr>
            <a:xfrm>
              <a:off x="-59678800" y="2053725"/>
              <a:ext cx="61450" cy="81925"/>
            </a:xfrm>
            <a:custGeom>
              <a:avLst/>
              <a:gdLst/>
              <a:ahLst/>
              <a:cxnLst/>
              <a:rect l="l" t="t" r="r" b="b"/>
              <a:pathLst>
                <a:path w="2458" h="3277" extrusionOk="0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66"/>
            <p:cNvSpPr/>
            <p:nvPr/>
          </p:nvSpPr>
          <p:spPr>
            <a:xfrm>
              <a:off x="-59889100" y="1945025"/>
              <a:ext cx="317425" cy="301975"/>
            </a:xfrm>
            <a:custGeom>
              <a:avLst/>
              <a:gdLst/>
              <a:ahLst/>
              <a:cxnLst/>
              <a:rect l="l" t="t" r="r" b="b"/>
              <a:pathLst>
                <a:path w="12697" h="12079" extrusionOk="0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9" name="Google Shape;9439;p66"/>
          <p:cNvSpPr/>
          <p:nvPr/>
        </p:nvSpPr>
        <p:spPr>
          <a:xfrm>
            <a:off x="6918333" y="2116860"/>
            <a:ext cx="350302" cy="273136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40" name="Google Shape;9440;p66"/>
          <p:cNvGrpSpPr/>
          <p:nvPr/>
        </p:nvGrpSpPr>
        <p:grpSpPr>
          <a:xfrm>
            <a:off x="6919764" y="2482611"/>
            <a:ext cx="351155" cy="347798"/>
            <a:chOff x="-59889100" y="2671925"/>
            <a:chExt cx="319000" cy="315950"/>
          </a:xfrm>
        </p:grpSpPr>
        <p:sp>
          <p:nvSpPr>
            <p:cNvPr id="9441" name="Google Shape;9441;p66"/>
            <p:cNvSpPr/>
            <p:nvPr/>
          </p:nvSpPr>
          <p:spPr>
            <a:xfrm>
              <a:off x="-59889100" y="2672000"/>
              <a:ext cx="149675" cy="256025"/>
            </a:xfrm>
            <a:custGeom>
              <a:avLst/>
              <a:gdLst/>
              <a:ahLst/>
              <a:cxnLst/>
              <a:rect l="l" t="t" r="r" b="b"/>
              <a:pathLst>
                <a:path w="5987" h="10241" extrusionOk="0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66"/>
            <p:cNvSpPr/>
            <p:nvPr/>
          </p:nvSpPr>
          <p:spPr>
            <a:xfrm>
              <a:off x="-59830825" y="2892525"/>
              <a:ext cx="201650" cy="95350"/>
            </a:xfrm>
            <a:custGeom>
              <a:avLst/>
              <a:gdLst/>
              <a:ahLst/>
              <a:cxnLst/>
              <a:rect l="l" t="t" r="r" b="b"/>
              <a:pathLst>
                <a:path w="8066" h="3814" extrusionOk="0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66"/>
            <p:cNvSpPr/>
            <p:nvPr/>
          </p:nvSpPr>
          <p:spPr>
            <a:xfrm>
              <a:off x="-59719775" y="2671925"/>
              <a:ext cx="149675" cy="256425"/>
            </a:xfrm>
            <a:custGeom>
              <a:avLst/>
              <a:gdLst/>
              <a:ahLst/>
              <a:cxnLst/>
              <a:rect l="l" t="t" r="r" b="b"/>
              <a:pathLst>
                <a:path w="5987" h="10257" extrusionOk="0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66"/>
            <p:cNvSpPr/>
            <p:nvPr/>
          </p:nvSpPr>
          <p:spPr>
            <a:xfrm>
              <a:off x="-59762300" y="2757075"/>
              <a:ext cx="63025" cy="145725"/>
            </a:xfrm>
            <a:custGeom>
              <a:avLst/>
              <a:gdLst/>
              <a:ahLst/>
              <a:cxnLst/>
              <a:rect l="l" t="t" r="r" b="b"/>
              <a:pathLst>
                <a:path w="2521" h="5829" extrusionOk="0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5" name="Google Shape;9445;p66"/>
          <p:cNvGrpSpPr/>
          <p:nvPr/>
        </p:nvGrpSpPr>
        <p:grpSpPr>
          <a:xfrm>
            <a:off x="7767785" y="2079072"/>
            <a:ext cx="349421" cy="348568"/>
            <a:chOff x="-59092025" y="2296300"/>
            <a:chExt cx="317425" cy="316650"/>
          </a:xfrm>
        </p:grpSpPr>
        <p:sp>
          <p:nvSpPr>
            <p:cNvPr id="9446" name="Google Shape;9446;p66"/>
            <p:cNvSpPr/>
            <p:nvPr/>
          </p:nvSpPr>
          <p:spPr>
            <a:xfrm>
              <a:off x="-58994350" y="2382950"/>
              <a:ext cx="122875" cy="133925"/>
            </a:xfrm>
            <a:custGeom>
              <a:avLst/>
              <a:gdLst/>
              <a:ahLst/>
              <a:cxnLst/>
              <a:rect l="l" t="t" r="r" b="b"/>
              <a:pathLst>
                <a:path w="4915" h="5357" extrusionOk="0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66"/>
            <p:cNvSpPr/>
            <p:nvPr/>
          </p:nvSpPr>
          <p:spPr>
            <a:xfrm>
              <a:off x="-59092025" y="2296300"/>
              <a:ext cx="317425" cy="31665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48" name="Google Shape;9448;p66"/>
          <p:cNvSpPr/>
          <p:nvPr/>
        </p:nvSpPr>
        <p:spPr>
          <a:xfrm>
            <a:off x="1010400" y="3043597"/>
            <a:ext cx="349421" cy="348568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49" name="Google Shape;9449;p66"/>
          <p:cNvGrpSpPr/>
          <p:nvPr/>
        </p:nvGrpSpPr>
        <p:grpSpPr>
          <a:xfrm>
            <a:off x="1012422" y="3464550"/>
            <a:ext cx="349421" cy="349421"/>
            <a:chOff x="-65145700" y="3727425"/>
            <a:chExt cx="317425" cy="317425"/>
          </a:xfrm>
        </p:grpSpPr>
        <p:sp>
          <p:nvSpPr>
            <p:cNvPr id="9450" name="Google Shape;9450;p66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66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2" name="Google Shape;9452;p66"/>
          <p:cNvGrpSpPr/>
          <p:nvPr/>
        </p:nvGrpSpPr>
        <p:grpSpPr>
          <a:xfrm>
            <a:off x="1015463" y="3872630"/>
            <a:ext cx="343340" cy="349421"/>
            <a:chOff x="-65144125" y="4094450"/>
            <a:chExt cx="311900" cy="317425"/>
          </a:xfrm>
        </p:grpSpPr>
        <p:sp>
          <p:nvSpPr>
            <p:cNvPr id="9453" name="Google Shape;9453;p66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66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66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6" name="Google Shape;9456;p66"/>
          <p:cNvSpPr/>
          <p:nvPr/>
        </p:nvSpPr>
        <p:spPr>
          <a:xfrm>
            <a:off x="3110777" y="3042290"/>
            <a:ext cx="351155" cy="351183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57" name="Google Shape;9457;p66"/>
          <p:cNvGrpSpPr/>
          <p:nvPr/>
        </p:nvGrpSpPr>
        <p:grpSpPr>
          <a:xfrm>
            <a:off x="3111996" y="3464178"/>
            <a:ext cx="352641" cy="350164"/>
            <a:chOff x="-63250675" y="3744075"/>
            <a:chExt cx="320350" cy="318100"/>
          </a:xfrm>
        </p:grpSpPr>
        <p:sp>
          <p:nvSpPr>
            <p:cNvPr id="9458" name="Google Shape;9458;p66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66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66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1" name="Google Shape;9461;p66"/>
          <p:cNvGrpSpPr/>
          <p:nvPr/>
        </p:nvGrpSpPr>
        <p:grpSpPr>
          <a:xfrm>
            <a:off x="3113606" y="3872630"/>
            <a:ext cx="349421" cy="349421"/>
            <a:chOff x="-63250675" y="4110200"/>
            <a:chExt cx="317425" cy="317425"/>
          </a:xfrm>
        </p:grpSpPr>
        <p:sp>
          <p:nvSpPr>
            <p:cNvPr id="9462" name="Google Shape;9462;p66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66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66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66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66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66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66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66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66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1" name="Google Shape;9471;p66"/>
          <p:cNvGrpSpPr/>
          <p:nvPr/>
        </p:nvGrpSpPr>
        <p:grpSpPr>
          <a:xfrm>
            <a:off x="5238653" y="3047071"/>
            <a:ext cx="341633" cy="341413"/>
            <a:chOff x="-61351725" y="3372400"/>
            <a:chExt cx="310350" cy="310150"/>
          </a:xfrm>
        </p:grpSpPr>
        <p:sp>
          <p:nvSpPr>
            <p:cNvPr id="9472" name="Google Shape;9472;p66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66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66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5" name="Google Shape;9475;p66"/>
          <p:cNvGrpSpPr/>
          <p:nvPr/>
        </p:nvGrpSpPr>
        <p:grpSpPr>
          <a:xfrm>
            <a:off x="5235185" y="3480594"/>
            <a:ext cx="348568" cy="317333"/>
            <a:chOff x="-61354875" y="3751050"/>
            <a:chExt cx="316650" cy="288275"/>
          </a:xfrm>
        </p:grpSpPr>
        <p:sp>
          <p:nvSpPr>
            <p:cNvPr id="9476" name="Google Shape;9476;p66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66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66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9" name="Google Shape;9479;p66"/>
          <p:cNvGrpSpPr/>
          <p:nvPr/>
        </p:nvGrpSpPr>
        <p:grpSpPr>
          <a:xfrm>
            <a:off x="5235185" y="3872616"/>
            <a:ext cx="348568" cy="349449"/>
            <a:chOff x="-61354875" y="4101525"/>
            <a:chExt cx="316650" cy="317450"/>
          </a:xfrm>
        </p:grpSpPr>
        <p:sp>
          <p:nvSpPr>
            <p:cNvPr id="9480" name="Google Shape;9480;p66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66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2" name="Google Shape;9482;p66"/>
          <p:cNvGrpSpPr/>
          <p:nvPr/>
        </p:nvGrpSpPr>
        <p:grpSpPr>
          <a:xfrm>
            <a:off x="7343960" y="3043811"/>
            <a:ext cx="350275" cy="347935"/>
            <a:chOff x="-59470075" y="3308975"/>
            <a:chExt cx="318200" cy="316075"/>
          </a:xfrm>
        </p:grpSpPr>
        <p:sp>
          <p:nvSpPr>
            <p:cNvPr id="9483" name="Google Shape;9483;p66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66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66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66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66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66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66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66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66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2" name="Google Shape;9492;p66"/>
          <p:cNvGrpSpPr/>
          <p:nvPr/>
        </p:nvGrpSpPr>
        <p:grpSpPr>
          <a:xfrm>
            <a:off x="1436496" y="3044291"/>
            <a:ext cx="349421" cy="346972"/>
            <a:chOff x="-64781025" y="3361050"/>
            <a:chExt cx="317425" cy="315200"/>
          </a:xfrm>
        </p:grpSpPr>
        <p:sp>
          <p:nvSpPr>
            <p:cNvPr id="9493" name="Google Shape;9493;p66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66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66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66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97" name="Google Shape;9497;p66"/>
          <p:cNvSpPr/>
          <p:nvPr/>
        </p:nvSpPr>
        <p:spPr>
          <a:xfrm>
            <a:off x="1434487" y="3465532"/>
            <a:ext cx="349421" cy="34768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8" name="Google Shape;9498;p66"/>
          <p:cNvSpPr/>
          <p:nvPr/>
        </p:nvSpPr>
        <p:spPr>
          <a:xfrm>
            <a:off x="1460494" y="3872756"/>
            <a:ext cx="297409" cy="34942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9" name="Google Shape;9499;p66"/>
          <p:cNvSpPr/>
          <p:nvPr/>
        </p:nvSpPr>
        <p:spPr>
          <a:xfrm>
            <a:off x="3539685" y="3081754"/>
            <a:ext cx="348541" cy="2722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00" name="Google Shape;9500;p66"/>
          <p:cNvGrpSpPr/>
          <p:nvPr/>
        </p:nvGrpSpPr>
        <p:grpSpPr>
          <a:xfrm>
            <a:off x="3533821" y="3464288"/>
            <a:ext cx="364172" cy="349944"/>
            <a:chOff x="-62890750" y="3747425"/>
            <a:chExt cx="330825" cy="317900"/>
          </a:xfrm>
        </p:grpSpPr>
        <p:sp>
          <p:nvSpPr>
            <p:cNvPr id="9501" name="Google Shape;9501;p66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66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66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66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66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66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66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66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66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66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66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66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66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66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5" name="Google Shape;9515;p66"/>
          <p:cNvGrpSpPr/>
          <p:nvPr/>
        </p:nvGrpSpPr>
        <p:grpSpPr>
          <a:xfrm>
            <a:off x="3541196" y="3873056"/>
            <a:ext cx="349421" cy="348568"/>
            <a:chOff x="-62884425" y="4111775"/>
            <a:chExt cx="317425" cy="316650"/>
          </a:xfrm>
        </p:grpSpPr>
        <p:sp>
          <p:nvSpPr>
            <p:cNvPr id="9516" name="Google Shape;9516;p66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66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8" name="Google Shape;9518;p66"/>
          <p:cNvGrpSpPr/>
          <p:nvPr/>
        </p:nvGrpSpPr>
        <p:grpSpPr>
          <a:xfrm>
            <a:off x="5660141" y="3046520"/>
            <a:ext cx="347688" cy="342514"/>
            <a:chOff x="-60991775" y="3376900"/>
            <a:chExt cx="315850" cy="311150"/>
          </a:xfrm>
        </p:grpSpPr>
        <p:sp>
          <p:nvSpPr>
            <p:cNvPr id="9519" name="Google Shape;9519;p66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66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66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2" name="Google Shape;9522;p66"/>
          <p:cNvGrpSpPr/>
          <p:nvPr/>
        </p:nvGrpSpPr>
        <p:grpSpPr>
          <a:xfrm>
            <a:off x="5659701" y="3468443"/>
            <a:ext cx="348568" cy="341633"/>
            <a:chOff x="-60988625" y="3740800"/>
            <a:chExt cx="316650" cy="310350"/>
          </a:xfrm>
        </p:grpSpPr>
        <p:sp>
          <p:nvSpPr>
            <p:cNvPr id="9523" name="Google Shape;9523;p66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66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66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6" name="Google Shape;9526;p66"/>
          <p:cNvGrpSpPr/>
          <p:nvPr/>
        </p:nvGrpSpPr>
        <p:grpSpPr>
          <a:xfrm>
            <a:off x="5659701" y="3873607"/>
            <a:ext cx="348568" cy="347468"/>
            <a:chOff x="-60987850" y="4100950"/>
            <a:chExt cx="316650" cy="315650"/>
          </a:xfrm>
        </p:grpSpPr>
        <p:sp>
          <p:nvSpPr>
            <p:cNvPr id="9527" name="Google Shape;9527;p66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66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66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66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66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2" name="Google Shape;9532;p66"/>
          <p:cNvGrpSpPr/>
          <p:nvPr/>
        </p:nvGrpSpPr>
        <p:grpSpPr>
          <a:xfrm>
            <a:off x="7343519" y="3469311"/>
            <a:ext cx="351155" cy="339900"/>
            <a:chOff x="-59447250" y="3706150"/>
            <a:chExt cx="319000" cy="308775"/>
          </a:xfrm>
        </p:grpSpPr>
        <p:sp>
          <p:nvSpPr>
            <p:cNvPr id="9533" name="Google Shape;9533;p66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66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66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66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7" name="Google Shape;9537;p66"/>
          <p:cNvGrpSpPr/>
          <p:nvPr/>
        </p:nvGrpSpPr>
        <p:grpSpPr>
          <a:xfrm>
            <a:off x="1857821" y="3044511"/>
            <a:ext cx="350302" cy="346532"/>
            <a:chOff x="-64406125" y="3362225"/>
            <a:chExt cx="318225" cy="314800"/>
          </a:xfrm>
        </p:grpSpPr>
        <p:sp>
          <p:nvSpPr>
            <p:cNvPr id="9538" name="Google Shape;9538;p66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66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40" name="Google Shape;9540;p66"/>
          <p:cNvSpPr/>
          <p:nvPr/>
        </p:nvSpPr>
        <p:spPr>
          <a:xfrm>
            <a:off x="1916080" y="3464665"/>
            <a:ext cx="229792" cy="34942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41" name="Google Shape;9541;p66"/>
          <p:cNvGrpSpPr/>
          <p:nvPr/>
        </p:nvGrpSpPr>
        <p:grpSpPr>
          <a:xfrm>
            <a:off x="1858262" y="3873057"/>
            <a:ext cx="349421" cy="348568"/>
            <a:chOff x="-64410850" y="4094450"/>
            <a:chExt cx="317425" cy="316650"/>
          </a:xfrm>
        </p:grpSpPr>
        <p:sp>
          <p:nvSpPr>
            <p:cNvPr id="9542" name="Google Shape;9542;p66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66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66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45" name="Google Shape;9545;p66"/>
          <p:cNvSpPr/>
          <p:nvPr/>
        </p:nvSpPr>
        <p:spPr>
          <a:xfrm>
            <a:off x="3991648" y="3043074"/>
            <a:ext cx="304344" cy="349614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46" name="Google Shape;9546;p66"/>
          <p:cNvGrpSpPr/>
          <p:nvPr/>
        </p:nvGrpSpPr>
        <p:grpSpPr>
          <a:xfrm>
            <a:off x="3971901" y="3464013"/>
            <a:ext cx="347715" cy="350495"/>
            <a:chOff x="-62516625" y="3743175"/>
            <a:chExt cx="315875" cy="318400"/>
          </a:xfrm>
        </p:grpSpPr>
        <p:sp>
          <p:nvSpPr>
            <p:cNvPr id="9547" name="Google Shape;9547;p66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66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9" name="Google Shape;9549;p66"/>
          <p:cNvGrpSpPr/>
          <p:nvPr/>
        </p:nvGrpSpPr>
        <p:grpSpPr>
          <a:xfrm>
            <a:off x="3978410" y="3892128"/>
            <a:ext cx="334698" cy="310426"/>
            <a:chOff x="-62511900" y="4129100"/>
            <a:chExt cx="304050" cy="282000"/>
          </a:xfrm>
        </p:grpSpPr>
        <p:sp>
          <p:nvSpPr>
            <p:cNvPr id="9550" name="Google Shape;9550;p66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66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66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66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66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5" name="Google Shape;9555;p66"/>
          <p:cNvGrpSpPr/>
          <p:nvPr/>
        </p:nvGrpSpPr>
        <p:grpSpPr>
          <a:xfrm>
            <a:off x="6102576" y="3043066"/>
            <a:ext cx="295675" cy="349421"/>
            <a:chOff x="-60597975" y="3367475"/>
            <a:chExt cx="268600" cy="317425"/>
          </a:xfrm>
        </p:grpSpPr>
        <p:sp>
          <p:nvSpPr>
            <p:cNvPr id="9556" name="Google Shape;9556;p66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66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66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66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66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61" name="Google Shape;9561;p66"/>
          <p:cNvSpPr/>
          <p:nvPr/>
        </p:nvSpPr>
        <p:spPr>
          <a:xfrm>
            <a:off x="6072955" y="3465738"/>
            <a:ext cx="351155" cy="34727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2" name="Google Shape;9562;p66"/>
          <p:cNvGrpSpPr/>
          <p:nvPr/>
        </p:nvGrpSpPr>
        <p:grpSpPr>
          <a:xfrm>
            <a:off x="6076129" y="3922482"/>
            <a:ext cx="348568" cy="249716"/>
            <a:chOff x="-60621600" y="4145650"/>
            <a:chExt cx="316650" cy="226850"/>
          </a:xfrm>
        </p:grpSpPr>
        <p:sp>
          <p:nvSpPr>
            <p:cNvPr id="9563" name="Google Shape;9563;p66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66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66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6" name="Google Shape;9566;p66"/>
          <p:cNvGrpSpPr/>
          <p:nvPr/>
        </p:nvGrpSpPr>
        <p:grpSpPr>
          <a:xfrm>
            <a:off x="7347852" y="3873484"/>
            <a:ext cx="342486" cy="347715"/>
            <a:chOff x="-59400775" y="4084200"/>
            <a:chExt cx="311125" cy="315875"/>
          </a:xfrm>
        </p:grpSpPr>
        <p:sp>
          <p:nvSpPr>
            <p:cNvPr id="9567" name="Google Shape;9567;p66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66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66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66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66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66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3" name="Google Shape;9573;p66"/>
          <p:cNvGrpSpPr/>
          <p:nvPr/>
        </p:nvGrpSpPr>
        <p:grpSpPr>
          <a:xfrm>
            <a:off x="2276375" y="3043493"/>
            <a:ext cx="347688" cy="348568"/>
            <a:chOff x="-64044600" y="3360375"/>
            <a:chExt cx="315850" cy="316650"/>
          </a:xfrm>
        </p:grpSpPr>
        <p:sp>
          <p:nvSpPr>
            <p:cNvPr id="9574" name="Google Shape;9574;p66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66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66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7" name="Google Shape;9577;p66"/>
          <p:cNvGrpSpPr/>
          <p:nvPr/>
        </p:nvGrpSpPr>
        <p:grpSpPr>
          <a:xfrm>
            <a:off x="2301514" y="3464550"/>
            <a:ext cx="297409" cy="349421"/>
            <a:chOff x="-64022550" y="3727425"/>
            <a:chExt cx="270175" cy="317425"/>
          </a:xfrm>
        </p:grpSpPr>
        <p:sp>
          <p:nvSpPr>
            <p:cNvPr id="9578" name="Google Shape;9578;p66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66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66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1" name="Google Shape;9581;p66"/>
          <p:cNvGrpSpPr/>
          <p:nvPr/>
        </p:nvGrpSpPr>
        <p:grpSpPr>
          <a:xfrm>
            <a:off x="2324480" y="3872616"/>
            <a:ext cx="251478" cy="349449"/>
            <a:chOff x="-64001300" y="4093650"/>
            <a:chExt cx="228450" cy="317450"/>
          </a:xfrm>
        </p:grpSpPr>
        <p:sp>
          <p:nvSpPr>
            <p:cNvPr id="9582" name="Google Shape;9582;p66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66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66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66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6" name="Google Shape;9586;p66"/>
          <p:cNvGrpSpPr/>
          <p:nvPr/>
        </p:nvGrpSpPr>
        <p:grpSpPr>
          <a:xfrm>
            <a:off x="4392400" y="3043438"/>
            <a:ext cx="342486" cy="348678"/>
            <a:chOff x="-62148800" y="3377700"/>
            <a:chExt cx="311125" cy="316750"/>
          </a:xfrm>
        </p:grpSpPr>
        <p:sp>
          <p:nvSpPr>
            <p:cNvPr id="9587" name="Google Shape;9587;p66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66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9" name="Google Shape;9589;p66"/>
          <p:cNvGrpSpPr/>
          <p:nvPr/>
        </p:nvGrpSpPr>
        <p:grpSpPr>
          <a:xfrm>
            <a:off x="4388506" y="3464535"/>
            <a:ext cx="350275" cy="349449"/>
            <a:chOff x="-62154300" y="3743950"/>
            <a:chExt cx="318200" cy="317450"/>
          </a:xfrm>
        </p:grpSpPr>
        <p:sp>
          <p:nvSpPr>
            <p:cNvPr id="9590" name="Google Shape;9590;p66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66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2" name="Google Shape;9592;p66"/>
          <p:cNvGrpSpPr/>
          <p:nvPr/>
        </p:nvGrpSpPr>
        <p:grpSpPr>
          <a:xfrm>
            <a:off x="4388493" y="3873056"/>
            <a:ext cx="350302" cy="348568"/>
            <a:chOff x="-62151950" y="4111775"/>
            <a:chExt cx="318225" cy="316650"/>
          </a:xfrm>
        </p:grpSpPr>
        <p:sp>
          <p:nvSpPr>
            <p:cNvPr id="9593" name="Google Shape;9593;p66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66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66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66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7" name="Google Shape;9597;p66"/>
          <p:cNvGrpSpPr/>
          <p:nvPr/>
        </p:nvGrpSpPr>
        <p:grpSpPr>
          <a:xfrm>
            <a:off x="6499351" y="3042984"/>
            <a:ext cx="350275" cy="349587"/>
            <a:chOff x="-60254550" y="3367325"/>
            <a:chExt cx="318200" cy="317575"/>
          </a:xfrm>
        </p:grpSpPr>
        <p:sp>
          <p:nvSpPr>
            <p:cNvPr id="9598" name="Google Shape;9598;p66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66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66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66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2" name="Google Shape;9602;p66"/>
          <p:cNvGrpSpPr/>
          <p:nvPr/>
        </p:nvGrpSpPr>
        <p:grpSpPr>
          <a:xfrm>
            <a:off x="6500204" y="3465031"/>
            <a:ext cx="348568" cy="348458"/>
            <a:chOff x="-60255350" y="3733825"/>
            <a:chExt cx="316650" cy="316550"/>
          </a:xfrm>
        </p:grpSpPr>
        <p:sp>
          <p:nvSpPr>
            <p:cNvPr id="9603" name="Google Shape;9603;p66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66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66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66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66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66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66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0" name="Google Shape;9610;p66"/>
          <p:cNvGrpSpPr/>
          <p:nvPr/>
        </p:nvGrpSpPr>
        <p:grpSpPr>
          <a:xfrm>
            <a:off x="6526651" y="3873483"/>
            <a:ext cx="295675" cy="347715"/>
            <a:chOff x="-60232500" y="4101525"/>
            <a:chExt cx="268600" cy="315875"/>
          </a:xfrm>
        </p:grpSpPr>
        <p:sp>
          <p:nvSpPr>
            <p:cNvPr id="9611" name="Google Shape;9611;p66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66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3" name="Google Shape;9613;p66"/>
          <p:cNvSpPr/>
          <p:nvPr/>
        </p:nvSpPr>
        <p:spPr>
          <a:xfrm>
            <a:off x="7766392" y="3043157"/>
            <a:ext cx="348541" cy="349449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14" name="Google Shape;9614;p66"/>
          <p:cNvGrpSpPr/>
          <p:nvPr/>
        </p:nvGrpSpPr>
        <p:grpSpPr>
          <a:xfrm>
            <a:off x="2700499" y="3043493"/>
            <a:ext cx="350302" cy="348568"/>
            <a:chOff x="-63679950" y="3360375"/>
            <a:chExt cx="318225" cy="316650"/>
          </a:xfrm>
        </p:grpSpPr>
        <p:sp>
          <p:nvSpPr>
            <p:cNvPr id="9615" name="Google Shape;9615;p66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66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66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66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9" name="Google Shape;9619;p66"/>
          <p:cNvSpPr/>
          <p:nvPr/>
        </p:nvSpPr>
        <p:spPr>
          <a:xfrm>
            <a:off x="2697656" y="3464445"/>
            <a:ext cx="352036" cy="349862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20" name="Google Shape;9620;p66"/>
          <p:cNvGrpSpPr/>
          <p:nvPr/>
        </p:nvGrpSpPr>
        <p:grpSpPr>
          <a:xfrm>
            <a:off x="2699192" y="3872506"/>
            <a:ext cx="352916" cy="349669"/>
            <a:chOff x="-63679950" y="4093450"/>
            <a:chExt cx="320600" cy="317650"/>
          </a:xfrm>
        </p:grpSpPr>
        <p:sp>
          <p:nvSpPr>
            <p:cNvPr id="9621" name="Google Shape;9621;p66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66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66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4" name="Google Shape;9624;p66"/>
          <p:cNvGrpSpPr/>
          <p:nvPr/>
        </p:nvGrpSpPr>
        <p:grpSpPr>
          <a:xfrm>
            <a:off x="4806228" y="3043052"/>
            <a:ext cx="348568" cy="349449"/>
            <a:chOff x="-61784125" y="3377700"/>
            <a:chExt cx="316650" cy="317450"/>
          </a:xfrm>
        </p:grpSpPr>
        <p:sp>
          <p:nvSpPr>
            <p:cNvPr id="9625" name="Google Shape;9625;p66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66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66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66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66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66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66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2" name="Google Shape;9632;p66"/>
          <p:cNvGrpSpPr/>
          <p:nvPr/>
        </p:nvGrpSpPr>
        <p:grpSpPr>
          <a:xfrm>
            <a:off x="4806228" y="3464535"/>
            <a:ext cx="348568" cy="349449"/>
            <a:chOff x="-61783350" y="3743950"/>
            <a:chExt cx="316650" cy="317450"/>
          </a:xfrm>
        </p:grpSpPr>
        <p:sp>
          <p:nvSpPr>
            <p:cNvPr id="9633" name="Google Shape;9633;p66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66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5" name="Google Shape;9635;p66"/>
          <p:cNvSpPr/>
          <p:nvPr/>
        </p:nvSpPr>
        <p:spPr>
          <a:xfrm>
            <a:off x="4804311" y="3873032"/>
            <a:ext cx="348568" cy="348871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6" name="Google Shape;9636;p66"/>
          <p:cNvSpPr/>
          <p:nvPr/>
        </p:nvSpPr>
        <p:spPr>
          <a:xfrm>
            <a:off x="6919200" y="3052541"/>
            <a:ext cx="348568" cy="330680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7" name="Google Shape;9637;p66"/>
          <p:cNvSpPr/>
          <p:nvPr/>
        </p:nvSpPr>
        <p:spPr>
          <a:xfrm>
            <a:off x="6918333" y="3502808"/>
            <a:ext cx="350302" cy="273136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38" name="Google Shape;9638;p66"/>
          <p:cNvGrpSpPr/>
          <p:nvPr/>
        </p:nvGrpSpPr>
        <p:grpSpPr>
          <a:xfrm>
            <a:off x="6919750" y="3873868"/>
            <a:ext cx="351183" cy="346945"/>
            <a:chOff x="-59869425" y="4102225"/>
            <a:chExt cx="319025" cy="315175"/>
          </a:xfrm>
        </p:grpSpPr>
        <p:sp>
          <p:nvSpPr>
            <p:cNvPr id="9639" name="Google Shape;9639;p66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66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66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66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3" name="Google Shape;9643;p66"/>
          <p:cNvGrpSpPr/>
          <p:nvPr/>
        </p:nvGrpSpPr>
        <p:grpSpPr>
          <a:xfrm>
            <a:off x="7768209" y="3465403"/>
            <a:ext cx="348568" cy="347715"/>
            <a:chOff x="-59029025" y="3711650"/>
            <a:chExt cx="316650" cy="315875"/>
          </a:xfrm>
        </p:grpSpPr>
        <p:sp>
          <p:nvSpPr>
            <p:cNvPr id="9644" name="Google Shape;9644;p66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66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66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66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66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66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66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5" name="Google Shape;9655;p67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Avatar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9656" name="Google Shape;9656;p67"/>
          <p:cNvGrpSpPr/>
          <p:nvPr/>
        </p:nvGrpSpPr>
        <p:grpSpPr>
          <a:xfrm>
            <a:off x="1095363" y="1685939"/>
            <a:ext cx="336332" cy="336332"/>
            <a:chOff x="-57970450" y="1903275"/>
            <a:chExt cx="318225" cy="318225"/>
          </a:xfrm>
        </p:grpSpPr>
        <p:sp>
          <p:nvSpPr>
            <p:cNvPr id="9657" name="Google Shape;9657;p67"/>
            <p:cNvSpPr/>
            <p:nvPr/>
          </p:nvSpPr>
          <p:spPr>
            <a:xfrm>
              <a:off x="-57847575" y="2135825"/>
              <a:ext cx="73250" cy="28975"/>
            </a:xfrm>
            <a:custGeom>
              <a:avLst/>
              <a:gdLst/>
              <a:ahLst/>
              <a:cxnLst/>
              <a:rect l="l" t="t" r="r" b="b"/>
              <a:pathLst>
                <a:path w="2930" h="1159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67"/>
            <p:cNvSpPr/>
            <p:nvPr/>
          </p:nvSpPr>
          <p:spPr>
            <a:xfrm>
              <a:off x="-57857025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67"/>
            <p:cNvSpPr/>
            <p:nvPr/>
          </p:nvSpPr>
          <p:spPr>
            <a:xfrm>
              <a:off x="-577822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67"/>
            <p:cNvSpPr/>
            <p:nvPr/>
          </p:nvSpPr>
          <p:spPr>
            <a:xfrm>
              <a:off x="-57970450" y="1903275"/>
              <a:ext cx="318225" cy="318225"/>
            </a:xfrm>
            <a:custGeom>
              <a:avLst/>
              <a:gdLst/>
              <a:ahLst/>
              <a:cxnLst/>
              <a:rect l="l" t="t" r="r" b="b"/>
              <a:pathLst>
                <a:path w="12729" h="12729" extrusionOk="0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1" name="Google Shape;9661;p67"/>
          <p:cNvGrpSpPr/>
          <p:nvPr/>
        </p:nvGrpSpPr>
        <p:grpSpPr>
          <a:xfrm>
            <a:off x="1115761" y="2101328"/>
            <a:ext cx="295536" cy="334667"/>
            <a:chOff x="-57950750" y="2296300"/>
            <a:chExt cx="279625" cy="316650"/>
          </a:xfrm>
        </p:grpSpPr>
        <p:sp>
          <p:nvSpPr>
            <p:cNvPr id="9662" name="Google Shape;9662;p67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67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67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67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6" name="Google Shape;9666;p67"/>
          <p:cNvGrpSpPr/>
          <p:nvPr/>
        </p:nvGrpSpPr>
        <p:grpSpPr>
          <a:xfrm>
            <a:off x="1095469" y="2515051"/>
            <a:ext cx="336121" cy="335513"/>
            <a:chOff x="-57969675" y="2687750"/>
            <a:chExt cx="318025" cy="317450"/>
          </a:xfrm>
        </p:grpSpPr>
        <p:sp>
          <p:nvSpPr>
            <p:cNvPr id="9667" name="Google Shape;9667;p67"/>
            <p:cNvSpPr/>
            <p:nvPr/>
          </p:nvSpPr>
          <p:spPr>
            <a:xfrm>
              <a:off x="-578562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67"/>
            <p:cNvSpPr/>
            <p:nvPr/>
          </p:nvSpPr>
          <p:spPr>
            <a:xfrm>
              <a:off x="-578460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67"/>
            <p:cNvSpPr/>
            <p:nvPr/>
          </p:nvSpPr>
          <p:spPr>
            <a:xfrm>
              <a:off x="-57969675" y="2687750"/>
              <a:ext cx="318025" cy="317450"/>
            </a:xfrm>
            <a:custGeom>
              <a:avLst/>
              <a:gdLst/>
              <a:ahLst/>
              <a:cxnLst/>
              <a:rect l="l" t="t" r="r" b="b"/>
              <a:pathLst>
                <a:path w="12721" h="12698" extrusionOk="0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67"/>
            <p:cNvSpPr/>
            <p:nvPr/>
          </p:nvSpPr>
          <p:spPr>
            <a:xfrm>
              <a:off x="-57838125" y="2724975"/>
              <a:ext cx="56725" cy="55550"/>
            </a:xfrm>
            <a:custGeom>
              <a:avLst/>
              <a:gdLst/>
              <a:ahLst/>
              <a:cxnLst/>
              <a:rect l="l" t="t" r="r" b="b"/>
              <a:pathLst>
                <a:path w="2269" h="2222" extrusionOk="0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1" name="Google Shape;9671;p67"/>
          <p:cNvGrpSpPr/>
          <p:nvPr/>
        </p:nvGrpSpPr>
        <p:grpSpPr>
          <a:xfrm>
            <a:off x="3153180" y="1685939"/>
            <a:ext cx="338842" cy="336332"/>
            <a:chOff x="-56012425" y="1903275"/>
            <a:chExt cx="320600" cy="318225"/>
          </a:xfrm>
        </p:grpSpPr>
        <p:sp>
          <p:nvSpPr>
            <p:cNvPr id="9672" name="Google Shape;9672;p67"/>
            <p:cNvSpPr/>
            <p:nvPr/>
          </p:nvSpPr>
          <p:spPr>
            <a:xfrm>
              <a:off x="-55897425" y="201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67"/>
            <p:cNvSpPr/>
            <p:nvPr/>
          </p:nvSpPr>
          <p:spPr>
            <a:xfrm>
              <a:off x="-56012425" y="1903275"/>
              <a:ext cx="320600" cy="318225"/>
            </a:xfrm>
            <a:custGeom>
              <a:avLst/>
              <a:gdLst/>
              <a:ahLst/>
              <a:cxnLst/>
              <a:rect l="l" t="t" r="r" b="b"/>
              <a:pathLst>
                <a:path w="12824" h="12729" extrusionOk="0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4" name="Google Shape;9674;p67"/>
          <p:cNvGrpSpPr/>
          <p:nvPr/>
        </p:nvGrpSpPr>
        <p:grpSpPr>
          <a:xfrm>
            <a:off x="3154013" y="2099663"/>
            <a:ext cx="337178" cy="337178"/>
            <a:chOff x="-56010850" y="2294725"/>
            <a:chExt cx="319025" cy="319025"/>
          </a:xfrm>
        </p:grpSpPr>
        <p:sp>
          <p:nvSpPr>
            <p:cNvPr id="9675" name="Google Shape;9675;p67"/>
            <p:cNvSpPr/>
            <p:nvPr/>
          </p:nvSpPr>
          <p:spPr>
            <a:xfrm>
              <a:off x="-5590687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67"/>
            <p:cNvSpPr/>
            <p:nvPr/>
          </p:nvSpPr>
          <p:spPr>
            <a:xfrm>
              <a:off x="-5591632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67"/>
            <p:cNvSpPr/>
            <p:nvPr/>
          </p:nvSpPr>
          <p:spPr>
            <a:xfrm>
              <a:off x="-558423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67"/>
            <p:cNvSpPr/>
            <p:nvPr/>
          </p:nvSpPr>
          <p:spPr>
            <a:xfrm>
              <a:off x="-56010850" y="2294725"/>
              <a:ext cx="319025" cy="319025"/>
            </a:xfrm>
            <a:custGeom>
              <a:avLst/>
              <a:gdLst/>
              <a:ahLst/>
              <a:cxnLst/>
              <a:rect l="l" t="t" r="r" b="b"/>
              <a:pathLst>
                <a:path w="12761" h="12761" extrusionOk="0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9" name="Google Shape;9679;p67"/>
          <p:cNvGrpSpPr/>
          <p:nvPr/>
        </p:nvGrpSpPr>
        <p:grpSpPr>
          <a:xfrm>
            <a:off x="3154026" y="2514232"/>
            <a:ext cx="337151" cy="336332"/>
            <a:chOff x="-56010050" y="2686975"/>
            <a:chExt cx="319000" cy="318225"/>
          </a:xfrm>
        </p:grpSpPr>
        <p:sp>
          <p:nvSpPr>
            <p:cNvPr id="9680" name="Google Shape;9680;p67"/>
            <p:cNvSpPr/>
            <p:nvPr/>
          </p:nvSpPr>
          <p:spPr>
            <a:xfrm>
              <a:off x="-55887975" y="2917925"/>
              <a:ext cx="72475" cy="29775"/>
            </a:xfrm>
            <a:custGeom>
              <a:avLst/>
              <a:gdLst/>
              <a:ahLst/>
              <a:cxnLst/>
              <a:rect l="l" t="t" r="r" b="b"/>
              <a:pathLst>
                <a:path w="2899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94" y="72"/>
                    <a:pt x="2608" y="48"/>
                    <a:pt x="2513" y="48"/>
                  </a:cubicBezTo>
                  <a:cubicBezTo>
                    <a:pt x="2419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51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67"/>
            <p:cNvSpPr/>
            <p:nvPr/>
          </p:nvSpPr>
          <p:spPr>
            <a:xfrm>
              <a:off x="-5589742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67"/>
            <p:cNvSpPr/>
            <p:nvPr/>
          </p:nvSpPr>
          <p:spPr>
            <a:xfrm>
              <a:off x="-558226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67"/>
            <p:cNvSpPr/>
            <p:nvPr/>
          </p:nvSpPr>
          <p:spPr>
            <a:xfrm>
              <a:off x="-56010050" y="26869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2962" y="756"/>
                  </a:moveTo>
                  <a:cubicBezTo>
                    <a:pt x="3686" y="756"/>
                    <a:pt x="4285" y="1260"/>
                    <a:pt x="4443" y="1954"/>
                  </a:cubicBezTo>
                  <a:cubicBezTo>
                    <a:pt x="4096" y="2174"/>
                    <a:pt x="3749" y="2395"/>
                    <a:pt x="3434" y="2710"/>
                  </a:cubicBezTo>
                  <a:cubicBezTo>
                    <a:pt x="3119" y="3025"/>
                    <a:pt x="2867" y="3340"/>
                    <a:pt x="2678" y="3686"/>
                  </a:cubicBezTo>
                  <a:cubicBezTo>
                    <a:pt x="1954" y="3592"/>
                    <a:pt x="1450" y="2962"/>
                    <a:pt x="1450" y="2237"/>
                  </a:cubicBezTo>
                  <a:cubicBezTo>
                    <a:pt x="1450" y="1418"/>
                    <a:pt x="2111" y="756"/>
                    <a:pt x="2962" y="756"/>
                  </a:cubicBezTo>
                  <a:close/>
                  <a:moveTo>
                    <a:pt x="9735" y="756"/>
                  </a:moveTo>
                  <a:cubicBezTo>
                    <a:pt x="10554" y="756"/>
                    <a:pt x="11216" y="1418"/>
                    <a:pt x="11216" y="2237"/>
                  </a:cubicBezTo>
                  <a:cubicBezTo>
                    <a:pt x="11216" y="2993"/>
                    <a:pt x="10712" y="3592"/>
                    <a:pt x="9987" y="3686"/>
                  </a:cubicBezTo>
                  <a:cubicBezTo>
                    <a:pt x="9798" y="3340"/>
                    <a:pt x="9578" y="2993"/>
                    <a:pt x="9263" y="2710"/>
                  </a:cubicBezTo>
                  <a:cubicBezTo>
                    <a:pt x="8948" y="2395"/>
                    <a:pt x="8570" y="2174"/>
                    <a:pt x="8223" y="1954"/>
                  </a:cubicBezTo>
                  <a:cubicBezTo>
                    <a:pt x="8381" y="1260"/>
                    <a:pt x="8979" y="756"/>
                    <a:pt x="9735" y="756"/>
                  </a:cubicBezTo>
                  <a:close/>
                  <a:moveTo>
                    <a:pt x="5986" y="2237"/>
                  </a:moveTo>
                  <a:lnTo>
                    <a:pt x="5986" y="2584"/>
                  </a:lnTo>
                  <a:cubicBezTo>
                    <a:pt x="5986" y="4064"/>
                    <a:pt x="4789" y="5230"/>
                    <a:pt x="3340" y="5230"/>
                  </a:cubicBezTo>
                  <a:lnTo>
                    <a:pt x="2993" y="5230"/>
                  </a:lnTo>
                  <a:cubicBezTo>
                    <a:pt x="3151" y="3655"/>
                    <a:pt x="4411" y="2395"/>
                    <a:pt x="5986" y="2237"/>
                  </a:cubicBezTo>
                  <a:close/>
                  <a:moveTo>
                    <a:pt x="6742" y="2237"/>
                  </a:moveTo>
                  <a:cubicBezTo>
                    <a:pt x="8318" y="2395"/>
                    <a:pt x="9578" y="3655"/>
                    <a:pt x="9735" y="5230"/>
                  </a:cubicBezTo>
                  <a:lnTo>
                    <a:pt x="9357" y="5230"/>
                  </a:lnTo>
                  <a:cubicBezTo>
                    <a:pt x="7908" y="5230"/>
                    <a:pt x="6742" y="4064"/>
                    <a:pt x="6742" y="2584"/>
                  </a:cubicBezTo>
                  <a:lnTo>
                    <a:pt x="6742" y="2237"/>
                  </a:lnTo>
                  <a:close/>
                  <a:moveTo>
                    <a:pt x="2206" y="5986"/>
                  </a:moveTo>
                  <a:lnTo>
                    <a:pt x="2206" y="7467"/>
                  </a:lnTo>
                  <a:cubicBezTo>
                    <a:pt x="1796" y="7467"/>
                    <a:pt x="1450" y="7152"/>
                    <a:pt x="1450" y="6742"/>
                  </a:cubicBezTo>
                  <a:cubicBezTo>
                    <a:pt x="1450" y="6301"/>
                    <a:pt x="1796" y="5986"/>
                    <a:pt x="2206" y="5986"/>
                  </a:cubicBezTo>
                  <a:close/>
                  <a:moveTo>
                    <a:pt x="10460" y="5986"/>
                  </a:moveTo>
                  <a:cubicBezTo>
                    <a:pt x="10870" y="5986"/>
                    <a:pt x="11216" y="6301"/>
                    <a:pt x="11216" y="6742"/>
                  </a:cubicBezTo>
                  <a:cubicBezTo>
                    <a:pt x="11216" y="7120"/>
                    <a:pt x="10870" y="7467"/>
                    <a:pt x="10460" y="7467"/>
                  </a:cubicBezTo>
                  <a:lnTo>
                    <a:pt x="10460" y="5986"/>
                  </a:lnTo>
                  <a:close/>
                  <a:moveTo>
                    <a:pt x="1008" y="7624"/>
                  </a:moveTo>
                  <a:cubicBezTo>
                    <a:pt x="1292" y="8002"/>
                    <a:pt x="1733" y="8223"/>
                    <a:pt x="2206" y="8223"/>
                  </a:cubicBezTo>
                  <a:cubicBezTo>
                    <a:pt x="2206" y="8633"/>
                    <a:pt x="1891" y="8979"/>
                    <a:pt x="1450" y="8979"/>
                  </a:cubicBezTo>
                  <a:cubicBezTo>
                    <a:pt x="1071" y="8979"/>
                    <a:pt x="693" y="8664"/>
                    <a:pt x="693" y="8223"/>
                  </a:cubicBezTo>
                  <a:cubicBezTo>
                    <a:pt x="693" y="8002"/>
                    <a:pt x="819" y="7750"/>
                    <a:pt x="1008" y="7624"/>
                  </a:cubicBezTo>
                  <a:close/>
                  <a:moveTo>
                    <a:pt x="11657" y="7624"/>
                  </a:moveTo>
                  <a:cubicBezTo>
                    <a:pt x="11846" y="7782"/>
                    <a:pt x="11972" y="8002"/>
                    <a:pt x="11972" y="8223"/>
                  </a:cubicBezTo>
                  <a:cubicBezTo>
                    <a:pt x="11972" y="8633"/>
                    <a:pt x="11626" y="8979"/>
                    <a:pt x="11216" y="8979"/>
                  </a:cubicBezTo>
                  <a:cubicBezTo>
                    <a:pt x="10838" y="8979"/>
                    <a:pt x="10460" y="8664"/>
                    <a:pt x="10460" y="8223"/>
                  </a:cubicBezTo>
                  <a:cubicBezTo>
                    <a:pt x="10933" y="8223"/>
                    <a:pt x="11374" y="8002"/>
                    <a:pt x="11657" y="7624"/>
                  </a:cubicBezTo>
                  <a:close/>
                  <a:moveTo>
                    <a:pt x="6333" y="4127"/>
                  </a:moveTo>
                  <a:cubicBezTo>
                    <a:pt x="6490" y="4442"/>
                    <a:pt x="6679" y="4726"/>
                    <a:pt x="6963" y="5009"/>
                  </a:cubicBezTo>
                  <a:cubicBezTo>
                    <a:pt x="7593" y="5640"/>
                    <a:pt x="8475" y="5986"/>
                    <a:pt x="9357" y="5986"/>
                  </a:cubicBezTo>
                  <a:lnTo>
                    <a:pt x="9735" y="5986"/>
                  </a:lnTo>
                  <a:lnTo>
                    <a:pt x="9735" y="8570"/>
                  </a:lnTo>
                  <a:cubicBezTo>
                    <a:pt x="9735" y="10428"/>
                    <a:pt x="8192" y="11972"/>
                    <a:pt x="6333" y="11972"/>
                  </a:cubicBezTo>
                  <a:cubicBezTo>
                    <a:pt x="4474" y="11972"/>
                    <a:pt x="2962" y="10428"/>
                    <a:pt x="2962" y="8570"/>
                  </a:cubicBezTo>
                  <a:lnTo>
                    <a:pt x="2962" y="5986"/>
                  </a:lnTo>
                  <a:lnTo>
                    <a:pt x="3308" y="5986"/>
                  </a:lnTo>
                  <a:cubicBezTo>
                    <a:pt x="4222" y="5986"/>
                    <a:pt x="5041" y="5640"/>
                    <a:pt x="5703" y="5009"/>
                  </a:cubicBezTo>
                  <a:cubicBezTo>
                    <a:pt x="5955" y="4757"/>
                    <a:pt x="6175" y="4442"/>
                    <a:pt x="6333" y="4127"/>
                  </a:cubicBezTo>
                  <a:close/>
                  <a:moveTo>
                    <a:pt x="2962" y="0"/>
                  </a:moveTo>
                  <a:cubicBezTo>
                    <a:pt x="1733" y="0"/>
                    <a:pt x="693" y="977"/>
                    <a:pt x="693" y="2237"/>
                  </a:cubicBezTo>
                  <a:cubicBezTo>
                    <a:pt x="693" y="3277"/>
                    <a:pt x="1418" y="4159"/>
                    <a:pt x="2395" y="4411"/>
                  </a:cubicBezTo>
                  <a:cubicBezTo>
                    <a:pt x="2332" y="4694"/>
                    <a:pt x="2237" y="4946"/>
                    <a:pt x="2237" y="5230"/>
                  </a:cubicBezTo>
                  <a:cubicBezTo>
                    <a:pt x="1355" y="5230"/>
                    <a:pt x="630" y="6018"/>
                    <a:pt x="756" y="6931"/>
                  </a:cubicBezTo>
                  <a:cubicBezTo>
                    <a:pt x="284" y="7215"/>
                    <a:pt x="0" y="7687"/>
                    <a:pt x="0" y="8223"/>
                  </a:cubicBezTo>
                  <a:cubicBezTo>
                    <a:pt x="0" y="9042"/>
                    <a:pt x="662" y="9735"/>
                    <a:pt x="1513" y="9735"/>
                  </a:cubicBezTo>
                  <a:cubicBezTo>
                    <a:pt x="1828" y="9735"/>
                    <a:pt x="2080" y="9641"/>
                    <a:pt x="2332" y="9452"/>
                  </a:cubicBezTo>
                  <a:cubicBezTo>
                    <a:pt x="2710" y="11310"/>
                    <a:pt x="4379" y="12728"/>
                    <a:pt x="6396" y="12728"/>
                  </a:cubicBezTo>
                  <a:cubicBezTo>
                    <a:pt x="8381" y="12728"/>
                    <a:pt x="10050" y="11310"/>
                    <a:pt x="10428" y="9452"/>
                  </a:cubicBezTo>
                  <a:cubicBezTo>
                    <a:pt x="10680" y="9609"/>
                    <a:pt x="10964" y="9735"/>
                    <a:pt x="11279" y="9735"/>
                  </a:cubicBezTo>
                  <a:cubicBezTo>
                    <a:pt x="12098" y="9735"/>
                    <a:pt x="12760" y="9042"/>
                    <a:pt x="12760" y="8223"/>
                  </a:cubicBezTo>
                  <a:cubicBezTo>
                    <a:pt x="12728" y="7687"/>
                    <a:pt x="12413" y="7152"/>
                    <a:pt x="11941" y="6931"/>
                  </a:cubicBezTo>
                  <a:cubicBezTo>
                    <a:pt x="12035" y="6018"/>
                    <a:pt x="11342" y="5230"/>
                    <a:pt x="10428" y="5230"/>
                  </a:cubicBezTo>
                  <a:cubicBezTo>
                    <a:pt x="10397" y="4946"/>
                    <a:pt x="10365" y="4694"/>
                    <a:pt x="10271" y="4411"/>
                  </a:cubicBezTo>
                  <a:cubicBezTo>
                    <a:pt x="11248" y="4159"/>
                    <a:pt x="11972" y="3277"/>
                    <a:pt x="11972" y="2237"/>
                  </a:cubicBezTo>
                  <a:cubicBezTo>
                    <a:pt x="11972" y="1008"/>
                    <a:pt x="10996" y="0"/>
                    <a:pt x="9735" y="0"/>
                  </a:cubicBezTo>
                  <a:cubicBezTo>
                    <a:pt x="8664" y="0"/>
                    <a:pt x="7814" y="693"/>
                    <a:pt x="7530" y="1638"/>
                  </a:cubicBezTo>
                  <a:cubicBezTo>
                    <a:pt x="7120" y="1544"/>
                    <a:pt x="6742" y="1481"/>
                    <a:pt x="6333" y="1481"/>
                  </a:cubicBezTo>
                  <a:cubicBezTo>
                    <a:pt x="5955" y="1481"/>
                    <a:pt x="5514" y="1575"/>
                    <a:pt x="5167" y="1638"/>
                  </a:cubicBezTo>
                  <a:cubicBezTo>
                    <a:pt x="4915" y="693"/>
                    <a:pt x="4033" y="0"/>
                    <a:pt x="29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4" name="Google Shape;9684;p67"/>
          <p:cNvGrpSpPr/>
          <p:nvPr/>
        </p:nvGrpSpPr>
        <p:grpSpPr>
          <a:xfrm>
            <a:off x="5231050" y="1685939"/>
            <a:ext cx="337178" cy="336332"/>
            <a:chOff x="-54081175" y="1903275"/>
            <a:chExt cx="319025" cy="318225"/>
          </a:xfrm>
        </p:grpSpPr>
        <p:sp>
          <p:nvSpPr>
            <p:cNvPr id="9685" name="Google Shape;9685;p67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67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7" name="Google Shape;9687;p67"/>
          <p:cNvGrpSpPr/>
          <p:nvPr/>
        </p:nvGrpSpPr>
        <p:grpSpPr>
          <a:xfrm>
            <a:off x="5251871" y="2101328"/>
            <a:ext cx="295536" cy="335513"/>
            <a:chOff x="-54063050" y="2296300"/>
            <a:chExt cx="279625" cy="317450"/>
          </a:xfrm>
        </p:grpSpPr>
        <p:sp>
          <p:nvSpPr>
            <p:cNvPr id="9688" name="Google Shape;9688;p67"/>
            <p:cNvSpPr/>
            <p:nvPr/>
          </p:nvSpPr>
          <p:spPr>
            <a:xfrm>
              <a:off x="-53959075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67"/>
            <p:cNvSpPr/>
            <p:nvPr/>
          </p:nvSpPr>
          <p:spPr>
            <a:xfrm>
              <a:off x="-53969325" y="2482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67"/>
            <p:cNvSpPr/>
            <p:nvPr/>
          </p:nvSpPr>
          <p:spPr>
            <a:xfrm>
              <a:off x="-53894500" y="248297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67"/>
            <p:cNvSpPr/>
            <p:nvPr/>
          </p:nvSpPr>
          <p:spPr>
            <a:xfrm>
              <a:off x="-54063050" y="2296300"/>
              <a:ext cx="279625" cy="317450"/>
            </a:xfrm>
            <a:custGeom>
              <a:avLst/>
              <a:gdLst/>
              <a:ahLst/>
              <a:cxnLst/>
              <a:rect l="l" t="t" r="r" b="b"/>
              <a:pathLst>
                <a:path w="11185" h="12698" extrusionOk="0">
                  <a:moveTo>
                    <a:pt x="5640" y="694"/>
                  </a:moveTo>
                  <a:cubicBezTo>
                    <a:pt x="7026" y="694"/>
                    <a:pt x="8286" y="883"/>
                    <a:pt x="9232" y="1198"/>
                  </a:cubicBezTo>
                  <a:cubicBezTo>
                    <a:pt x="10177" y="1576"/>
                    <a:pt x="10523" y="1923"/>
                    <a:pt x="10523" y="2206"/>
                  </a:cubicBezTo>
                  <a:cubicBezTo>
                    <a:pt x="10523" y="2427"/>
                    <a:pt x="10114" y="2647"/>
                    <a:pt x="9358" y="2931"/>
                  </a:cubicBezTo>
                  <a:lnTo>
                    <a:pt x="2017" y="2931"/>
                  </a:lnTo>
                  <a:cubicBezTo>
                    <a:pt x="1198" y="2679"/>
                    <a:pt x="757" y="2427"/>
                    <a:pt x="757" y="2206"/>
                  </a:cubicBezTo>
                  <a:cubicBezTo>
                    <a:pt x="757" y="1954"/>
                    <a:pt x="1103" y="1576"/>
                    <a:pt x="2048" y="1198"/>
                  </a:cubicBezTo>
                  <a:cubicBezTo>
                    <a:pt x="2994" y="851"/>
                    <a:pt x="4254" y="694"/>
                    <a:pt x="5640" y="694"/>
                  </a:cubicBezTo>
                  <a:close/>
                  <a:moveTo>
                    <a:pt x="8948" y="3687"/>
                  </a:moveTo>
                  <a:lnTo>
                    <a:pt x="8948" y="4475"/>
                  </a:lnTo>
                  <a:lnTo>
                    <a:pt x="2206" y="4475"/>
                  </a:lnTo>
                  <a:lnTo>
                    <a:pt x="2206" y="3687"/>
                  </a:lnTo>
                  <a:close/>
                  <a:moveTo>
                    <a:pt x="8633" y="5231"/>
                  </a:moveTo>
                  <a:cubicBezTo>
                    <a:pt x="8192" y="5703"/>
                    <a:pt x="7562" y="5987"/>
                    <a:pt x="6932" y="5987"/>
                  </a:cubicBezTo>
                  <a:lnTo>
                    <a:pt x="4317" y="5987"/>
                  </a:lnTo>
                  <a:cubicBezTo>
                    <a:pt x="3624" y="5987"/>
                    <a:pt x="3057" y="5703"/>
                    <a:pt x="2615" y="5231"/>
                  </a:cubicBezTo>
                  <a:close/>
                  <a:moveTo>
                    <a:pt x="9704" y="6680"/>
                  </a:moveTo>
                  <a:cubicBezTo>
                    <a:pt x="10082" y="6680"/>
                    <a:pt x="10460" y="6995"/>
                    <a:pt x="10460" y="7436"/>
                  </a:cubicBezTo>
                  <a:cubicBezTo>
                    <a:pt x="10460" y="7877"/>
                    <a:pt x="10145" y="8192"/>
                    <a:pt x="9704" y="8192"/>
                  </a:cubicBezTo>
                  <a:lnTo>
                    <a:pt x="9704" y="6680"/>
                  </a:lnTo>
                  <a:close/>
                  <a:moveTo>
                    <a:pt x="1513" y="6711"/>
                  </a:moveTo>
                  <a:lnTo>
                    <a:pt x="1513" y="8224"/>
                  </a:lnTo>
                  <a:cubicBezTo>
                    <a:pt x="1072" y="8192"/>
                    <a:pt x="757" y="7877"/>
                    <a:pt x="757" y="7467"/>
                  </a:cubicBezTo>
                  <a:cubicBezTo>
                    <a:pt x="757" y="7089"/>
                    <a:pt x="1103" y="6711"/>
                    <a:pt x="1513" y="6711"/>
                  </a:cubicBezTo>
                  <a:close/>
                  <a:moveTo>
                    <a:pt x="8979" y="5924"/>
                  </a:moveTo>
                  <a:lnTo>
                    <a:pt x="8979" y="8570"/>
                  </a:lnTo>
                  <a:cubicBezTo>
                    <a:pt x="8948" y="10429"/>
                    <a:pt x="7467" y="11910"/>
                    <a:pt x="5608" y="11910"/>
                  </a:cubicBezTo>
                  <a:cubicBezTo>
                    <a:pt x="3750" y="11910"/>
                    <a:pt x="2269" y="10429"/>
                    <a:pt x="2269" y="8570"/>
                  </a:cubicBezTo>
                  <a:lnTo>
                    <a:pt x="2269" y="5924"/>
                  </a:lnTo>
                  <a:cubicBezTo>
                    <a:pt x="2805" y="6459"/>
                    <a:pt x="3561" y="6711"/>
                    <a:pt x="4317" y="6711"/>
                  </a:cubicBezTo>
                  <a:lnTo>
                    <a:pt x="6932" y="6711"/>
                  </a:lnTo>
                  <a:cubicBezTo>
                    <a:pt x="7688" y="6711"/>
                    <a:pt x="8444" y="6459"/>
                    <a:pt x="8979" y="5924"/>
                  </a:cubicBezTo>
                  <a:close/>
                  <a:moveTo>
                    <a:pt x="5608" y="1"/>
                  </a:moveTo>
                  <a:cubicBezTo>
                    <a:pt x="4191" y="1"/>
                    <a:pt x="2805" y="190"/>
                    <a:pt x="1796" y="536"/>
                  </a:cubicBezTo>
                  <a:cubicBezTo>
                    <a:pt x="316" y="1040"/>
                    <a:pt x="1" y="1734"/>
                    <a:pt x="1" y="2206"/>
                  </a:cubicBezTo>
                  <a:cubicBezTo>
                    <a:pt x="1" y="2931"/>
                    <a:pt x="788" y="3309"/>
                    <a:pt x="1513" y="3561"/>
                  </a:cubicBezTo>
                  <a:lnTo>
                    <a:pt x="1513" y="5955"/>
                  </a:lnTo>
                  <a:cubicBezTo>
                    <a:pt x="694" y="5955"/>
                    <a:pt x="1" y="6648"/>
                    <a:pt x="1" y="7467"/>
                  </a:cubicBezTo>
                  <a:cubicBezTo>
                    <a:pt x="1" y="8287"/>
                    <a:pt x="694" y="8980"/>
                    <a:pt x="1513" y="8980"/>
                  </a:cubicBezTo>
                  <a:cubicBezTo>
                    <a:pt x="1702" y="11059"/>
                    <a:pt x="3466" y="12697"/>
                    <a:pt x="5608" y="12697"/>
                  </a:cubicBezTo>
                  <a:cubicBezTo>
                    <a:pt x="7719" y="12697"/>
                    <a:pt x="9515" y="11059"/>
                    <a:pt x="9704" y="8980"/>
                  </a:cubicBezTo>
                  <a:cubicBezTo>
                    <a:pt x="10523" y="8980"/>
                    <a:pt x="11185" y="8287"/>
                    <a:pt x="11185" y="7467"/>
                  </a:cubicBezTo>
                  <a:cubicBezTo>
                    <a:pt x="11185" y="6648"/>
                    <a:pt x="10523" y="5955"/>
                    <a:pt x="9704" y="5955"/>
                  </a:cubicBezTo>
                  <a:lnTo>
                    <a:pt x="9704" y="3561"/>
                  </a:lnTo>
                  <a:cubicBezTo>
                    <a:pt x="10397" y="3309"/>
                    <a:pt x="11185" y="2931"/>
                    <a:pt x="11185" y="2206"/>
                  </a:cubicBezTo>
                  <a:cubicBezTo>
                    <a:pt x="11185" y="1734"/>
                    <a:pt x="10870" y="1040"/>
                    <a:pt x="9421" y="536"/>
                  </a:cubicBezTo>
                  <a:cubicBezTo>
                    <a:pt x="8412" y="190"/>
                    <a:pt x="7058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2" name="Google Shape;9692;p67"/>
          <p:cNvGrpSpPr/>
          <p:nvPr/>
        </p:nvGrpSpPr>
        <p:grpSpPr>
          <a:xfrm>
            <a:off x="5251871" y="2512620"/>
            <a:ext cx="295536" cy="336279"/>
            <a:chOff x="-54061475" y="2685450"/>
            <a:chExt cx="279625" cy="318175"/>
          </a:xfrm>
        </p:grpSpPr>
        <p:sp>
          <p:nvSpPr>
            <p:cNvPr id="9693" name="Google Shape;9693;p67"/>
            <p:cNvSpPr/>
            <p:nvPr/>
          </p:nvSpPr>
          <p:spPr>
            <a:xfrm>
              <a:off x="-539590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78" y="39"/>
                    <a:pt x="2592" y="0"/>
                    <a:pt x="2501" y="0"/>
                  </a:cubicBezTo>
                  <a:cubicBezTo>
                    <a:pt x="2410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67"/>
            <p:cNvSpPr/>
            <p:nvPr/>
          </p:nvSpPr>
          <p:spPr>
            <a:xfrm>
              <a:off x="-53969325" y="28547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67"/>
            <p:cNvSpPr/>
            <p:nvPr/>
          </p:nvSpPr>
          <p:spPr>
            <a:xfrm>
              <a:off x="-538945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9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67"/>
            <p:cNvSpPr/>
            <p:nvPr/>
          </p:nvSpPr>
          <p:spPr>
            <a:xfrm>
              <a:off x="-54061475" y="2685450"/>
              <a:ext cx="279625" cy="318175"/>
            </a:xfrm>
            <a:custGeom>
              <a:avLst/>
              <a:gdLst/>
              <a:ahLst/>
              <a:cxnLst/>
              <a:rect l="l" t="t" r="r" b="b"/>
              <a:pathLst>
                <a:path w="11185" h="12727" extrusionOk="0">
                  <a:moveTo>
                    <a:pt x="4096" y="1699"/>
                  </a:moveTo>
                  <a:cubicBezTo>
                    <a:pt x="4348" y="1699"/>
                    <a:pt x="4537" y="1762"/>
                    <a:pt x="4726" y="1794"/>
                  </a:cubicBezTo>
                  <a:cubicBezTo>
                    <a:pt x="4254" y="2235"/>
                    <a:pt x="3970" y="2897"/>
                    <a:pt x="3844" y="3527"/>
                  </a:cubicBezTo>
                  <a:cubicBezTo>
                    <a:pt x="3813" y="3716"/>
                    <a:pt x="3970" y="3905"/>
                    <a:pt x="4159" y="3968"/>
                  </a:cubicBezTo>
                  <a:cubicBezTo>
                    <a:pt x="4178" y="3971"/>
                    <a:pt x="4197" y="3972"/>
                    <a:pt x="4216" y="3972"/>
                  </a:cubicBezTo>
                  <a:cubicBezTo>
                    <a:pt x="4411" y="3972"/>
                    <a:pt x="4572" y="3825"/>
                    <a:pt x="4600" y="3653"/>
                  </a:cubicBezTo>
                  <a:cubicBezTo>
                    <a:pt x="4695" y="3117"/>
                    <a:pt x="4915" y="2645"/>
                    <a:pt x="5199" y="2330"/>
                  </a:cubicBezTo>
                  <a:cubicBezTo>
                    <a:pt x="5335" y="2194"/>
                    <a:pt x="5588" y="1964"/>
                    <a:pt x="5877" y="1964"/>
                  </a:cubicBezTo>
                  <a:cubicBezTo>
                    <a:pt x="5923" y="1964"/>
                    <a:pt x="5970" y="1970"/>
                    <a:pt x="6018" y="1983"/>
                  </a:cubicBezTo>
                  <a:cubicBezTo>
                    <a:pt x="6365" y="2046"/>
                    <a:pt x="6585" y="2361"/>
                    <a:pt x="6648" y="2613"/>
                  </a:cubicBezTo>
                  <a:cubicBezTo>
                    <a:pt x="6806" y="2991"/>
                    <a:pt x="6900" y="3527"/>
                    <a:pt x="6774" y="4031"/>
                  </a:cubicBezTo>
                  <a:cubicBezTo>
                    <a:pt x="6743" y="4251"/>
                    <a:pt x="6900" y="4472"/>
                    <a:pt x="7121" y="4472"/>
                  </a:cubicBezTo>
                  <a:cubicBezTo>
                    <a:pt x="7310" y="4472"/>
                    <a:pt x="7467" y="4346"/>
                    <a:pt x="7467" y="4157"/>
                  </a:cubicBezTo>
                  <a:cubicBezTo>
                    <a:pt x="7593" y="3527"/>
                    <a:pt x="7562" y="2802"/>
                    <a:pt x="7247" y="2204"/>
                  </a:cubicBezTo>
                  <a:lnTo>
                    <a:pt x="7247" y="2204"/>
                  </a:lnTo>
                  <a:lnTo>
                    <a:pt x="7404" y="2267"/>
                  </a:lnTo>
                  <a:cubicBezTo>
                    <a:pt x="8822" y="2487"/>
                    <a:pt x="9767" y="3873"/>
                    <a:pt x="9515" y="5291"/>
                  </a:cubicBezTo>
                  <a:cubicBezTo>
                    <a:pt x="9486" y="5464"/>
                    <a:pt x="9326" y="5610"/>
                    <a:pt x="9130" y="5610"/>
                  </a:cubicBezTo>
                  <a:cubicBezTo>
                    <a:pt x="9112" y="5610"/>
                    <a:pt x="9093" y="5609"/>
                    <a:pt x="9074" y="5606"/>
                  </a:cubicBezTo>
                  <a:lnTo>
                    <a:pt x="1733" y="4314"/>
                  </a:lnTo>
                  <a:cubicBezTo>
                    <a:pt x="1639" y="4283"/>
                    <a:pt x="1481" y="4062"/>
                    <a:pt x="1513" y="3873"/>
                  </a:cubicBezTo>
                  <a:cubicBezTo>
                    <a:pt x="1765" y="2613"/>
                    <a:pt x="2868" y="1699"/>
                    <a:pt x="4096" y="1699"/>
                  </a:cubicBezTo>
                  <a:close/>
                  <a:moveTo>
                    <a:pt x="1450" y="6740"/>
                  </a:moveTo>
                  <a:lnTo>
                    <a:pt x="1450" y="8252"/>
                  </a:lnTo>
                  <a:cubicBezTo>
                    <a:pt x="1009" y="8252"/>
                    <a:pt x="694" y="7937"/>
                    <a:pt x="694" y="7496"/>
                  </a:cubicBezTo>
                  <a:cubicBezTo>
                    <a:pt x="694" y="7118"/>
                    <a:pt x="1040" y="6740"/>
                    <a:pt x="1450" y="6740"/>
                  </a:cubicBezTo>
                  <a:close/>
                  <a:moveTo>
                    <a:pt x="9641" y="6740"/>
                  </a:moveTo>
                  <a:cubicBezTo>
                    <a:pt x="10019" y="6740"/>
                    <a:pt x="10397" y="7118"/>
                    <a:pt x="10397" y="7496"/>
                  </a:cubicBezTo>
                  <a:cubicBezTo>
                    <a:pt x="10397" y="7937"/>
                    <a:pt x="10082" y="8252"/>
                    <a:pt x="9641" y="8252"/>
                  </a:cubicBezTo>
                  <a:lnTo>
                    <a:pt x="9641" y="6740"/>
                  </a:lnTo>
                  <a:close/>
                  <a:moveTo>
                    <a:pt x="2206" y="5102"/>
                  </a:moveTo>
                  <a:lnTo>
                    <a:pt x="8916" y="6268"/>
                  </a:lnTo>
                  <a:lnTo>
                    <a:pt x="8916" y="8599"/>
                  </a:lnTo>
                  <a:cubicBezTo>
                    <a:pt x="8885" y="10489"/>
                    <a:pt x="7404" y="12033"/>
                    <a:pt x="5545" y="12033"/>
                  </a:cubicBezTo>
                  <a:cubicBezTo>
                    <a:pt x="3687" y="12033"/>
                    <a:pt x="2206" y="10489"/>
                    <a:pt x="2206" y="8599"/>
                  </a:cubicBezTo>
                  <a:lnTo>
                    <a:pt x="2206" y="5102"/>
                  </a:lnTo>
                  <a:close/>
                  <a:moveTo>
                    <a:pt x="7575" y="1"/>
                  </a:moveTo>
                  <a:cubicBezTo>
                    <a:pt x="6800" y="1"/>
                    <a:pt x="6137" y="473"/>
                    <a:pt x="5861" y="1164"/>
                  </a:cubicBezTo>
                  <a:lnTo>
                    <a:pt x="4726" y="975"/>
                  </a:lnTo>
                  <a:cubicBezTo>
                    <a:pt x="4530" y="941"/>
                    <a:pt x="4334" y="925"/>
                    <a:pt x="4141" y="925"/>
                  </a:cubicBezTo>
                  <a:cubicBezTo>
                    <a:pt x="2536" y="925"/>
                    <a:pt x="1101" y="2053"/>
                    <a:pt x="820" y="3684"/>
                  </a:cubicBezTo>
                  <a:cubicBezTo>
                    <a:pt x="757" y="4188"/>
                    <a:pt x="1009" y="4692"/>
                    <a:pt x="1481" y="4913"/>
                  </a:cubicBezTo>
                  <a:lnTo>
                    <a:pt x="1481" y="5953"/>
                  </a:lnTo>
                  <a:cubicBezTo>
                    <a:pt x="662" y="5953"/>
                    <a:pt x="1" y="6614"/>
                    <a:pt x="1" y="7465"/>
                  </a:cubicBezTo>
                  <a:cubicBezTo>
                    <a:pt x="1" y="8284"/>
                    <a:pt x="662" y="8946"/>
                    <a:pt x="1481" y="8946"/>
                  </a:cubicBezTo>
                  <a:cubicBezTo>
                    <a:pt x="1702" y="11056"/>
                    <a:pt x="3403" y="12726"/>
                    <a:pt x="5577" y="12726"/>
                  </a:cubicBezTo>
                  <a:cubicBezTo>
                    <a:pt x="7751" y="12726"/>
                    <a:pt x="9484" y="11056"/>
                    <a:pt x="9673" y="8946"/>
                  </a:cubicBezTo>
                  <a:cubicBezTo>
                    <a:pt x="10492" y="8946"/>
                    <a:pt x="11185" y="8284"/>
                    <a:pt x="11185" y="7465"/>
                  </a:cubicBezTo>
                  <a:cubicBezTo>
                    <a:pt x="11122" y="6803"/>
                    <a:pt x="10649" y="6205"/>
                    <a:pt x="9988" y="6047"/>
                  </a:cubicBezTo>
                  <a:cubicBezTo>
                    <a:pt x="10177" y="5890"/>
                    <a:pt x="10303" y="5638"/>
                    <a:pt x="10334" y="5417"/>
                  </a:cubicBezTo>
                  <a:cubicBezTo>
                    <a:pt x="10649" y="3590"/>
                    <a:pt x="9452" y="1825"/>
                    <a:pt x="7625" y="1510"/>
                  </a:cubicBezTo>
                  <a:lnTo>
                    <a:pt x="6617" y="1321"/>
                  </a:lnTo>
                  <a:cubicBezTo>
                    <a:pt x="6812" y="958"/>
                    <a:pt x="7206" y="744"/>
                    <a:pt x="7622" y="744"/>
                  </a:cubicBezTo>
                  <a:cubicBezTo>
                    <a:pt x="7675" y="744"/>
                    <a:pt x="7729" y="747"/>
                    <a:pt x="7782" y="754"/>
                  </a:cubicBezTo>
                  <a:cubicBezTo>
                    <a:pt x="7811" y="764"/>
                    <a:pt x="7840" y="768"/>
                    <a:pt x="7869" y="768"/>
                  </a:cubicBezTo>
                  <a:cubicBezTo>
                    <a:pt x="8034" y="768"/>
                    <a:pt x="8197" y="627"/>
                    <a:pt x="8223" y="439"/>
                  </a:cubicBezTo>
                  <a:cubicBezTo>
                    <a:pt x="8255" y="250"/>
                    <a:pt x="8097" y="61"/>
                    <a:pt x="7908" y="30"/>
                  </a:cubicBezTo>
                  <a:cubicBezTo>
                    <a:pt x="7796" y="10"/>
                    <a:pt x="7684" y="1"/>
                    <a:pt x="75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7" name="Google Shape;9697;p67"/>
          <p:cNvGrpSpPr/>
          <p:nvPr/>
        </p:nvGrpSpPr>
        <p:grpSpPr>
          <a:xfrm>
            <a:off x="7350894" y="1695108"/>
            <a:ext cx="256404" cy="337151"/>
            <a:chOff x="-52074300" y="1911950"/>
            <a:chExt cx="242600" cy="319000"/>
          </a:xfrm>
        </p:grpSpPr>
        <p:sp>
          <p:nvSpPr>
            <p:cNvPr id="9698" name="Google Shape;9698;p67"/>
            <p:cNvSpPr/>
            <p:nvPr/>
          </p:nvSpPr>
          <p:spPr>
            <a:xfrm>
              <a:off x="-51989225" y="21256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67"/>
            <p:cNvSpPr/>
            <p:nvPr/>
          </p:nvSpPr>
          <p:spPr>
            <a:xfrm>
              <a:off x="-51998675" y="206237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67"/>
            <p:cNvSpPr/>
            <p:nvPr/>
          </p:nvSpPr>
          <p:spPr>
            <a:xfrm>
              <a:off x="-51925450" y="20623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67"/>
            <p:cNvSpPr/>
            <p:nvPr/>
          </p:nvSpPr>
          <p:spPr>
            <a:xfrm>
              <a:off x="-52074300" y="1911950"/>
              <a:ext cx="242600" cy="319000"/>
            </a:xfrm>
            <a:custGeom>
              <a:avLst/>
              <a:gdLst/>
              <a:ahLst/>
              <a:cxnLst/>
              <a:rect l="l" t="t" r="r" b="b"/>
              <a:pathLst>
                <a:path w="9704" h="12760" extrusionOk="0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2" name="Google Shape;9702;p67"/>
          <p:cNvGrpSpPr/>
          <p:nvPr/>
        </p:nvGrpSpPr>
        <p:grpSpPr>
          <a:xfrm>
            <a:off x="1495497" y="1686785"/>
            <a:ext cx="337178" cy="336332"/>
            <a:chOff x="-57578225" y="1904075"/>
            <a:chExt cx="319025" cy="318225"/>
          </a:xfrm>
        </p:grpSpPr>
        <p:sp>
          <p:nvSpPr>
            <p:cNvPr id="9703" name="Google Shape;9703;p67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67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67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67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7" name="Google Shape;9707;p67"/>
          <p:cNvGrpSpPr/>
          <p:nvPr/>
        </p:nvGrpSpPr>
        <p:grpSpPr>
          <a:xfrm>
            <a:off x="1516317" y="2099663"/>
            <a:ext cx="295536" cy="336332"/>
            <a:chOff x="-57558525" y="2294725"/>
            <a:chExt cx="279625" cy="318225"/>
          </a:xfrm>
        </p:grpSpPr>
        <p:sp>
          <p:nvSpPr>
            <p:cNvPr id="9708" name="Google Shape;9708;p67"/>
            <p:cNvSpPr/>
            <p:nvPr/>
          </p:nvSpPr>
          <p:spPr>
            <a:xfrm>
              <a:off x="-57455350" y="2498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67"/>
            <p:cNvSpPr/>
            <p:nvPr/>
          </p:nvSpPr>
          <p:spPr>
            <a:xfrm>
              <a:off x="-57465575" y="24270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67"/>
            <p:cNvSpPr/>
            <p:nvPr/>
          </p:nvSpPr>
          <p:spPr>
            <a:xfrm>
              <a:off x="-57389975" y="2427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67"/>
            <p:cNvSpPr/>
            <p:nvPr/>
          </p:nvSpPr>
          <p:spPr>
            <a:xfrm>
              <a:off x="-57558525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67"/>
            <p:cNvSpPr/>
            <p:nvPr/>
          </p:nvSpPr>
          <p:spPr>
            <a:xfrm>
              <a:off x="-57521500" y="2332550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3" name="Google Shape;9713;p67"/>
          <p:cNvGrpSpPr/>
          <p:nvPr/>
        </p:nvGrpSpPr>
        <p:grpSpPr>
          <a:xfrm>
            <a:off x="1493832" y="2514232"/>
            <a:ext cx="340507" cy="337151"/>
            <a:chOff x="-57579800" y="2686975"/>
            <a:chExt cx="322175" cy="319000"/>
          </a:xfrm>
        </p:grpSpPr>
        <p:sp>
          <p:nvSpPr>
            <p:cNvPr id="9714" name="Google Shape;9714;p67"/>
            <p:cNvSpPr/>
            <p:nvPr/>
          </p:nvSpPr>
          <p:spPr>
            <a:xfrm>
              <a:off x="-5745535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67"/>
            <p:cNvSpPr/>
            <p:nvPr/>
          </p:nvSpPr>
          <p:spPr>
            <a:xfrm>
              <a:off x="-57579800" y="2686975"/>
              <a:ext cx="322175" cy="319000"/>
            </a:xfrm>
            <a:custGeom>
              <a:avLst/>
              <a:gdLst/>
              <a:ahLst/>
              <a:cxnLst/>
              <a:rect l="l" t="t" r="r" b="b"/>
              <a:pathLst>
                <a:path w="12887" h="12760" extrusionOk="0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6" name="Google Shape;9716;p67"/>
          <p:cNvGrpSpPr/>
          <p:nvPr/>
        </p:nvGrpSpPr>
        <p:grpSpPr>
          <a:xfrm>
            <a:off x="3566071" y="2099663"/>
            <a:ext cx="342171" cy="336332"/>
            <a:chOff x="-55620975" y="2294725"/>
            <a:chExt cx="323750" cy="318225"/>
          </a:xfrm>
        </p:grpSpPr>
        <p:sp>
          <p:nvSpPr>
            <p:cNvPr id="9717" name="Google Shape;9717;p67"/>
            <p:cNvSpPr/>
            <p:nvPr/>
          </p:nvSpPr>
          <p:spPr>
            <a:xfrm>
              <a:off x="-5549652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67"/>
            <p:cNvSpPr/>
            <p:nvPr/>
          </p:nvSpPr>
          <p:spPr>
            <a:xfrm>
              <a:off x="-55505975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67"/>
            <p:cNvSpPr/>
            <p:nvPr/>
          </p:nvSpPr>
          <p:spPr>
            <a:xfrm>
              <a:off x="-55431150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67"/>
            <p:cNvSpPr/>
            <p:nvPr/>
          </p:nvSpPr>
          <p:spPr>
            <a:xfrm>
              <a:off x="-55620975" y="2294725"/>
              <a:ext cx="323750" cy="318225"/>
            </a:xfrm>
            <a:custGeom>
              <a:avLst/>
              <a:gdLst/>
              <a:ahLst/>
              <a:cxnLst/>
              <a:rect l="l" t="t" r="r" b="b"/>
              <a:pathLst>
                <a:path w="12950" h="12729" extrusionOk="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67"/>
            <p:cNvSpPr/>
            <p:nvPr/>
          </p:nvSpPr>
          <p:spPr>
            <a:xfrm>
              <a:off x="-55450850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67"/>
            <p:cNvSpPr/>
            <p:nvPr/>
          </p:nvSpPr>
          <p:spPr>
            <a:xfrm>
              <a:off x="-55506775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3" name="Google Shape;9723;p67"/>
          <p:cNvGrpSpPr/>
          <p:nvPr/>
        </p:nvGrpSpPr>
        <p:grpSpPr>
          <a:xfrm>
            <a:off x="3568159" y="2514153"/>
            <a:ext cx="337997" cy="336411"/>
            <a:chOff x="-55620175" y="2686900"/>
            <a:chExt cx="319800" cy="318300"/>
          </a:xfrm>
        </p:grpSpPr>
        <p:sp>
          <p:nvSpPr>
            <p:cNvPr id="9724" name="Google Shape;9724;p67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67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67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67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8" name="Google Shape;9728;p67"/>
          <p:cNvGrpSpPr/>
          <p:nvPr/>
        </p:nvGrpSpPr>
        <p:grpSpPr>
          <a:xfrm>
            <a:off x="5645619" y="1685939"/>
            <a:ext cx="337151" cy="336332"/>
            <a:chOff x="-53690500" y="1903275"/>
            <a:chExt cx="319000" cy="318225"/>
          </a:xfrm>
        </p:grpSpPr>
        <p:sp>
          <p:nvSpPr>
            <p:cNvPr id="9729" name="Google Shape;9729;p67"/>
            <p:cNvSpPr/>
            <p:nvPr/>
          </p:nvSpPr>
          <p:spPr>
            <a:xfrm>
              <a:off x="-53567625" y="2136625"/>
              <a:ext cx="71675" cy="29750"/>
            </a:xfrm>
            <a:custGeom>
              <a:avLst/>
              <a:gdLst/>
              <a:ahLst/>
              <a:cxnLst/>
              <a:rect l="l" t="t" r="r" b="b"/>
              <a:pathLst>
                <a:path w="2867" h="1190" extrusionOk="0">
                  <a:moveTo>
                    <a:pt x="366" y="0"/>
                  </a:moveTo>
                  <a:cubicBezTo>
                    <a:pt x="276" y="0"/>
                    <a:pt x="189" y="40"/>
                    <a:pt x="126" y="118"/>
                  </a:cubicBezTo>
                  <a:cubicBezTo>
                    <a:pt x="0" y="244"/>
                    <a:pt x="0" y="465"/>
                    <a:pt x="126" y="622"/>
                  </a:cubicBezTo>
                  <a:cubicBezTo>
                    <a:pt x="473" y="969"/>
                    <a:pt x="945" y="1190"/>
                    <a:pt x="1418" y="1190"/>
                  </a:cubicBezTo>
                  <a:cubicBezTo>
                    <a:pt x="1890" y="1190"/>
                    <a:pt x="2395" y="969"/>
                    <a:pt x="2710" y="622"/>
                  </a:cubicBezTo>
                  <a:cubicBezTo>
                    <a:pt x="2867" y="465"/>
                    <a:pt x="2867" y="244"/>
                    <a:pt x="2710" y="118"/>
                  </a:cubicBezTo>
                  <a:cubicBezTo>
                    <a:pt x="2631" y="40"/>
                    <a:pt x="2536" y="0"/>
                    <a:pt x="2446" y="0"/>
                  </a:cubicBezTo>
                  <a:cubicBezTo>
                    <a:pt x="2355" y="0"/>
                    <a:pt x="2269" y="40"/>
                    <a:pt x="2206" y="118"/>
                  </a:cubicBezTo>
                  <a:cubicBezTo>
                    <a:pt x="2017" y="307"/>
                    <a:pt x="1701" y="433"/>
                    <a:pt x="1418" y="433"/>
                  </a:cubicBezTo>
                  <a:cubicBezTo>
                    <a:pt x="1103" y="433"/>
                    <a:pt x="819" y="307"/>
                    <a:pt x="630" y="118"/>
                  </a:cubicBezTo>
                  <a:cubicBezTo>
                    <a:pt x="552" y="40"/>
                    <a:pt x="457" y="0"/>
                    <a:pt x="3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67"/>
            <p:cNvSpPr/>
            <p:nvPr/>
          </p:nvSpPr>
          <p:spPr>
            <a:xfrm>
              <a:off x="-535022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67"/>
            <p:cNvSpPr/>
            <p:nvPr/>
          </p:nvSpPr>
          <p:spPr>
            <a:xfrm>
              <a:off x="-53577075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67"/>
            <p:cNvSpPr/>
            <p:nvPr/>
          </p:nvSpPr>
          <p:spPr>
            <a:xfrm>
              <a:off x="-53690500" y="19032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735" y="4475"/>
                  </a:moveTo>
                  <a:lnTo>
                    <a:pt x="9735" y="5262"/>
                  </a:lnTo>
                  <a:lnTo>
                    <a:pt x="2993" y="5262"/>
                  </a:lnTo>
                  <a:lnTo>
                    <a:pt x="2993" y="4475"/>
                  </a:lnTo>
                  <a:close/>
                  <a:moveTo>
                    <a:pt x="9767" y="6018"/>
                  </a:moveTo>
                  <a:lnTo>
                    <a:pt x="9767" y="8633"/>
                  </a:lnTo>
                  <a:cubicBezTo>
                    <a:pt x="9767" y="10461"/>
                    <a:pt x="8255" y="11973"/>
                    <a:pt x="6427" y="11973"/>
                  </a:cubicBezTo>
                  <a:cubicBezTo>
                    <a:pt x="4569" y="11973"/>
                    <a:pt x="3088" y="10461"/>
                    <a:pt x="3088" y="8633"/>
                  </a:cubicBezTo>
                  <a:lnTo>
                    <a:pt x="3088" y="6018"/>
                  </a:lnTo>
                  <a:close/>
                  <a:moveTo>
                    <a:pt x="6459" y="757"/>
                  </a:moveTo>
                  <a:cubicBezTo>
                    <a:pt x="9578" y="757"/>
                    <a:pt x="12098" y="3277"/>
                    <a:pt x="12098" y="6365"/>
                  </a:cubicBezTo>
                  <a:lnTo>
                    <a:pt x="12098" y="11973"/>
                  </a:lnTo>
                  <a:lnTo>
                    <a:pt x="8727" y="11973"/>
                  </a:lnTo>
                  <a:cubicBezTo>
                    <a:pt x="9798" y="11217"/>
                    <a:pt x="10460" y="9988"/>
                    <a:pt x="10460" y="8633"/>
                  </a:cubicBezTo>
                  <a:lnTo>
                    <a:pt x="10460" y="4097"/>
                  </a:lnTo>
                  <a:cubicBezTo>
                    <a:pt x="10460" y="3908"/>
                    <a:pt x="10303" y="3750"/>
                    <a:pt x="10114" y="3750"/>
                  </a:cubicBezTo>
                  <a:lnTo>
                    <a:pt x="6774" y="3750"/>
                  </a:lnTo>
                  <a:lnTo>
                    <a:pt x="6774" y="2994"/>
                  </a:lnTo>
                  <a:lnTo>
                    <a:pt x="7121" y="2994"/>
                  </a:lnTo>
                  <a:cubicBezTo>
                    <a:pt x="7310" y="2994"/>
                    <a:pt x="7467" y="2836"/>
                    <a:pt x="7467" y="2616"/>
                  </a:cubicBezTo>
                  <a:cubicBezTo>
                    <a:pt x="7467" y="2427"/>
                    <a:pt x="7310" y="2269"/>
                    <a:pt x="7121" y="2269"/>
                  </a:cubicBezTo>
                  <a:lnTo>
                    <a:pt x="6774" y="2269"/>
                  </a:lnTo>
                  <a:lnTo>
                    <a:pt x="6774" y="1923"/>
                  </a:lnTo>
                  <a:cubicBezTo>
                    <a:pt x="6774" y="1734"/>
                    <a:pt x="6616" y="1576"/>
                    <a:pt x="6427" y="1576"/>
                  </a:cubicBezTo>
                  <a:cubicBezTo>
                    <a:pt x="6207" y="1576"/>
                    <a:pt x="6049" y="1734"/>
                    <a:pt x="6049" y="1923"/>
                  </a:cubicBezTo>
                  <a:lnTo>
                    <a:pt x="6049" y="2269"/>
                  </a:lnTo>
                  <a:lnTo>
                    <a:pt x="5703" y="2269"/>
                  </a:lnTo>
                  <a:cubicBezTo>
                    <a:pt x="5514" y="2269"/>
                    <a:pt x="5356" y="2427"/>
                    <a:pt x="5356" y="2616"/>
                  </a:cubicBezTo>
                  <a:cubicBezTo>
                    <a:pt x="5356" y="2836"/>
                    <a:pt x="5514" y="2994"/>
                    <a:pt x="5703" y="2994"/>
                  </a:cubicBezTo>
                  <a:lnTo>
                    <a:pt x="6049" y="2994"/>
                  </a:lnTo>
                  <a:lnTo>
                    <a:pt x="6049" y="3750"/>
                  </a:lnTo>
                  <a:lnTo>
                    <a:pt x="2710" y="3750"/>
                  </a:lnTo>
                  <a:cubicBezTo>
                    <a:pt x="2521" y="3750"/>
                    <a:pt x="2363" y="3908"/>
                    <a:pt x="2363" y="4097"/>
                  </a:cubicBezTo>
                  <a:lnTo>
                    <a:pt x="2363" y="8633"/>
                  </a:lnTo>
                  <a:cubicBezTo>
                    <a:pt x="2363" y="9988"/>
                    <a:pt x="3088" y="11217"/>
                    <a:pt x="4096" y="11973"/>
                  </a:cubicBezTo>
                  <a:lnTo>
                    <a:pt x="820" y="11973"/>
                  </a:lnTo>
                  <a:lnTo>
                    <a:pt x="820" y="6365"/>
                  </a:lnTo>
                  <a:cubicBezTo>
                    <a:pt x="820" y="3277"/>
                    <a:pt x="3340" y="757"/>
                    <a:pt x="6459" y="757"/>
                  </a:cubicBezTo>
                  <a:close/>
                  <a:moveTo>
                    <a:pt x="6364" y="1"/>
                  </a:moveTo>
                  <a:cubicBezTo>
                    <a:pt x="2867" y="1"/>
                    <a:pt x="0" y="2868"/>
                    <a:pt x="0" y="6365"/>
                  </a:cubicBezTo>
                  <a:lnTo>
                    <a:pt x="0" y="12351"/>
                  </a:lnTo>
                  <a:cubicBezTo>
                    <a:pt x="0" y="12571"/>
                    <a:pt x="158" y="12729"/>
                    <a:pt x="347" y="12729"/>
                  </a:cubicBezTo>
                  <a:lnTo>
                    <a:pt x="12319" y="12729"/>
                  </a:lnTo>
                  <a:cubicBezTo>
                    <a:pt x="12508" y="12729"/>
                    <a:pt x="12665" y="12571"/>
                    <a:pt x="12665" y="12351"/>
                  </a:cubicBezTo>
                  <a:lnTo>
                    <a:pt x="12665" y="6365"/>
                  </a:lnTo>
                  <a:cubicBezTo>
                    <a:pt x="12760" y="2868"/>
                    <a:pt x="9893" y="1"/>
                    <a:pt x="6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3" name="Google Shape;9733;p67"/>
          <p:cNvGrpSpPr/>
          <p:nvPr/>
        </p:nvGrpSpPr>
        <p:grpSpPr>
          <a:xfrm>
            <a:off x="5666427" y="2101328"/>
            <a:ext cx="295536" cy="334667"/>
            <a:chOff x="-53670800" y="2296300"/>
            <a:chExt cx="279625" cy="316650"/>
          </a:xfrm>
        </p:grpSpPr>
        <p:sp>
          <p:nvSpPr>
            <p:cNvPr id="9734" name="Google Shape;9734;p67"/>
            <p:cNvSpPr/>
            <p:nvPr/>
          </p:nvSpPr>
          <p:spPr>
            <a:xfrm>
              <a:off x="-53567625" y="25272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710" y="40"/>
                    <a:pt x="2615" y="1"/>
                    <a:pt x="2517" y="1"/>
                  </a:cubicBezTo>
                  <a:cubicBezTo>
                    <a:pt x="2418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82" y="308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67"/>
            <p:cNvSpPr/>
            <p:nvPr/>
          </p:nvSpPr>
          <p:spPr>
            <a:xfrm>
              <a:off x="-53502250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67"/>
            <p:cNvSpPr/>
            <p:nvPr/>
          </p:nvSpPr>
          <p:spPr>
            <a:xfrm>
              <a:off x="-53577075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67"/>
            <p:cNvSpPr/>
            <p:nvPr/>
          </p:nvSpPr>
          <p:spPr>
            <a:xfrm>
              <a:off x="-5367080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1481" y="6680"/>
                  </a:moveTo>
                  <a:lnTo>
                    <a:pt x="1481" y="7026"/>
                  </a:lnTo>
                  <a:lnTo>
                    <a:pt x="1481" y="8129"/>
                  </a:lnTo>
                  <a:cubicBezTo>
                    <a:pt x="1450" y="8134"/>
                    <a:pt x="1421" y="8136"/>
                    <a:pt x="1391" y="8136"/>
                  </a:cubicBezTo>
                  <a:cubicBezTo>
                    <a:pt x="1026" y="8136"/>
                    <a:pt x="756" y="7786"/>
                    <a:pt x="756" y="7436"/>
                  </a:cubicBezTo>
                  <a:cubicBezTo>
                    <a:pt x="756" y="7026"/>
                    <a:pt x="1103" y="6680"/>
                    <a:pt x="1481" y="6680"/>
                  </a:cubicBezTo>
                  <a:close/>
                  <a:moveTo>
                    <a:pt x="9672" y="6711"/>
                  </a:moveTo>
                  <a:cubicBezTo>
                    <a:pt x="10082" y="6711"/>
                    <a:pt x="10428" y="7026"/>
                    <a:pt x="10428" y="7467"/>
                  </a:cubicBezTo>
                  <a:cubicBezTo>
                    <a:pt x="10428" y="7814"/>
                    <a:pt x="10113" y="8192"/>
                    <a:pt x="9672" y="8192"/>
                  </a:cubicBezTo>
                  <a:lnTo>
                    <a:pt x="9672" y="7089"/>
                  </a:lnTo>
                  <a:lnTo>
                    <a:pt x="9672" y="6711"/>
                  </a:lnTo>
                  <a:close/>
                  <a:moveTo>
                    <a:pt x="5576" y="3718"/>
                  </a:moveTo>
                  <a:cubicBezTo>
                    <a:pt x="7435" y="3718"/>
                    <a:pt x="8947" y="5231"/>
                    <a:pt x="8947" y="7089"/>
                  </a:cubicBezTo>
                  <a:lnTo>
                    <a:pt x="8947" y="9326"/>
                  </a:lnTo>
                  <a:cubicBezTo>
                    <a:pt x="8947" y="10775"/>
                    <a:pt x="7750" y="11910"/>
                    <a:pt x="6333" y="11910"/>
                  </a:cubicBezTo>
                  <a:lnTo>
                    <a:pt x="4852" y="11910"/>
                  </a:lnTo>
                  <a:cubicBezTo>
                    <a:pt x="3371" y="11910"/>
                    <a:pt x="2237" y="10744"/>
                    <a:pt x="2237" y="9326"/>
                  </a:cubicBezTo>
                  <a:lnTo>
                    <a:pt x="2237" y="7089"/>
                  </a:lnTo>
                  <a:cubicBezTo>
                    <a:pt x="2237" y="5231"/>
                    <a:pt x="3749" y="3718"/>
                    <a:pt x="5576" y="3718"/>
                  </a:cubicBezTo>
                  <a:close/>
                  <a:moveTo>
                    <a:pt x="7089" y="1"/>
                  </a:moveTo>
                  <a:cubicBezTo>
                    <a:pt x="6080" y="1"/>
                    <a:pt x="5230" y="820"/>
                    <a:pt x="5230" y="1828"/>
                  </a:cubicBezTo>
                  <a:lnTo>
                    <a:pt x="5230" y="2994"/>
                  </a:lnTo>
                  <a:cubicBezTo>
                    <a:pt x="3560" y="3151"/>
                    <a:pt x="2142" y="4348"/>
                    <a:pt x="1670" y="5924"/>
                  </a:cubicBezTo>
                  <a:lnTo>
                    <a:pt x="1512" y="5924"/>
                  </a:lnTo>
                  <a:cubicBezTo>
                    <a:pt x="662" y="5924"/>
                    <a:pt x="0" y="6585"/>
                    <a:pt x="0" y="7436"/>
                  </a:cubicBezTo>
                  <a:cubicBezTo>
                    <a:pt x="0" y="8255"/>
                    <a:pt x="662" y="8917"/>
                    <a:pt x="1512" y="8917"/>
                  </a:cubicBezTo>
                  <a:lnTo>
                    <a:pt x="1512" y="9326"/>
                  </a:lnTo>
                  <a:cubicBezTo>
                    <a:pt x="1512" y="11185"/>
                    <a:pt x="2993" y="12666"/>
                    <a:pt x="4852" y="12666"/>
                  </a:cubicBezTo>
                  <a:lnTo>
                    <a:pt x="6333" y="12666"/>
                  </a:lnTo>
                  <a:cubicBezTo>
                    <a:pt x="8191" y="12666"/>
                    <a:pt x="9704" y="11185"/>
                    <a:pt x="9704" y="9326"/>
                  </a:cubicBezTo>
                  <a:lnTo>
                    <a:pt x="9704" y="8917"/>
                  </a:lnTo>
                  <a:cubicBezTo>
                    <a:pt x="10523" y="8917"/>
                    <a:pt x="11184" y="8255"/>
                    <a:pt x="11184" y="7436"/>
                  </a:cubicBezTo>
                  <a:cubicBezTo>
                    <a:pt x="11184" y="6617"/>
                    <a:pt x="10523" y="5924"/>
                    <a:pt x="9672" y="5924"/>
                  </a:cubicBezTo>
                  <a:lnTo>
                    <a:pt x="9515" y="5924"/>
                  </a:lnTo>
                  <a:cubicBezTo>
                    <a:pt x="9042" y="4317"/>
                    <a:pt x="7687" y="3151"/>
                    <a:pt x="5954" y="2994"/>
                  </a:cubicBezTo>
                  <a:lnTo>
                    <a:pt x="5954" y="1828"/>
                  </a:lnTo>
                  <a:cubicBezTo>
                    <a:pt x="5954" y="1198"/>
                    <a:pt x="6459" y="725"/>
                    <a:pt x="7057" y="725"/>
                  </a:cubicBezTo>
                  <a:cubicBezTo>
                    <a:pt x="7687" y="725"/>
                    <a:pt x="8160" y="1230"/>
                    <a:pt x="8160" y="1828"/>
                  </a:cubicBezTo>
                  <a:cubicBezTo>
                    <a:pt x="8160" y="2017"/>
                    <a:pt x="8002" y="2206"/>
                    <a:pt x="7813" y="2206"/>
                  </a:cubicBezTo>
                  <a:cubicBezTo>
                    <a:pt x="7593" y="2206"/>
                    <a:pt x="7435" y="2017"/>
                    <a:pt x="7435" y="1828"/>
                  </a:cubicBezTo>
                  <a:cubicBezTo>
                    <a:pt x="7435" y="1639"/>
                    <a:pt x="7278" y="1482"/>
                    <a:pt x="7089" y="1482"/>
                  </a:cubicBezTo>
                  <a:cubicBezTo>
                    <a:pt x="6900" y="1482"/>
                    <a:pt x="6742" y="1639"/>
                    <a:pt x="6742" y="1828"/>
                  </a:cubicBezTo>
                  <a:cubicBezTo>
                    <a:pt x="6742" y="2458"/>
                    <a:pt x="7246" y="2931"/>
                    <a:pt x="7845" y="2931"/>
                  </a:cubicBezTo>
                  <a:cubicBezTo>
                    <a:pt x="8475" y="2931"/>
                    <a:pt x="8947" y="2427"/>
                    <a:pt x="8947" y="1828"/>
                  </a:cubicBezTo>
                  <a:cubicBezTo>
                    <a:pt x="8947" y="820"/>
                    <a:pt x="812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8" name="Google Shape;9738;p67"/>
          <p:cNvGrpSpPr/>
          <p:nvPr/>
        </p:nvGrpSpPr>
        <p:grpSpPr>
          <a:xfrm>
            <a:off x="5645619" y="2513809"/>
            <a:ext cx="337151" cy="336755"/>
            <a:chOff x="-53690500" y="2686575"/>
            <a:chExt cx="319000" cy="318625"/>
          </a:xfrm>
        </p:grpSpPr>
        <p:sp>
          <p:nvSpPr>
            <p:cNvPr id="9739" name="Google Shape;9739;p67"/>
            <p:cNvSpPr/>
            <p:nvPr/>
          </p:nvSpPr>
          <p:spPr>
            <a:xfrm>
              <a:off x="-53567625" y="2917925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55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55"/>
                  </a:cubicBezTo>
                  <a:cubicBezTo>
                    <a:pt x="2930" y="497"/>
                    <a:pt x="2930" y="245"/>
                    <a:pt x="2773" y="119"/>
                  </a:cubicBezTo>
                  <a:cubicBezTo>
                    <a:pt x="2710" y="72"/>
                    <a:pt x="2615" y="48"/>
                    <a:pt x="2517" y="48"/>
                  </a:cubicBezTo>
                  <a:cubicBezTo>
                    <a:pt x="2418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49" y="434"/>
                  </a:cubicBezTo>
                  <a:cubicBezTo>
                    <a:pt x="1134" y="434"/>
                    <a:pt x="882" y="340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67"/>
            <p:cNvSpPr/>
            <p:nvPr/>
          </p:nvSpPr>
          <p:spPr>
            <a:xfrm>
              <a:off x="-535770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67"/>
            <p:cNvSpPr/>
            <p:nvPr/>
          </p:nvSpPr>
          <p:spPr>
            <a:xfrm>
              <a:off x="-5350225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67"/>
            <p:cNvSpPr/>
            <p:nvPr/>
          </p:nvSpPr>
          <p:spPr>
            <a:xfrm>
              <a:off x="-53690500" y="2686575"/>
              <a:ext cx="319000" cy="318625"/>
            </a:xfrm>
            <a:custGeom>
              <a:avLst/>
              <a:gdLst/>
              <a:ahLst/>
              <a:cxnLst/>
              <a:rect l="l" t="t" r="r" b="b"/>
              <a:pathLst>
                <a:path w="12760" h="12745" extrusionOk="0">
                  <a:moveTo>
                    <a:pt x="6364" y="804"/>
                  </a:moveTo>
                  <a:lnTo>
                    <a:pt x="11059" y="3765"/>
                  </a:lnTo>
                  <a:lnTo>
                    <a:pt x="1702" y="3765"/>
                  </a:lnTo>
                  <a:lnTo>
                    <a:pt x="6364" y="804"/>
                  </a:lnTo>
                  <a:close/>
                  <a:moveTo>
                    <a:pt x="5797" y="4490"/>
                  </a:moveTo>
                  <a:cubicBezTo>
                    <a:pt x="5262" y="5404"/>
                    <a:pt x="4285" y="6002"/>
                    <a:pt x="3214" y="6002"/>
                  </a:cubicBezTo>
                  <a:lnTo>
                    <a:pt x="2237" y="6002"/>
                  </a:lnTo>
                  <a:cubicBezTo>
                    <a:pt x="1954" y="6002"/>
                    <a:pt x="1733" y="6065"/>
                    <a:pt x="1513" y="6191"/>
                  </a:cubicBezTo>
                  <a:lnTo>
                    <a:pt x="1513" y="4490"/>
                  </a:lnTo>
                  <a:close/>
                  <a:moveTo>
                    <a:pt x="11248" y="4490"/>
                  </a:moveTo>
                  <a:lnTo>
                    <a:pt x="11248" y="6191"/>
                  </a:lnTo>
                  <a:cubicBezTo>
                    <a:pt x="11027" y="6065"/>
                    <a:pt x="10775" y="6002"/>
                    <a:pt x="10523" y="6002"/>
                  </a:cubicBezTo>
                  <a:lnTo>
                    <a:pt x="9515" y="6002"/>
                  </a:lnTo>
                  <a:cubicBezTo>
                    <a:pt x="8475" y="6002"/>
                    <a:pt x="7467" y="5404"/>
                    <a:pt x="6963" y="4490"/>
                  </a:cubicBezTo>
                  <a:close/>
                  <a:moveTo>
                    <a:pt x="2237" y="6758"/>
                  </a:moveTo>
                  <a:lnTo>
                    <a:pt x="2237" y="8239"/>
                  </a:lnTo>
                  <a:cubicBezTo>
                    <a:pt x="1859" y="8239"/>
                    <a:pt x="1481" y="7892"/>
                    <a:pt x="1481" y="7483"/>
                  </a:cubicBezTo>
                  <a:cubicBezTo>
                    <a:pt x="1481" y="7105"/>
                    <a:pt x="1796" y="6758"/>
                    <a:pt x="2237" y="6758"/>
                  </a:cubicBezTo>
                  <a:close/>
                  <a:moveTo>
                    <a:pt x="10523" y="6758"/>
                  </a:moveTo>
                  <a:cubicBezTo>
                    <a:pt x="10901" y="6758"/>
                    <a:pt x="11248" y="7073"/>
                    <a:pt x="11248" y="7483"/>
                  </a:cubicBezTo>
                  <a:cubicBezTo>
                    <a:pt x="11248" y="7892"/>
                    <a:pt x="10933" y="8239"/>
                    <a:pt x="10523" y="8239"/>
                  </a:cubicBezTo>
                  <a:lnTo>
                    <a:pt x="10523" y="6758"/>
                  </a:lnTo>
                  <a:close/>
                  <a:moveTo>
                    <a:pt x="1481" y="8806"/>
                  </a:moveTo>
                  <a:cubicBezTo>
                    <a:pt x="1733" y="8901"/>
                    <a:pt x="1954" y="8995"/>
                    <a:pt x="2237" y="8995"/>
                  </a:cubicBezTo>
                  <a:cubicBezTo>
                    <a:pt x="2363" y="10224"/>
                    <a:pt x="2993" y="11326"/>
                    <a:pt x="4002" y="11988"/>
                  </a:cubicBezTo>
                  <a:lnTo>
                    <a:pt x="1481" y="11988"/>
                  </a:lnTo>
                  <a:lnTo>
                    <a:pt x="1481" y="8806"/>
                  </a:lnTo>
                  <a:close/>
                  <a:moveTo>
                    <a:pt x="6333" y="5025"/>
                  </a:moveTo>
                  <a:cubicBezTo>
                    <a:pt x="6585" y="5404"/>
                    <a:pt x="6932" y="5750"/>
                    <a:pt x="7310" y="6065"/>
                  </a:cubicBezTo>
                  <a:cubicBezTo>
                    <a:pt x="7940" y="6506"/>
                    <a:pt x="8696" y="6758"/>
                    <a:pt x="9452" y="6758"/>
                  </a:cubicBezTo>
                  <a:lnTo>
                    <a:pt x="9672" y="6758"/>
                  </a:lnTo>
                  <a:lnTo>
                    <a:pt x="9672" y="8586"/>
                  </a:lnTo>
                  <a:lnTo>
                    <a:pt x="9767" y="8586"/>
                  </a:lnTo>
                  <a:cubicBezTo>
                    <a:pt x="9767" y="10444"/>
                    <a:pt x="8223" y="11988"/>
                    <a:pt x="6364" y="11988"/>
                  </a:cubicBezTo>
                  <a:cubicBezTo>
                    <a:pt x="4537" y="11988"/>
                    <a:pt x="2993" y="10444"/>
                    <a:pt x="2993" y="8586"/>
                  </a:cubicBezTo>
                  <a:lnTo>
                    <a:pt x="2993" y="6758"/>
                  </a:lnTo>
                  <a:lnTo>
                    <a:pt x="3214" y="6758"/>
                  </a:lnTo>
                  <a:cubicBezTo>
                    <a:pt x="4002" y="6758"/>
                    <a:pt x="4726" y="6506"/>
                    <a:pt x="5356" y="6065"/>
                  </a:cubicBezTo>
                  <a:cubicBezTo>
                    <a:pt x="5734" y="5813"/>
                    <a:pt x="6112" y="5435"/>
                    <a:pt x="6333" y="5025"/>
                  </a:cubicBezTo>
                  <a:close/>
                  <a:moveTo>
                    <a:pt x="11248" y="8806"/>
                  </a:moveTo>
                  <a:lnTo>
                    <a:pt x="11248" y="12020"/>
                  </a:lnTo>
                  <a:lnTo>
                    <a:pt x="8727" y="12020"/>
                  </a:lnTo>
                  <a:lnTo>
                    <a:pt x="8727" y="11988"/>
                  </a:lnTo>
                  <a:cubicBezTo>
                    <a:pt x="9735" y="11326"/>
                    <a:pt x="10397" y="10224"/>
                    <a:pt x="10523" y="8995"/>
                  </a:cubicBezTo>
                  <a:cubicBezTo>
                    <a:pt x="10775" y="8995"/>
                    <a:pt x="11027" y="8901"/>
                    <a:pt x="11248" y="8806"/>
                  </a:cubicBezTo>
                  <a:close/>
                  <a:moveTo>
                    <a:pt x="6380" y="0"/>
                  </a:moveTo>
                  <a:cubicBezTo>
                    <a:pt x="6309" y="0"/>
                    <a:pt x="6238" y="16"/>
                    <a:pt x="6175" y="48"/>
                  </a:cubicBezTo>
                  <a:lnTo>
                    <a:pt x="189" y="3797"/>
                  </a:lnTo>
                  <a:cubicBezTo>
                    <a:pt x="32" y="3860"/>
                    <a:pt x="0" y="4080"/>
                    <a:pt x="32" y="4238"/>
                  </a:cubicBezTo>
                  <a:cubicBezTo>
                    <a:pt x="95" y="4395"/>
                    <a:pt x="252" y="4490"/>
                    <a:pt x="378" y="4490"/>
                  </a:cubicBezTo>
                  <a:lnTo>
                    <a:pt x="757" y="4490"/>
                  </a:lnTo>
                  <a:lnTo>
                    <a:pt x="757" y="12366"/>
                  </a:lnTo>
                  <a:cubicBezTo>
                    <a:pt x="757" y="12587"/>
                    <a:pt x="914" y="12744"/>
                    <a:pt x="1103" y="12744"/>
                  </a:cubicBezTo>
                  <a:lnTo>
                    <a:pt x="11626" y="12744"/>
                  </a:lnTo>
                  <a:cubicBezTo>
                    <a:pt x="11815" y="12744"/>
                    <a:pt x="11972" y="12587"/>
                    <a:pt x="11972" y="12366"/>
                  </a:cubicBezTo>
                  <a:lnTo>
                    <a:pt x="11972" y="4490"/>
                  </a:lnTo>
                  <a:lnTo>
                    <a:pt x="12319" y="4490"/>
                  </a:lnTo>
                  <a:cubicBezTo>
                    <a:pt x="12476" y="4490"/>
                    <a:pt x="12634" y="4395"/>
                    <a:pt x="12665" y="4238"/>
                  </a:cubicBezTo>
                  <a:cubicBezTo>
                    <a:pt x="12760" y="4080"/>
                    <a:pt x="12728" y="3923"/>
                    <a:pt x="12571" y="3797"/>
                  </a:cubicBezTo>
                  <a:lnTo>
                    <a:pt x="6585" y="48"/>
                  </a:lnTo>
                  <a:cubicBezTo>
                    <a:pt x="6522" y="16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3" name="Google Shape;9743;p67"/>
          <p:cNvGrpSpPr/>
          <p:nvPr/>
        </p:nvGrpSpPr>
        <p:grpSpPr>
          <a:xfrm>
            <a:off x="7331315" y="2108964"/>
            <a:ext cx="295562" cy="336200"/>
            <a:chOff x="-52092425" y="2303525"/>
            <a:chExt cx="279650" cy="318100"/>
          </a:xfrm>
        </p:grpSpPr>
        <p:sp>
          <p:nvSpPr>
            <p:cNvPr id="9744" name="Google Shape;9744;p67"/>
            <p:cNvSpPr/>
            <p:nvPr/>
          </p:nvSpPr>
          <p:spPr>
            <a:xfrm>
              <a:off x="-51989225" y="253595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54"/>
                  </a:cubicBezTo>
                  <a:cubicBezTo>
                    <a:pt x="2899" y="496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39"/>
                    <a:pt x="1733" y="433"/>
                    <a:pt x="1449" y="433"/>
                  </a:cubicBezTo>
                  <a:cubicBezTo>
                    <a:pt x="1134" y="433"/>
                    <a:pt x="851" y="339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67"/>
            <p:cNvSpPr/>
            <p:nvPr/>
          </p:nvSpPr>
          <p:spPr>
            <a:xfrm>
              <a:off x="-52092425" y="2303525"/>
              <a:ext cx="279650" cy="318100"/>
            </a:xfrm>
            <a:custGeom>
              <a:avLst/>
              <a:gdLst/>
              <a:ahLst/>
              <a:cxnLst/>
              <a:rect l="l" t="t" r="r" b="b"/>
              <a:pathLst>
                <a:path w="11186" h="12724" extrusionOk="0">
                  <a:moveTo>
                    <a:pt x="9610" y="878"/>
                  </a:moveTo>
                  <a:lnTo>
                    <a:pt x="9295" y="2957"/>
                  </a:lnTo>
                  <a:cubicBezTo>
                    <a:pt x="8381" y="2957"/>
                    <a:pt x="7625" y="2327"/>
                    <a:pt x="7468" y="1476"/>
                  </a:cubicBezTo>
                  <a:lnTo>
                    <a:pt x="9610" y="878"/>
                  </a:lnTo>
                  <a:close/>
                  <a:moveTo>
                    <a:pt x="3719" y="1476"/>
                  </a:moveTo>
                  <a:cubicBezTo>
                    <a:pt x="4128" y="1476"/>
                    <a:pt x="4475" y="1791"/>
                    <a:pt x="4475" y="2201"/>
                  </a:cubicBezTo>
                  <a:cubicBezTo>
                    <a:pt x="4475" y="2610"/>
                    <a:pt x="4128" y="2957"/>
                    <a:pt x="3719" y="2957"/>
                  </a:cubicBezTo>
                  <a:cubicBezTo>
                    <a:pt x="3624" y="2957"/>
                    <a:pt x="3498" y="2925"/>
                    <a:pt x="3403" y="2894"/>
                  </a:cubicBezTo>
                  <a:cubicBezTo>
                    <a:pt x="3349" y="2861"/>
                    <a:pt x="3294" y="2847"/>
                    <a:pt x="3241" y="2847"/>
                  </a:cubicBezTo>
                  <a:cubicBezTo>
                    <a:pt x="3144" y="2847"/>
                    <a:pt x="3055" y="2895"/>
                    <a:pt x="2994" y="2957"/>
                  </a:cubicBezTo>
                  <a:cubicBezTo>
                    <a:pt x="2868" y="3083"/>
                    <a:pt x="2836" y="3240"/>
                    <a:pt x="2899" y="3398"/>
                  </a:cubicBezTo>
                  <a:cubicBezTo>
                    <a:pt x="2931" y="3524"/>
                    <a:pt x="2994" y="3618"/>
                    <a:pt x="2994" y="3713"/>
                  </a:cubicBezTo>
                  <a:cubicBezTo>
                    <a:pt x="2994" y="4091"/>
                    <a:pt x="2616" y="4469"/>
                    <a:pt x="2238" y="4469"/>
                  </a:cubicBezTo>
                  <a:cubicBezTo>
                    <a:pt x="1828" y="4469"/>
                    <a:pt x="1482" y="4154"/>
                    <a:pt x="1482" y="3713"/>
                  </a:cubicBezTo>
                  <a:cubicBezTo>
                    <a:pt x="1482" y="3492"/>
                    <a:pt x="1608" y="3303"/>
                    <a:pt x="1671" y="3209"/>
                  </a:cubicBezTo>
                  <a:cubicBezTo>
                    <a:pt x="1797" y="3083"/>
                    <a:pt x="1797" y="2894"/>
                    <a:pt x="1639" y="2736"/>
                  </a:cubicBezTo>
                  <a:cubicBezTo>
                    <a:pt x="1576" y="2610"/>
                    <a:pt x="1450" y="2453"/>
                    <a:pt x="1450" y="2201"/>
                  </a:cubicBezTo>
                  <a:cubicBezTo>
                    <a:pt x="1450" y="1823"/>
                    <a:pt x="1765" y="1476"/>
                    <a:pt x="2206" y="1476"/>
                  </a:cubicBezTo>
                  <a:cubicBezTo>
                    <a:pt x="2427" y="1476"/>
                    <a:pt x="2584" y="1571"/>
                    <a:pt x="2710" y="1665"/>
                  </a:cubicBezTo>
                  <a:cubicBezTo>
                    <a:pt x="2789" y="1728"/>
                    <a:pt x="2876" y="1760"/>
                    <a:pt x="2962" y="1760"/>
                  </a:cubicBezTo>
                  <a:cubicBezTo>
                    <a:pt x="3049" y="1760"/>
                    <a:pt x="3136" y="1728"/>
                    <a:pt x="3214" y="1665"/>
                  </a:cubicBezTo>
                  <a:cubicBezTo>
                    <a:pt x="3340" y="1571"/>
                    <a:pt x="3498" y="1476"/>
                    <a:pt x="3719" y="1476"/>
                  </a:cubicBezTo>
                  <a:close/>
                  <a:moveTo>
                    <a:pt x="6774" y="1697"/>
                  </a:moveTo>
                  <a:cubicBezTo>
                    <a:pt x="7027" y="2862"/>
                    <a:pt x="8035" y="3681"/>
                    <a:pt x="9200" y="3713"/>
                  </a:cubicBezTo>
                  <a:lnTo>
                    <a:pt x="9011" y="5225"/>
                  </a:lnTo>
                  <a:cubicBezTo>
                    <a:pt x="7247" y="5099"/>
                    <a:pt x="5735" y="3839"/>
                    <a:pt x="5294" y="2138"/>
                  </a:cubicBezTo>
                  <a:lnTo>
                    <a:pt x="6774" y="1697"/>
                  </a:lnTo>
                  <a:close/>
                  <a:moveTo>
                    <a:pt x="1450" y="6737"/>
                  </a:moveTo>
                  <a:lnTo>
                    <a:pt x="1450" y="8250"/>
                  </a:lnTo>
                  <a:cubicBezTo>
                    <a:pt x="1041" y="8250"/>
                    <a:pt x="694" y="7935"/>
                    <a:pt x="694" y="7494"/>
                  </a:cubicBezTo>
                  <a:cubicBezTo>
                    <a:pt x="694" y="7115"/>
                    <a:pt x="1009" y="6737"/>
                    <a:pt x="1450" y="6737"/>
                  </a:cubicBezTo>
                  <a:close/>
                  <a:moveTo>
                    <a:pt x="9673" y="6737"/>
                  </a:moveTo>
                  <a:cubicBezTo>
                    <a:pt x="10083" y="6737"/>
                    <a:pt x="10429" y="7052"/>
                    <a:pt x="10429" y="7494"/>
                  </a:cubicBezTo>
                  <a:cubicBezTo>
                    <a:pt x="10429" y="7935"/>
                    <a:pt x="10083" y="8250"/>
                    <a:pt x="9673" y="8250"/>
                  </a:cubicBezTo>
                  <a:lnTo>
                    <a:pt x="9673" y="6737"/>
                  </a:lnTo>
                  <a:close/>
                  <a:moveTo>
                    <a:pt x="4884" y="3209"/>
                  </a:moveTo>
                  <a:cubicBezTo>
                    <a:pt x="5609" y="4784"/>
                    <a:pt x="7184" y="5824"/>
                    <a:pt x="8917" y="5981"/>
                  </a:cubicBezTo>
                  <a:lnTo>
                    <a:pt x="8917" y="6422"/>
                  </a:lnTo>
                  <a:lnTo>
                    <a:pt x="8917" y="8659"/>
                  </a:lnTo>
                  <a:cubicBezTo>
                    <a:pt x="8917" y="10486"/>
                    <a:pt x="7436" y="11999"/>
                    <a:pt x="5577" y="11999"/>
                  </a:cubicBezTo>
                  <a:cubicBezTo>
                    <a:pt x="3719" y="11999"/>
                    <a:pt x="2238" y="10486"/>
                    <a:pt x="2238" y="8628"/>
                  </a:cubicBezTo>
                  <a:lnTo>
                    <a:pt x="2238" y="5603"/>
                  </a:lnTo>
                  <a:cubicBezTo>
                    <a:pt x="2238" y="5477"/>
                    <a:pt x="2238" y="5383"/>
                    <a:pt x="2269" y="5257"/>
                  </a:cubicBezTo>
                  <a:cubicBezTo>
                    <a:pt x="3088" y="5257"/>
                    <a:pt x="3719" y="4595"/>
                    <a:pt x="3719" y="3744"/>
                  </a:cubicBezTo>
                  <a:cubicBezTo>
                    <a:pt x="4191" y="3744"/>
                    <a:pt x="4601" y="3555"/>
                    <a:pt x="4884" y="3209"/>
                  </a:cubicBezTo>
                  <a:close/>
                  <a:moveTo>
                    <a:pt x="10072" y="1"/>
                  </a:moveTo>
                  <a:cubicBezTo>
                    <a:pt x="10033" y="1"/>
                    <a:pt x="9993" y="8"/>
                    <a:pt x="9956" y="27"/>
                  </a:cubicBezTo>
                  <a:lnTo>
                    <a:pt x="4979" y="1445"/>
                  </a:lnTo>
                  <a:cubicBezTo>
                    <a:pt x="4727" y="1004"/>
                    <a:pt x="4254" y="720"/>
                    <a:pt x="3719" y="720"/>
                  </a:cubicBezTo>
                  <a:cubicBezTo>
                    <a:pt x="3466" y="720"/>
                    <a:pt x="3214" y="783"/>
                    <a:pt x="2994" y="909"/>
                  </a:cubicBezTo>
                  <a:cubicBezTo>
                    <a:pt x="2742" y="783"/>
                    <a:pt x="2521" y="720"/>
                    <a:pt x="2238" y="720"/>
                  </a:cubicBezTo>
                  <a:cubicBezTo>
                    <a:pt x="1419" y="720"/>
                    <a:pt x="726" y="1382"/>
                    <a:pt x="726" y="2232"/>
                  </a:cubicBezTo>
                  <a:cubicBezTo>
                    <a:pt x="726" y="2484"/>
                    <a:pt x="820" y="2736"/>
                    <a:pt x="946" y="2957"/>
                  </a:cubicBezTo>
                  <a:cubicBezTo>
                    <a:pt x="820" y="3209"/>
                    <a:pt x="726" y="3429"/>
                    <a:pt x="726" y="3713"/>
                  </a:cubicBezTo>
                  <a:cubicBezTo>
                    <a:pt x="726" y="4280"/>
                    <a:pt x="1041" y="4784"/>
                    <a:pt x="1513" y="5005"/>
                  </a:cubicBezTo>
                  <a:cubicBezTo>
                    <a:pt x="1482" y="5225"/>
                    <a:pt x="1482" y="5383"/>
                    <a:pt x="1482" y="5572"/>
                  </a:cubicBezTo>
                  <a:lnTo>
                    <a:pt x="1482" y="6013"/>
                  </a:lnTo>
                  <a:cubicBezTo>
                    <a:pt x="663" y="6013"/>
                    <a:pt x="1" y="6674"/>
                    <a:pt x="1" y="7494"/>
                  </a:cubicBezTo>
                  <a:cubicBezTo>
                    <a:pt x="1" y="8313"/>
                    <a:pt x="663" y="9006"/>
                    <a:pt x="1482" y="9006"/>
                  </a:cubicBezTo>
                  <a:cubicBezTo>
                    <a:pt x="1671" y="11085"/>
                    <a:pt x="3466" y="12723"/>
                    <a:pt x="5577" y="12723"/>
                  </a:cubicBezTo>
                  <a:cubicBezTo>
                    <a:pt x="7720" y="12723"/>
                    <a:pt x="9484" y="11085"/>
                    <a:pt x="9673" y="9006"/>
                  </a:cubicBezTo>
                  <a:cubicBezTo>
                    <a:pt x="10492" y="9006"/>
                    <a:pt x="11185" y="8313"/>
                    <a:pt x="11185" y="7494"/>
                  </a:cubicBezTo>
                  <a:cubicBezTo>
                    <a:pt x="11185" y="6674"/>
                    <a:pt x="10492" y="6013"/>
                    <a:pt x="9673" y="6013"/>
                  </a:cubicBezTo>
                  <a:lnTo>
                    <a:pt x="9673" y="5603"/>
                  </a:lnTo>
                  <a:cubicBezTo>
                    <a:pt x="9704" y="5414"/>
                    <a:pt x="10398" y="594"/>
                    <a:pt x="10429" y="405"/>
                  </a:cubicBezTo>
                  <a:cubicBezTo>
                    <a:pt x="10429" y="279"/>
                    <a:pt x="10398" y="184"/>
                    <a:pt x="10303" y="90"/>
                  </a:cubicBezTo>
                  <a:cubicBezTo>
                    <a:pt x="10258" y="45"/>
                    <a:pt x="10167" y="1"/>
                    <a:pt x="10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67"/>
            <p:cNvSpPr/>
            <p:nvPr/>
          </p:nvSpPr>
          <p:spPr>
            <a:xfrm>
              <a:off x="-51998675" y="2454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67"/>
            <p:cNvSpPr/>
            <p:nvPr/>
          </p:nvSpPr>
          <p:spPr>
            <a:xfrm>
              <a:off x="-51925450" y="2454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67"/>
            <p:cNvSpPr/>
            <p:nvPr/>
          </p:nvSpPr>
          <p:spPr>
            <a:xfrm>
              <a:off x="-51981350" y="2472725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34" y="726"/>
                  </a:moveTo>
                  <a:cubicBezTo>
                    <a:pt x="1323" y="726"/>
                    <a:pt x="1481" y="883"/>
                    <a:pt x="1481" y="1072"/>
                  </a:cubicBezTo>
                  <a:cubicBezTo>
                    <a:pt x="1481" y="1293"/>
                    <a:pt x="1323" y="1450"/>
                    <a:pt x="1134" y="1450"/>
                  </a:cubicBezTo>
                  <a:cubicBezTo>
                    <a:pt x="945" y="1450"/>
                    <a:pt x="788" y="1293"/>
                    <a:pt x="788" y="1072"/>
                  </a:cubicBezTo>
                  <a:cubicBezTo>
                    <a:pt x="756" y="915"/>
                    <a:pt x="914" y="726"/>
                    <a:pt x="1134" y="726"/>
                  </a:cubicBezTo>
                  <a:close/>
                  <a:moveTo>
                    <a:pt x="1134" y="1"/>
                  </a:moveTo>
                  <a:cubicBezTo>
                    <a:pt x="504" y="1"/>
                    <a:pt x="32" y="536"/>
                    <a:pt x="32" y="1135"/>
                  </a:cubicBezTo>
                  <a:cubicBezTo>
                    <a:pt x="0" y="1765"/>
                    <a:pt x="504" y="2238"/>
                    <a:pt x="1134" y="2238"/>
                  </a:cubicBezTo>
                  <a:cubicBezTo>
                    <a:pt x="1764" y="2238"/>
                    <a:pt x="2237" y="1702"/>
                    <a:pt x="2237" y="1135"/>
                  </a:cubicBezTo>
                  <a:cubicBezTo>
                    <a:pt x="2237" y="505"/>
                    <a:pt x="1733" y="1"/>
                    <a:pt x="11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9" name="Google Shape;9749;p67"/>
          <p:cNvGrpSpPr/>
          <p:nvPr/>
        </p:nvGrpSpPr>
        <p:grpSpPr>
          <a:xfrm>
            <a:off x="1905365" y="1687604"/>
            <a:ext cx="338816" cy="336332"/>
            <a:chOff x="-57189125" y="1904850"/>
            <a:chExt cx="320575" cy="318225"/>
          </a:xfrm>
        </p:grpSpPr>
        <p:sp>
          <p:nvSpPr>
            <p:cNvPr id="9750" name="Google Shape;9750;p67"/>
            <p:cNvSpPr/>
            <p:nvPr/>
          </p:nvSpPr>
          <p:spPr>
            <a:xfrm>
              <a:off x="-5707335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67"/>
            <p:cNvSpPr/>
            <p:nvPr/>
          </p:nvSpPr>
          <p:spPr>
            <a:xfrm>
              <a:off x="-569985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67"/>
            <p:cNvSpPr/>
            <p:nvPr/>
          </p:nvSpPr>
          <p:spPr>
            <a:xfrm>
              <a:off x="-57035550" y="2007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67"/>
            <p:cNvSpPr/>
            <p:nvPr/>
          </p:nvSpPr>
          <p:spPr>
            <a:xfrm>
              <a:off x="-5706390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67"/>
            <p:cNvSpPr/>
            <p:nvPr/>
          </p:nvSpPr>
          <p:spPr>
            <a:xfrm>
              <a:off x="-57189125" y="1904850"/>
              <a:ext cx="320575" cy="318225"/>
            </a:xfrm>
            <a:custGeom>
              <a:avLst/>
              <a:gdLst/>
              <a:ahLst/>
              <a:cxnLst/>
              <a:rect l="l" t="t" r="r" b="b"/>
              <a:pathLst>
                <a:path w="12823" h="12729" extrusionOk="0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5" name="Google Shape;9755;p67"/>
          <p:cNvGrpSpPr/>
          <p:nvPr/>
        </p:nvGrpSpPr>
        <p:grpSpPr>
          <a:xfrm>
            <a:off x="1906197" y="2120484"/>
            <a:ext cx="337151" cy="294717"/>
            <a:chOff x="-57187550" y="2314425"/>
            <a:chExt cx="319000" cy="278850"/>
          </a:xfrm>
        </p:grpSpPr>
        <p:sp>
          <p:nvSpPr>
            <p:cNvPr id="9756" name="Google Shape;9756;p67"/>
            <p:cNvSpPr/>
            <p:nvPr/>
          </p:nvSpPr>
          <p:spPr>
            <a:xfrm>
              <a:off x="-57073350" y="2445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67"/>
            <p:cNvSpPr/>
            <p:nvPr/>
          </p:nvSpPr>
          <p:spPr>
            <a:xfrm>
              <a:off x="-56998525" y="2445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67"/>
            <p:cNvSpPr/>
            <p:nvPr/>
          </p:nvSpPr>
          <p:spPr>
            <a:xfrm>
              <a:off x="-5706390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67"/>
            <p:cNvSpPr/>
            <p:nvPr/>
          </p:nvSpPr>
          <p:spPr>
            <a:xfrm>
              <a:off x="-57187550" y="2314425"/>
              <a:ext cx="319000" cy="278850"/>
            </a:xfrm>
            <a:custGeom>
              <a:avLst/>
              <a:gdLst/>
              <a:ahLst/>
              <a:cxnLst/>
              <a:rect l="l" t="t" r="r" b="b"/>
              <a:pathLst>
                <a:path w="12760" h="11154" extrusionOk="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0" name="Google Shape;9760;p67"/>
          <p:cNvGrpSpPr/>
          <p:nvPr/>
        </p:nvGrpSpPr>
        <p:grpSpPr>
          <a:xfrm>
            <a:off x="1921997" y="2513598"/>
            <a:ext cx="305550" cy="336966"/>
            <a:chOff x="-57172600" y="2686375"/>
            <a:chExt cx="289100" cy="318825"/>
          </a:xfrm>
        </p:grpSpPr>
        <p:sp>
          <p:nvSpPr>
            <p:cNvPr id="9761" name="Google Shape;9761;p67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67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3" name="Google Shape;9763;p67"/>
          <p:cNvGrpSpPr/>
          <p:nvPr/>
        </p:nvGrpSpPr>
        <p:grpSpPr>
          <a:xfrm>
            <a:off x="3983124" y="1685939"/>
            <a:ext cx="336332" cy="334667"/>
            <a:chOff x="-55225575" y="1903275"/>
            <a:chExt cx="318225" cy="316650"/>
          </a:xfrm>
        </p:grpSpPr>
        <p:sp>
          <p:nvSpPr>
            <p:cNvPr id="9764" name="Google Shape;9764;p67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67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67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67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67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9" name="Google Shape;9769;p67"/>
          <p:cNvGrpSpPr/>
          <p:nvPr/>
        </p:nvGrpSpPr>
        <p:grpSpPr>
          <a:xfrm>
            <a:off x="3993535" y="2101328"/>
            <a:ext cx="315511" cy="334667"/>
            <a:chOff x="-55217700" y="2296300"/>
            <a:chExt cx="298525" cy="316650"/>
          </a:xfrm>
        </p:grpSpPr>
        <p:sp>
          <p:nvSpPr>
            <p:cNvPr id="9770" name="Google Shape;9770;p67"/>
            <p:cNvSpPr/>
            <p:nvPr/>
          </p:nvSpPr>
          <p:spPr>
            <a:xfrm>
              <a:off x="-55105075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67"/>
            <p:cNvSpPr/>
            <p:nvPr/>
          </p:nvSpPr>
          <p:spPr>
            <a:xfrm>
              <a:off x="-55030250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67"/>
            <p:cNvSpPr/>
            <p:nvPr/>
          </p:nvSpPr>
          <p:spPr>
            <a:xfrm>
              <a:off x="-55095625" y="2488675"/>
              <a:ext cx="73275" cy="29775"/>
            </a:xfrm>
            <a:custGeom>
              <a:avLst/>
              <a:gdLst/>
              <a:ahLst/>
              <a:cxnLst/>
              <a:rect l="l" t="t" r="r" b="b"/>
              <a:pathLst>
                <a:path w="2931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85" y="1190"/>
                    <a:pt x="2458" y="1001"/>
                    <a:pt x="2773" y="655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85" y="66"/>
                    <a:pt x="2577" y="23"/>
                    <a:pt x="2471" y="23"/>
                  </a:cubicBezTo>
                  <a:cubicBezTo>
                    <a:pt x="2388" y="23"/>
                    <a:pt x="2307" y="50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83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67"/>
            <p:cNvSpPr/>
            <p:nvPr/>
          </p:nvSpPr>
          <p:spPr>
            <a:xfrm>
              <a:off x="-55217700" y="2296300"/>
              <a:ext cx="298525" cy="316650"/>
            </a:xfrm>
            <a:custGeom>
              <a:avLst/>
              <a:gdLst/>
              <a:ahLst/>
              <a:cxnLst/>
              <a:rect l="l" t="t" r="r" b="b"/>
              <a:pathLst>
                <a:path w="11941" h="12666" extrusionOk="0">
                  <a:moveTo>
                    <a:pt x="8601" y="694"/>
                  </a:moveTo>
                  <a:cubicBezTo>
                    <a:pt x="9105" y="694"/>
                    <a:pt x="9578" y="1040"/>
                    <a:pt x="9704" y="1545"/>
                  </a:cubicBezTo>
                  <a:lnTo>
                    <a:pt x="2993" y="3561"/>
                  </a:lnTo>
                  <a:lnTo>
                    <a:pt x="2993" y="1797"/>
                  </a:lnTo>
                  <a:cubicBezTo>
                    <a:pt x="2993" y="1167"/>
                    <a:pt x="3497" y="694"/>
                    <a:pt x="4096" y="694"/>
                  </a:cubicBezTo>
                  <a:close/>
                  <a:moveTo>
                    <a:pt x="9735" y="2301"/>
                  </a:moveTo>
                  <a:lnTo>
                    <a:pt x="9735" y="3687"/>
                  </a:lnTo>
                  <a:lnTo>
                    <a:pt x="5199" y="3687"/>
                  </a:lnTo>
                  <a:lnTo>
                    <a:pt x="9735" y="2301"/>
                  </a:lnTo>
                  <a:close/>
                  <a:moveTo>
                    <a:pt x="10428" y="4380"/>
                  </a:moveTo>
                  <a:cubicBezTo>
                    <a:pt x="10838" y="4380"/>
                    <a:pt x="11185" y="4727"/>
                    <a:pt x="11185" y="5136"/>
                  </a:cubicBezTo>
                  <a:cubicBezTo>
                    <a:pt x="11185" y="5577"/>
                    <a:pt x="10870" y="5892"/>
                    <a:pt x="10428" y="5892"/>
                  </a:cubicBezTo>
                  <a:lnTo>
                    <a:pt x="10428" y="4380"/>
                  </a:lnTo>
                  <a:close/>
                  <a:moveTo>
                    <a:pt x="9767" y="4443"/>
                  </a:moveTo>
                  <a:cubicBezTo>
                    <a:pt x="9735" y="4664"/>
                    <a:pt x="9735" y="6774"/>
                    <a:pt x="9735" y="7026"/>
                  </a:cubicBezTo>
                  <a:cubicBezTo>
                    <a:pt x="9735" y="8885"/>
                    <a:pt x="8223" y="10397"/>
                    <a:pt x="6396" y="10397"/>
                  </a:cubicBezTo>
                  <a:cubicBezTo>
                    <a:pt x="4537" y="10397"/>
                    <a:pt x="3025" y="8885"/>
                    <a:pt x="3025" y="7026"/>
                  </a:cubicBezTo>
                  <a:lnTo>
                    <a:pt x="3025" y="4443"/>
                  </a:lnTo>
                  <a:close/>
                  <a:moveTo>
                    <a:pt x="2237" y="3309"/>
                  </a:moveTo>
                  <a:lnTo>
                    <a:pt x="2237" y="6995"/>
                  </a:lnTo>
                  <a:lnTo>
                    <a:pt x="2237" y="11910"/>
                  </a:lnTo>
                  <a:lnTo>
                    <a:pt x="756" y="11910"/>
                  </a:lnTo>
                  <a:lnTo>
                    <a:pt x="756" y="6711"/>
                  </a:lnTo>
                  <a:cubicBezTo>
                    <a:pt x="756" y="5420"/>
                    <a:pt x="1292" y="4159"/>
                    <a:pt x="2237" y="3309"/>
                  </a:cubicBezTo>
                  <a:close/>
                  <a:moveTo>
                    <a:pt x="4096" y="1"/>
                  </a:moveTo>
                  <a:cubicBezTo>
                    <a:pt x="3088" y="1"/>
                    <a:pt x="2269" y="820"/>
                    <a:pt x="2269" y="1828"/>
                  </a:cubicBezTo>
                  <a:lnTo>
                    <a:pt x="2269" y="2395"/>
                  </a:lnTo>
                  <a:cubicBezTo>
                    <a:pt x="819" y="3403"/>
                    <a:pt x="0" y="5042"/>
                    <a:pt x="0" y="6774"/>
                  </a:cubicBezTo>
                  <a:lnTo>
                    <a:pt x="0" y="12319"/>
                  </a:lnTo>
                  <a:cubicBezTo>
                    <a:pt x="0" y="12508"/>
                    <a:pt x="158" y="12666"/>
                    <a:pt x="378" y="12666"/>
                  </a:cubicBezTo>
                  <a:lnTo>
                    <a:pt x="2615" y="12666"/>
                  </a:lnTo>
                  <a:cubicBezTo>
                    <a:pt x="2804" y="12666"/>
                    <a:pt x="2962" y="12508"/>
                    <a:pt x="2962" y="12319"/>
                  </a:cubicBezTo>
                  <a:lnTo>
                    <a:pt x="2962" y="9389"/>
                  </a:lnTo>
                  <a:cubicBezTo>
                    <a:pt x="3718" y="10460"/>
                    <a:pt x="4915" y="11122"/>
                    <a:pt x="6301" y="11122"/>
                  </a:cubicBezTo>
                  <a:cubicBezTo>
                    <a:pt x="8538" y="11122"/>
                    <a:pt x="10397" y="9295"/>
                    <a:pt x="10397" y="7026"/>
                  </a:cubicBezTo>
                  <a:lnTo>
                    <a:pt x="10397" y="6680"/>
                  </a:lnTo>
                  <a:cubicBezTo>
                    <a:pt x="11216" y="6680"/>
                    <a:pt x="11909" y="6018"/>
                    <a:pt x="11909" y="5168"/>
                  </a:cubicBezTo>
                  <a:cubicBezTo>
                    <a:pt x="11941" y="4348"/>
                    <a:pt x="11279" y="3687"/>
                    <a:pt x="10428" y="3687"/>
                  </a:cubicBezTo>
                  <a:lnTo>
                    <a:pt x="10428" y="1828"/>
                  </a:lnTo>
                  <a:cubicBezTo>
                    <a:pt x="10428" y="820"/>
                    <a:pt x="9609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4" name="Google Shape;9774;p67"/>
          <p:cNvGrpSpPr/>
          <p:nvPr/>
        </p:nvGrpSpPr>
        <p:grpSpPr>
          <a:xfrm>
            <a:off x="3982292" y="2515897"/>
            <a:ext cx="337997" cy="334667"/>
            <a:chOff x="-55229525" y="2688550"/>
            <a:chExt cx="319800" cy="316650"/>
          </a:xfrm>
        </p:grpSpPr>
        <p:sp>
          <p:nvSpPr>
            <p:cNvPr id="9775" name="Google Shape;9775;p67"/>
            <p:cNvSpPr/>
            <p:nvPr/>
          </p:nvSpPr>
          <p:spPr>
            <a:xfrm>
              <a:off x="-551042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67"/>
            <p:cNvSpPr/>
            <p:nvPr/>
          </p:nvSpPr>
          <p:spPr>
            <a:xfrm>
              <a:off x="-550397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67"/>
            <p:cNvSpPr/>
            <p:nvPr/>
          </p:nvSpPr>
          <p:spPr>
            <a:xfrm>
              <a:off x="-5511375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67"/>
            <p:cNvSpPr/>
            <p:nvPr/>
          </p:nvSpPr>
          <p:spPr>
            <a:xfrm>
              <a:off x="-55229525" y="2688550"/>
              <a:ext cx="319800" cy="316650"/>
            </a:xfrm>
            <a:custGeom>
              <a:avLst/>
              <a:gdLst/>
              <a:ahLst/>
              <a:cxnLst/>
              <a:rect l="l" t="t" r="r" b="b"/>
              <a:pathLst>
                <a:path w="12792" h="12666" extrusionOk="0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9" name="Google Shape;9779;p67"/>
          <p:cNvGrpSpPr/>
          <p:nvPr/>
        </p:nvGrpSpPr>
        <p:grpSpPr>
          <a:xfrm>
            <a:off x="6069304" y="1685939"/>
            <a:ext cx="315537" cy="336332"/>
            <a:chOff x="-53288825" y="1903275"/>
            <a:chExt cx="298550" cy="318225"/>
          </a:xfrm>
        </p:grpSpPr>
        <p:sp>
          <p:nvSpPr>
            <p:cNvPr id="9780" name="Google Shape;9780;p67"/>
            <p:cNvSpPr/>
            <p:nvPr/>
          </p:nvSpPr>
          <p:spPr>
            <a:xfrm>
              <a:off x="-53214000" y="20529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726" y="536"/>
                    <a:pt x="726" y="347"/>
                  </a:cubicBezTo>
                  <a:cubicBezTo>
                    <a:pt x="726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67"/>
            <p:cNvSpPr/>
            <p:nvPr/>
          </p:nvSpPr>
          <p:spPr>
            <a:xfrm>
              <a:off x="-53139175" y="2052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67"/>
            <p:cNvSpPr/>
            <p:nvPr/>
          </p:nvSpPr>
          <p:spPr>
            <a:xfrm>
              <a:off x="-53288825" y="1903275"/>
              <a:ext cx="298550" cy="318225"/>
            </a:xfrm>
            <a:custGeom>
              <a:avLst/>
              <a:gdLst/>
              <a:ahLst/>
              <a:cxnLst/>
              <a:rect l="l" t="t" r="r" b="b"/>
              <a:pathLst>
                <a:path w="11942" h="12729" extrusionOk="0">
                  <a:moveTo>
                    <a:pt x="4853" y="757"/>
                  </a:moveTo>
                  <a:cubicBezTo>
                    <a:pt x="6428" y="757"/>
                    <a:pt x="7846" y="1639"/>
                    <a:pt x="8507" y="2994"/>
                  </a:cubicBezTo>
                  <a:lnTo>
                    <a:pt x="1167" y="2994"/>
                  </a:lnTo>
                  <a:cubicBezTo>
                    <a:pt x="1891" y="1639"/>
                    <a:pt x="3277" y="757"/>
                    <a:pt x="4853" y="757"/>
                  </a:cubicBezTo>
                  <a:close/>
                  <a:moveTo>
                    <a:pt x="11185" y="2994"/>
                  </a:moveTo>
                  <a:lnTo>
                    <a:pt x="11185" y="3340"/>
                  </a:lnTo>
                  <a:cubicBezTo>
                    <a:pt x="11185" y="3971"/>
                    <a:pt x="10681" y="4443"/>
                    <a:pt x="10083" y="4443"/>
                  </a:cubicBezTo>
                  <a:lnTo>
                    <a:pt x="9736" y="4443"/>
                  </a:lnTo>
                  <a:lnTo>
                    <a:pt x="9736" y="4097"/>
                  </a:lnTo>
                  <a:cubicBezTo>
                    <a:pt x="9736" y="3466"/>
                    <a:pt x="10240" y="2994"/>
                    <a:pt x="10839" y="2994"/>
                  </a:cubicBezTo>
                  <a:close/>
                  <a:moveTo>
                    <a:pt x="3151" y="3750"/>
                  </a:moveTo>
                  <a:lnTo>
                    <a:pt x="3498" y="4475"/>
                  </a:lnTo>
                  <a:lnTo>
                    <a:pt x="789" y="4475"/>
                  </a:lnTo>
                  <a:cubicBezTo>
                    <a:pt x="820" y="4223"/>
                    <a:pt x="852" y="3971"/>
                    <a:pt x="946" y="3750"/>
                  </a:cubicBezTo>
                  <a:close/>
                  <a:moveTo>
                    <a:pt x="5735" y="3750"/>
                  </a:moveTo>
                  <a:lnTo>
                    <a:pt x="5357" y="4475"/>
                  </a:lnTo>
                  <a:lnTo>
                    <a:pt x="4317" y="4475"/>
                  </a:lnTo>
                  <a:lnTo>
                    <a:pt x="3971" y="3750"/>
                  </a:lnTo>
                  <a:close/>
                  <a:moveTo>
                    <a:pt x="8822" y="3750"/>
                  </a:moveTo>
                  <a:cubicBezTo>
                    <a:pt x="8885" y="3971"/>
                    <a:pt x="8948" y="4223"/>
                    <a:pt x="8980" y="4475"/>
                  </a:cubicBezTo>
                  <a:lnTo>
                    <a:pt x="6270" y="4475"/>
                  </a:lnTo>
                  <a:lnTo>
                    <a:pt x="6617" y="3750"/>
                  </a:lnTo>
                  <a:close/>
                  <a:moveTo>
                    <a:pt x="10083" y="5231"/>
                  </a:moveTo>
                  <a:cubicBezTo>
                    <a:pt x="10713" y="5231"/>
                    <a:pt x="11185" y="5703"/>
                    <a:pt x="11185" y="6333"/>
                  </a:cubicBezTo>
                  <a:lnTo>
                    <a:pt x="11185" y="6680"/>
                  </a:lnTo>
                  <a:lnTo>
                    <a:pt x="10839" y="6680"/>
                  </a:lnTo>
                  <a:cubicBezTo>
                    <a:pt x="10209" y="6680"/>
                    <a:pt x="9736" y="6176"/>
                    <a:pt x="9736" y="5577"/>
                  </a:cubicBezTo>
                  <a:lnTo>
                    <a:pt x="9736" y="5231"/>
                  </a:lnTo>
                  <a:close/>
                  <a:moveTo>
                    <a:pt x="8980" y="5231"/>
                  </a:moveTo>
                  <a:lnTo>
                    <a:pt x="8980" y="7531"/>
                  </a:lnTo>
                  <a:lnTo>
                    <a:pt x="789" y="7531"/>
                  </a:lnTo>
                  <a:lnTo>
                    <a:pt x="789" y="5231"/>
                  </a:lnTo>
                  <a:close/>
                  <a:moveTo>
                    <a:pt x="8948" y="8224"/>
                  </a:moveTo>
                  <a:cubicBezTo>
                    <a:pt x="8728" y="10366"/>
                    <a:pt x="6995" y="11973"/>
                    <a:pt x="4853" y="11973"/>
                  </a:cubicBezTo>
                  <a:cubicBezTo>
                    <a:pt x="2710" y="11973"/>
                    <a:pt x="946" y="10303"/>
                    <a:pt x="757" y="8224"/>
                  </a:cubicBezTo>
                  <a:close/>
                  <a:moveTo>
                    <a:pt x="4853" y="1"/>
                  </a:moveTo>
                  <a:cubicBezTo>
                    <a:pt x="2175" y="1"/>
                    <a:pt x="1" y="2175"/>
                    <a:pt x="1" y="4853"/>
                  </a:cubicBezTo>
                  <a:lnTo>
                    <a:pt x="1" y="7877"/>
                  </a:lnTo>
                  <a:cubicBezTo>
                    <a:pt x="1" y="10555"/>
                    <a:pt x="2175" y="12729"/>
                    <a:pt x="4853" y="12729"/>
                  </a:cubicBezTo>
                  <a:cubicBezTo>
                    <a:pt x="7531" y="12729"/>
                    <a:pt x="9704" y="10555"/>
                    <a:pt x="9704" y="7877"/>
                  </a:cubicBezTo>
                  <a:lnTo>
                    <a:pt x="9704" y="7090"/>
                  </a:lnTo>
                  <a:cubicBezTo>
                    <a:pt x="10020" y="7310"/>
                    <a:pt x="10398" y="7436"/>
                    <a:pt x="10807" y="7436"/>
                  </a:cubicBezTo>
                  <a:lnTo>
                    <a:pt x="11532" y="7436"/>
                  </a:lnTo>
                  <a:cubicBezTo>
                    <a:pt x="11752" y="7436"/>
                    <a:pt x="11878" y="7279"/>
                    <a:pt x="11878" y="7090"/>
                  </a:cubicBezTo>
                  <a:lnTo>
                    <a:pt x="11878" y="6333"/>
                  </a:lnTo>
                  <a:cubicBezTo>
                    <a:pt x="11878" y="5735"/>
                    <a:pt x="11626" y="5199"/>
                    <a:pt x="11154" y="4853"/>
                  </a:cubicBezTo>
                  <a:cubicBezTo>
                    <a:pt x="11658" y="4475"/>
                    <a:pt x="11941" y="3971"/>
                    <a:pt x="11941" y="3340"/>
                  </a:cubicBezTo>
                  <a:lnTo>
                    <a:pt x="11941" y="2584"/>
                  </a:lnTo>
                  <a:cubicBezTo>
                    <a:pt x="11941" y="2395"/>
                    <a:pt x="11784" y="2238"/>
                    <a:pt x="11563" y="2238"/>
                  </a:cubicBezTo>
                  <a:lnTo>
                    <a:pt x="10839" y="2238"/>
                  </a:lnTo>
                  <a:cubicBezTo>
                    <a:pt x="10240" y="2238"/>
                    <a:pt x="9704" y="2521"/>
                    <a:pt x="9326" y="2994"/>
                  </a:cubicBezTo>
                  <a:cubicBezTo>
                    <a:pt x="8602" y="1261"/>
                    <a:pt x="6838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3" name="Google Shape;9783;p67"/>
          <p:cNvGrpSpPr/>
          <p:nvPr/>
        </p:nvGrpSpPr>
        <p:grpSpPr>
          <a:xfrm>
            <a:off x="6058484" y="2099663"/>
            <a:ext cx="337178" cy="336332"/>
            <a:chOff x="-53299850" y="2294725"/>
            <a:chExt cx="319025" cy="318225"/>
          </a:xfrm>
        </p:grpSpPr>
        <p:sp>
          <p:nvSpPr>
            <p:cNvPr id="9784" name="Google Shape;9784;p67"/>
            <p:cNvSpPr/>
            <p:nvPr/>
          </p:nvSpPr>
          <p:spPr>
            <a:xfrm>
              <a:off x="-53175400" y="25265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67"/>
            <p:cNvSpPr/>
            <p:nvPr/>
          </p:nvSpPr>
          <p:spPr>
            <a:xfrm>
              <a:off x="-53299850" y="22947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6" name="Google Shape;9786;p67"/>
          <p:cNvGrpSpPr/>
          <p:nvPr/>
        </p:nvGrpSpPr>
        <p:grpSpPr>
          <a:xfrm>
            <a:off x="6079715" y="2515051"/>
            <a:ext cx="294717" cy="335513"/>
            <a:chOff x="-53278575" y="2687750"/>
            <a:chExt cx="278850" cy="317450"/>
          </a:xfrm>
        </p:grpSpPr>
        <p:sp>
          <p:nvSpPr>
            <p:cNvPr id="9787" name="Google Shape;9787;p67"/>
            <p:cNvSpPr/>
            <p:nvPr/>
          </p:nvSpPr>
          <p:spPr>
            <a:xfrm>
              <a:off x="-53175400" y="2919525"/>
              <a:ext cx="71700" cy="28950"/>
            </a:xfrm>
            <a:custGeom>
              <a:avLst/>
              <a:gdLst/>
              <a:ahLst/>
              <a:cxnLst/>
              <a:rect l="l" t="t" r="r" b="b"/>
              <a:pathLst>
                <a:path w="2868" h="1158" extrusionOk="0">
                  <a:moveTo>
                    <a:pt x="351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13"/>
                    <a:pt x="1" y="465"/>
                    <a:pt x="95" y="622"/>
                  </a:cubicBezTo>
                  <a:cubicBezTo>
                    <a:pt x="473" y="969"/>
                    <a:pt x="946" y="1158"/>
                    <a:pt x="1418" y="1158"/>
                  </a:cubicBezTo>
                  <a:cubicBezTo>
                    <a:pt x="1891" y="1158"/>
                    <a:pt x="2395" y="969"/>
                    <a:pt x="2710" y="622"/>
                  </a:cubicBezTo>
                  <a:cubicBezTo>
                    <a:pt x="2868" y="465"/>
                    <a:pt x="2868" y="213"/>
                    <a:pt x="2710" y="118"/>
                  </a:cubicBezTo>
                  <a:cubicBezTo>
                    <a:pt x="2631" y="39"/>
                    <a:pt x="2529" y="0"/>
                    <a:pt x="2434" y="0"/>
                  </a:cubicBezTo>
                  <a:cubicBezTo>
                    <a:pt x="2340" y="0"/>
                    <a:pt x="2253" y="39"/>
                    <a:pt x="2206" y="118"/>
                  </a:cubicBezTo>
                  <a:cubicBezTo>
                    <a:pt x="1985" y="307"/>
                    <a:pt x="1670" y="433"/>
                    <a:pt x="1418" y="433"/>
                  </a:cubicBezTo>
                  <a:cubicBezTo>
                    <a:pt x="1135" y="433"/>
                    <a:pt x="820" y="307"/>
                    <a:pt x="631" y="118"/>
                  </a:cubicBezTo>
                  <a:cubicBezTo>
                    <a:pt x="552" y="39"/>
                    <a:pt x="450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67"/>
            <p:cNvSpPr/>
            <p:nvPr/>
          </p:nvSpPr>
          <p:spPr>
            <a:xfrm>
              <a:off x="-53185625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67"/>
            <p:cNvSpPr/>
            <p:nvPr/>
          </p:nvSpPr>
          <p:spPr>
            <a:xfrm>
              <a:off x="-531108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67"/>
            <p:cNvSpPr/>
            <p:nvPr/>
          </p:nvSpPr>
          <p:spPr>
            <a:xfrm>
              <a:off x="-53278575" y="2687750"/>
              <a:ext cx="278850" cy="317450"/>
            </a:xfrm>
            <a:custGeom>
              <a:avLst/>
              <a:gdLst/>
              <a:ahLst/>
              <a:cxnLst/>
              <a:rect l="l" t="t" r="r" b="b"/>
              <a:pathLst>
                <a:path w="11154" h="12698" extrusionOk="0">
                  <a:moveTo>
                    <a:pt x="5577" y="725"/>
                  </a:moveTo>
                  <a:cubicBezTo>
                    <a:pt x="6112" y="725"/>
                    <a:pt x="6554" y="1103"/>
                    <a:pt x="6680" y="1607"/>
                  </a:cubicBezTo>
                  <a:cubicBezTo>
                    <a:pt x="6333" y="1544"/>
                    <a:pt x="5955" y="1450"/>
                    <a:pt x="5577" y="1450"/>
                  </a:cubicBezTo>
                  <a:cubicBezTo>
                    <a:pt x="5167" y="1450"/>
                    <a:pt x="4821" y="1513"/>
                    <a:pt x="4474" y="1607"/>
                  </a:cubicBezTo>
                  <a:cubicBezTo>
                    <a:pt x="4600" y="1072"/>
                    <a:pt x="5010" y="725"/>
                    <a:pt x="5577" y="725"/>
                  </a:cubicBezTo>
                  <a:close/>
                  <a:moveTo>
                    <a:pt x="5577" y="2206"/>
                  </a:moveTo>
                  <a:cubicBezTo>
                    <a:pt x="7373" y="2206"/>
                    <a:pt x="8853" y="3624"/>
                    <a:pt x="8916" y="5451"/>
                  </a:cubicBezTo>
                  <a:lnTo>
                    <a:pt x="8066" y="4569"/>
                  </a:lnTo>
                  <a:cubicBezTo>
                    <a:pt x="7995" y="4498"/>
                    <a:pt x="7904" y="4457"/>
                    <a:pt x="7811" y="4457"/>
                  </a:cubicBezTo>
                  <a:cubicBezTo>
                    <a:pt x="7737" y="4457"/>
                    <a:pt x="7662" y="4482"/>
                    <a:pt x="7593" y="4537"/>
                  </a:cubicBezTo>
                  <a:cubicBezTo>
                    <a:pt x="6979" y="4947"/>
                    <a:pt x="6270" y="5152"/>
                    <a:pt x="5561" y="5152"/>
                  </a:cubicBezTo>
                  <a:cubicBezTo>
                    <a:pt x="4852" y="5152"/>
                    <a:pt x="4143" y="4947"/>
                    <a:pt x="3529" y="4537"/>
                  </a:cubicBezTo>
                  <a:cubicBezTo>
                    <a:pt x="3460" y="4482"/>
                    <a:pt x="3385" y="4457"/>
                    <a:pt x="3312" y="4457"/>
                  </a:cubicBezTo>
                  <a:cubicBezTo>
                    <a:pt x="3218" y="4457"/>
                    <a:pt x="3127" y="4498"/>
                    <a:pt x="3056" y="4569"/>
                  </a:cubicBezTo>
                  <a:lnTo>
                    <a:pt x="2174" y="5451"/>
                  </a:lnTo>
                  <a:cubicBezTo>
                    <a:pt x="2300" y="3624"/>
                    <a:pt x="3750" y="2206"/>
                    <a:pt x="5577" y="2206"/>
                  </a:cubicBezTo>
                  <a:close/>
                  <a:moveTo>
                    <a:pt x="1481" y="6711"/>
                  </a:moveTo>
                  <a:lnTo>
                    <a:pt x="1481" y="8192"/>
                  </a:lnTo>
                  <a:cubicBezTo>
                    <a:pt x="1040" y="8192"/>
                    <a:pt x="725" y="7845"/>
                    <a:pt x="725" y="7436"/>
                  </a:cubicBezTo>
                  <a:cubicBezTo>
                    <a:pt x="725" y="7058"/>
                    <a:pt x="1072" y="6711"/>
                    <a:pt x="1481" y="6711"/>
                  </a:cubicBezTo>
                  <a:close/>
                  <a:moveTo>
                    <a:pt x="9673" y="6711"/>
                  </a:moveTo>
                  <a:cubicBezTo>
                    <a:pt x="10051" y="6711"/>
                    <a:pt x="10429" y="7026"/>
                    <a:pt x="10429" y="7436"/>
                  </a:cubicBezTo>
                  <a:cubicBezTo>
                    <a:pt x="10429" y="7845"/>
                    <a:pt x="10051" y="8192"/>
                    <a:pt x="9673" y="8192"/>
                  </a:cubicBezTo>
                  <a:lnTo>
                    <a:pt x="9673" y="6711"/>
                  </a:lnTo>
                  <a:close/>
                  <a:moveTo>
                    <a:pt x="1576" y="9452"/>
                  </a:moveTo>
                  <a:cubicBezTo>
                    <a:pt x="1796" y="10460"/>
                    <a:pt x="2395" y="11342"/>
                    <a:pt x="3214" y="11941"/>
                  </a:cubicBezTo>
                  <a:lnTo>
                    <a:pt x="725" y="11941"/>
                  </a:lnTo>
                  <a:cubicBezTo>
                    <a:pt x="788" y="11027"/>
                    <a:pt x="1072" y="10208"/>
                    <a:pt x="1576" y="9452"/>
                  </a:cubicBezTo>
                  <a:close/>
                  <a:moveTo>
                    <a:pt x="7751" y="5294"/>
                  </a:moveTo>
                  <a:lnTo>
                    <a:pt x="8916" y="6459"/>
                  </a:lnTo>
                  <a:lnTo>
                    <a:pt x="8916" y="8539"/>
                  </a:lnTo>
                  <a:cubicBezTo>
                    <a:pt x="8916" y="10397"/>
                    <a:pt x="7436" y="11941"/>
                    <a:pt x="5577" y="11941"/>
                  </a:cubicBezTo>
                  <a:cubicBezTo>
                    <a:pt x="3718" y="11941"/>
                    <a:pt x="2237" y="10397"/>
                    <a:pt x="2237" y="8539"/>
                  </a:cubicBezTo>
                  <a:lnTo>
                    <a:pt x="2237" y="6459"/>
                  </a:lnTo>
                  <a:lnTo>
                    <a:pt x="2174" y="6459"/>
                  </a:lnTo>
                  <a:lnTo>
                    <a:pt x="3372" y="5294"/>
                  </a:lnTo>
                  <a:cubicBezTo>
                    <a:pt x="4033" y="5687"/>
                    <a:pt x="4781" y="5884"/>
                    <a:pt x="5538" y="5884"/>
                  </a:cubicBezTo>
                  <a:cubicBezTo>
                    <a:pt x="6294" y="5884"/>
                    <a:pt x="7058" y="5687"/>
                    <a:pt x="7751" y="5294"/>
                  </a:cubicBezTo>
                  <a:close/>
                  <a:moveTo>
                    <a:pt x="9547" y="9452"/>
                  </a:moveTo>
                  <a:cubicBezTo>
                    <a:pt x="10051" y="10177"/>
                    <a:pt x="10334" y="11027"/>
                    <a:pt x="10366" y="11941"/>
                  </a:cubicBezTo>
                  <a:lnTo>
                    <a:pt x="7908" y="11941"/>
                  </a:lnTo>
                  <a:cubicBezTo>
                    <a:pt x="8727" y="11342"/>
                    <a:pt x="9326" y="10492"/>
                    <a:pt x="9547" y="9452"/>
                  </a:cubicBezTo>
                  <a:close/>
                  <a:moveTo>
                    <a:pt x="5577" y="1"/>
                  </a:moveTo>
                  <a:cubicBezTo>
                    <a:pt x="4506" y="1"/>
                    <a:pt x="3687" y="851"/>
                    <a:pt x="3718" y="1923"/>
                  </a:cubicBezTo>
                  <a:cubicBezTo>
                    <a:pt x="2395" y="2584"/>
                    <a:pt x="1481" y="4002"/>
                    <a:pt x="1481" y="5577"/>
                  </a:cubicBezTo>
                  <a:lnTo>
                    <a:pt x="1481" y="5955"/>
                  </a:lnTo>
                  <a:cubicBezTo>
                    <a:pt x="662" y="5955"/>
                    <a:pt x="1" y="6617"/>
                    <a:pt x="1" y="7436"/>
                  </a:cubicBezTo>
                  <a:cubicBezTo>
                    <a:pt x="1" y="8097"/>
                    <a:pt x="442" y="8696"/>
                    <a:pt x="1103" y="8885"/>
                  </a:cubicBezTo>
                  <a:cubicBezTo>
                    <a:pt x="379" y="9862"/>
                    <a:pt x="1" y="11027"/>
                    <a:pt x="1" y="12225"/>
                  </a:cubicBezTo>
                  <a:lnTo>
                    <a:pt x="1" y="12319"/>
                  </a:lnTo>
                  <a:cubicBezTo>
                    <a:pt x="1" y="12540"/>
                    <a:pt x="127" y="12697"/>
                    <a:pt x="347" y="12697"/>
                  </a:cubicBezTo>
                  <a:lnTo>
                    <a:pt x="10775" y="12697"/>
                  </a:lnTo>
                  <a:cubicBezTo>
                    <a:pt x="10964" y="12697"/>
                    <a:pt x="11122" y="12540"/>
                    <a:pt x="11122" y="12319"/>
                  </a:cubicBezTo>
                  <a:lnTo>
                    <a:pt x="11122" y="12225"/>
                  </a:lnTo>
                  <a:cubicBezTo>
                    <a:pt x="11122" y="11027"/>
                    <a:pt x="10744" y="9862"/>
                    <a:pt x="10019" y="8885"/>
                  </a:cubicBezTo>
                  <a:cubicBezTo>
                    <a:pt x="10681" y="8696"/>
                    <a:pt x="11153" y="8129"/>
                    <a:pt x="11153" y="7436"/>
                  </a:cubicBezTo>
                  <a:cubicBezTo>
                    <a:pt x="11153" y="6617"/>
                    <a:pt x="10492" y="5955"/>
                    <a:pt x="9673" y="5955"/>
                  </a:cubicBezTo>
                  <a:lnTo>
                    <a:pt x="9673" y="5577"/>
                  </a:lnTo>
                  <a:cubicBezTo>
                    <a:pt x="9673" y="3970"/>
                    <a:pt x="8759" y="2584"/>
                    <a:pt x="7436" y="1923"/>
                  </a:cubicBezTo>
                  <a:cubicBezTo>
                    <a:pt x="7467" y="851"/>
                    <a:pt x="658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1" name="Google Shape;9791;p67"/>
          <p:cNvGrpSpPr/>
          <p:nvPr/>
        </p:nvGrpSpPr>
        <p:grpSpPr>
          <a:xfrm>
            <a:off x="7310508" y="2514760"/>
            <a:ext cx="337178" cy="337468"/>
            <a:chOff x="-52101875" y="2687475"/>
            <a:chExt cx="319025" cy="319300"/>
          </a:xfrm>
        </p:grpSpPr>
        <p:sp>
          <p:nvSpPr>
            <p:cNvPr id="9792" name="Google Shape;9792;p67"/>
            <p:cNvSpPr/>
            <p:nvPr/>
          </p:nvSpPr>
          <p:spPr>
            <a:xfrm>
              <a:off x="-519782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1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67"/>
            <p:cNvSpPr/>
            <p:nvPr/>
          </p:nvSpPr>
          <p:spPr>
            <a:xfrm>
              <a:off x="-51988450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67"/>
            <p:cNvSpPr/>
            <p:nvPr/>
          </p:nvSpPr>
          <p:spPr>
            <a:xfrm>
              <a:off x="-51913625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67"/>
            <p:cNvSpPr/>
            <p:nvPr/>
          </p:nvSpPr>
          <p:spPr>
            <a:xfrm>
              <a:off x="-52101875" y="2687475"/>
              <a:ext cx="319025" cy="319300"/>
            </a:xfrm>
            <a:custGeom>
              <a:avLst/>
              <a:gdLst/>
              <a:ahLst/>
              <a:cxnLst/>
              <a:rect l="l" t="t" r="r" b="b"/>
              <a:pathLst>
                <a:path w="12761" h="12772" extrusionOk="0">
                  <a:moveTo>
                    <a:pt x="788" y="1398"/>
                  </a:moveTo>
                  <a:cubicBezTo>
                    <a:pt x="1324" y="1902"/>
                    <a:pt x="1954" y="2312"/>
                    <a:pt x="2616" y="2564"/>
                  </a:cubicBezTo>
                  <a:cubicBezTo>
                    <a:pt x="2458" y="2942"/>
                    <a:pt x="2364" y="3288"/>
                    <a:pt x="2332" y="3666"/>
                  </a:cubicBezTo>
                  <a:cubicBezTo>
                    <a:pt x="1419" y="3572"/>
                    <a:pt x="788" y="2784"/>
                    <a:pt x="788" y="1871"/>
                  </a:cubicBezTo>
                  <a:lnTo>
                    <a:pt x="788" y="1398"/>
                  </a:lnTo>
                  <a:close/>
                  <a:moveTo>
                    <a:pt x="5294" y="957"/>
                  </a:moveTo>
                  <a:lnTo>
                    <a:pt x="5294" y="3761"/>
                  </a:lnTo>
                  <a:lnTo>
                    <a:pt x="3088" y="3761"/>
                  </a:lnTo>
                  <a:cubicBezTo>
                    <a:pt x="3214" y="2469"/>
                    <a:pt x="4097" y="1366"/>
                    <a:pt x="5294" y="957"/>
                  </a:cubicBezTo>
                  <a:close/>
                  <a:moveTo>
                    <a:pt x="7531" y="957"/>
                  </a:moveTo>
                  <a:cubicBezTo>
                    <a:pt x="8728" y="1366"/>
                    <a:pt x="9578" y="2469"/>
                    <a:pt x="9736" y="3761"/>
                  </a:cubicBezTo>
                  <a:lnTo>
                    <a:pt x="7531" y="3761"/>
                  </a:lnTo>
                  <a:lnTo>
                    <a:pt x="7531" y="957"/>
                  </a:lnTo>
                  <a:close/>
                  <a:moveTo>
                    <a:pt x="12036" y="1429"/>
                  </a:moveTo>
                  <a:lnTo>
                    <a:pt x="12036" y="1902"/>
                  </a:lnTo>
                  <a:cubicBezTo>
                    <a:pt x="12036" y="2816"/>
                    <a:pt x="11343" y="3572"/>
                    <a:pt x="10492" y="3761"/>
                  </a:cubicBezTo>
                  <a:cubicBezTo>
                    <a:pt x="10461" y="3351"/>
                    <a:pt x="10366" y="3005"/>
                    <a:pt x="10208" y="2658"/>
                  </a:cubicBezTo>
                  <a:cubicBezTo>
                    <a:pt x="10870" y="2343"/>
                    <a:pt x="11500" y="1902"/>
                    <a:pt x="12036" y="1429"/>
                  </a:cubicBezTo>
                  <a:close/>
                  <a:moveTo>
                    <a:pt x="6302" y="736"/>
                  </a:moveTo>
                  <a:cubicBezTo>
                    <a:pt x="6428" y="736"/>
                    <a:pt x="6680" y="768"/>
                    <a:pt x="6774" y="768"/>
                  </a:cubicBezTo>
                  <a:lnTo>
                    <a:pt x="6774" y="4107"/>
                  </a:lnTo>
                  <a:cubicBezTo>
                    <a:pt x="6774" y="4296"/>
                    <a:pt x="6932" y="4454"/>
                    <a:pt x="7152" y="4454"/>
                  </a:cubicBezTo>
                  <a:lnTo>
                    <a:pt x="9736" y="4454"/>
                  </a:lnTo>
                  <a:lnTo>
                    <a:pt x="9736" y="5242"/>
                  </a:lnTo>
                  <a:lnTo>
                    <a:pt x="2994" y="5242"/>
                  </a:lnTo>
                  <a:lnTo>
                    <a:pt x="2994" y="4454"/>
                  </a:lnTo>
                  <a:lnTo>
                    <a:pt x="5609" y="4454"/>
                  </a:lnTo>
                  <a:cubicBezTo>
                    <a:pt x="5798" y="4454"/>
                    <a:pt x="5955" y="4296"/>
                    <a:pt x="5955" y="4107"/>
                  </a:cubicBezTo>
                  <a:lnTo>
                    <a:pt x="5955" y="768"/>
                  </a:lnTo>
                  <a:cubicBezTo>
                    <a:pt x="6081" y="768"/>
                    <a:pt x="6207" y="736"/>
                    <a:pt x="6302" y="736"/>
                  </a:cubicBezTo>
                  <a:close/>
                  <a:moveTo>
                    <a:pt x="2301" y="6785"/>
                  </a:moveTo>
                  <a:lnTo>
                    <a:pt x="2301" y="8297"/>
                  </a:lnTo>
                  <a:cubicBezTo>
                    <a:pt x="1891" y="8297"/>
                    <a:pt x="1545" y="7919"/>
                    <a:pt x="1545" y="7541"/>
                  </a:cubicBezTo>
                  <a:cubicBezTo>
                    <a:pt x="1545" y="7132"/>
                    <a:pt x="1891" y="6785"/>
                    <a:pt x="2301" y="6785"/>
                  </a:cubicBezTo>
                  <a:close/>
                  <a:moveTo>
                    <a:pt x="9767" y="6029"/>
                  </a:moveTo>
                  <a:lnTo>
                    <a:pt x="9767" y="8297"/>
                  </a:lnTo>
                  <a:lnTo>
                    <a:pt x="8759" y="8297"/>
                  </a:lnTo>
                  <a:cubicBezTo>
                    <a:pt x="8035" y="7841"/>
                    <a:pt x="7215" y="7612"/>
                    <a:pt x="6400" y="7612"/>
                  </a:cubicBezTo>
                  <a:cubicBezTo>
                    <a:pt x="5585" y="7612"/>
                    <a:pt x="4774" y="7841"/>
                    <a:pt x="4065" y="8297"/>
                  </a:cubicBezTo>
                  <a:lnTo>
                    <a:pt x="3057" y="8297"/>
                  </a:lnTo>
                  <a:lnTo>
                    <a:pt x="3057" y="6029"/>
                  </a:lnTo>
                  <a:close/>
                  <a:moveTo>
                    <a:pt x="10524" y="6785"/>
                  </a:moveTo>
                  <a:cubicBezTo>
                    <a:pt x="10933" y="6785"/>
                    <a:pt x="11280" y="7100"/>
                    <a:pt x="11280" y="7541"/>
                  </a:cubicBezTo>
                  <a:cubicBezTo>
                    <a:pt x="11280" y="7919"/>
                    <a:pt x="10933" y="8297"/>
                    <a:pt x="10524" y="8297"/>
                  </a:cubicBezTo>
                  <a:lnTo>
                    <a:pt x="10524" y="6785"/>
                  </a:lnTo>
                  <a:close/>
                  <a:moveTo>
                    <a:pt x="6381" y="8290"/>
                  </a:moveTo>
                  <a:cubicBezTo>
                    <a:pt x="7089" y="8290"/>
                    <a:pt x="7798" y="8502"/>
                    <a:pt x="8413" y="8928"/>
                  </a:cubicBezTo>
                  <a:cubicBezTo>
                    <a:pt x="8476" y="8959"/>
                    <a:pt x="8507" y="8991"/>
                    <a:pt x="8602" y="8991"/>
                  </a:cubicBezTo>
                  <a:lnTo>
                    <a:pt x="9704" y="8991"/>
                  </a:lnTo>
                  <a:cubicBezTo>
                    <a:pt x="9547" y="10692"/>
                    <a:pt x="8129" y="11984"/>
                    <a:pt x="6396" y="11984"/>
                  </a:cubicBezTo>
                  <a:cubicBezTo>
                    <a:pt x="4664" y="11984"/>
                    <a:pt x="3246" y="10692"/>
                    <a:pt x="3057" y="8991"/>
                  </a:cubicBezTo>
                  <a:lnTo>
                    <a:pt x="4160" y="8991"/>
                  </a:lnTo>
                  <a:cubicBezTo>
                    <a:pt x="4223" y="8991"/>
                    <a:pt x="4317" y="8959"/>
                    <a:pt x="4349" y="8928"/>
                  </a:cubicBezTo>
                  <a:cubicBezTo>
                    <a:pt x="4963" y="8502"/>
                    <a:pt x="5672" y="8290"/>
                    <a:pt x="6381" y="8290"/>
                  </a:cubicBezTo>
                  <a:close/>
                  <a:moveTo>
                    <a:pt x="12402" y="1"/>
                  </a:moveTo>
                  <a:cubicBezTo>
                    <a:pt x="12282" y="1"/>
                    <a:pt x="12165" y="47"/>
                    <a:pt x="12067" y="169"/>
                  </a:cubicBezTo>
                  <a:cubicBezTo>
                    <a:pt x="11563" y="957"/>
                    <a:pt x="10776" y="1587"/>
                    <a:pt x="9862" y="1934"/>
                  </a:cubicBezTo>
                  <a:cubicBezTo>
                    <a:pt x="9106" y="768"/>
                    <a:pt x="7814" y="12"/>
                    <a:pt x="6396" y="12"/>
                  </a:cubicBezTo>
                  <a:cubicBezTo>
                    <a:pt x="4979" y="12"/>
                    <a:pt x="3687" y="768"/>
                    <a:pt x="2931" y="1934"/>
                  </a:cubicBezTo>
                  <a:cubicBezTo>
                    <a:pt x="2017" y="1587"/>
                    <a:pt x="1230" y="957"/>
                    <a:pt x="725" y="169"/>
                  </a:cubicBezTo>
                  <a:cubicBezTo>
                    <a:pt x="647" y="65"/>
                    <a:pt x="504" y="4"/>
                    <a:pt x="368" y="4"/>
                  </a:cubicBezTo>
                  <a:cubicBezTo>
                    <a:pt x="339" y="4"/>
                    <a:pt x="311" y="6"/>
                    <a:pt x="284" y="12"/>
                  </a:cubicBezTo>
                  <a:cubicBezTo>
                    <a:pt x="127" y="43"/>
                    <a:pt x="1" y="201"/>
                    <a:pt x="1" y="358"/>
                  </a:cubicBezTo>
                  <a:lnTo>
                    <a:pt x="1" y="1871"/>
                  </a:lnTo>
                  <a:cubicBezTo>
                    <a:pt x="1" y="3162"/>
                    <a:pt x="1009" y="4265"/>
                    <a:pt x="2269" y="4454"/>
                  </a:cubicBezTo>
                  <a:lnTo>
                    <a:pt x="2269" y="6029"/>
                  </a:lnTo>
                  <a:cubicBezTo>
                    <a:pt x="1419" y="6029"/>
                    <a:pt x="757" y="6722"/>
                    <a:pt x="757" y="7541"/>
                  </a:cubicBezTo>
                  <a:cubicBezTo>
                    <a:pt x="757" y="8360"/>
                    <a:pt x="1419" y="9022"/>
                    <a:pt x="2269" y="9022"/>
                  </a:cubicBezTo>
                  <a:cubicBezTo>
                    <a:pt x="2458" y="11133"/>
                    <a:pt x="4223" y="12771"/>
                    <a:pt x="6365" y="12771"/>
                  </a:cubicBezTo>
                  <a:cubicBezTo>
                    <a:pt x="8476" y="12771"/>
                    <a:pt x="10240" y="11133"/>
                    <a:pt x="10461" y="9022"/>
                  </a:cubicBezTo>
                  <a:cubicBezTo>
                    <a:pt x="11280" y="9022"/>
                    <a:pt x="11941" y="8360"/>
                    <a:pt x="11941" y="7541"/>
                  </a:cubicBezTo>
                  <a:cubicBezTo>
                    <a:pt x="11941" y="6722"/>
                    <a:pt x="11280" y="6029"/>
                    <a:pt x="10461" y="6029"/>
                  </a:cubicBezTo>
                  <a:cubicBezTo>
                    <a:pt x="10524" y="5840"/>
                    <a:pt x="10524" y="4611"/>
                    <a:pt x="10524" y="4454"/>
                  </a:cubicBezTo>
                  <a:cubicBezTo>
                    <a:pt x="11784" y="4265"/>
                    <a:pt x="12760" y="3194"/>
                    <a:pt x="12760" y="1871"/>
                  </a:cubicBezTo>
                  <a:lnTo>
                    <a:pt x="12760" y="358"/>
                  </a:lnTo>
                  <a:cubicBezTo>
                    <a:pt x="12760" y="201"/>
                    <a:pt x="12666" y="43"/>
                    <a:pt x="12508" y="12"/>
                  </a:cubicBezTo>
                  <a:cubicBezTo>
                    <a:pt x="12473" y="5"/>
                    <a:pt x="12438" y="1"/>
                    <a:pt x="124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6" name="Google Shape;9796;p67"/>
          <p:cNvGrpSpPr/>
          <p:nvPr/>
        </p:nvGrpSpPr>
        <p:grpSpPr>
          <a:xfrm>
            <a:off x="2346261" y="1686785"/>
            <a:ext cx="295536" cy="336332"/>
            <a:chOff x="-56774050" y="1904075"/>
            <a:chExt cx="279625" cy="318225"/>
          </a:xfrm>
        </p:grpSpPr>
        <p:sp>
          <p:nvSpPr>
            <p:cNvPr id="9797" name="Google Shape;9797;p67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67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9" name="Google Shape;9799;p67"/>
          <p:cNvGrpSpPr/>
          <p:nvPr/>
        </p:nvGrpSpPr>
        <p:grpSpPr>
          <a:xfrm>
            <a:off x="2346261" y="2099663"/>
            <a:ext cx="295536" cy="336332"/>
            <a:chOff x="-56774850" y="2294725"/>
            <a:chExt cx="279625" cy="318225"/>
          </a:xfrm>
        </p:grpSpPr>
        <p:sp>
          <p:nvSpPr>
            <p:cNvPr id="9800" name="Google Shape;9800;p67"/>
            <p:cNvSpPr/>
            <p:nvPr/>
          </p:nvSpPr>
          <p:spPr>
            <a:xfrm>
              <a:off x="-56681100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67"/>
            <p:cNvSpPr/>
            <p:nvPr/>
          </p:nvSpPr>
          <p:spPr>
            <a:xfrm>
              <a:off x="-56606275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67"/>
            <p:cNvSpPr/>
            <p:nvPr/>
          </p:nvSpPr>
          <p:spPr>
            <a:xfrm>
              <a:off x="-56774850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3" name="Google Shape;9803;p67"/>
          <p:cNvGrpSpPr/>
          <p:nvPr/>
        </p:nvGrpSpPr>
        <p:grpSpPr>
          <a:xfrm>
            <a:off x="2365827" y="2514232"/>
            <a:ext cx="256404" cy="335486"/>
            <a:chOff x="-56756725" y="2686975"/>
            <a:chExt cx="242600" cy="317425"/>
          </a:xfrm>
        </p:grpSpPr>
        <p:sp>
          <p:nvSpPr>
            <p:cNvPr id="9804" name="Google Shape;9804;p67"/>
            <p:cNvSpPr/>
            <p:nvPr/>
          </p:nvSpPr>
          <p:spPr>
            <a:xfrm>
              <a:off x="-5668110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67"/>
            <p:cNvSpPr/>
            <p:nvPr/>
          </p:nvSpPr>
          <p:spPr>
            <a:xfrm>
              <a:off x="-566062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67"/>
            <p:cNvSpPr/>
            <p:nvPr/>
          </p:nvSpPr>
          <p:spPr>
            <a:xfrm>
              <a:off x="-56756725" y="2686975"/>
              <a:ext cx="242600" cy="317425"/>
            </a:xfrm>
            <a:custGeom>
              <a:avLst/>
              <a:gdLst/>
              <a:ahLst/>
              <a:cxnLst/>
              <a:rect l="l" t="t" r="r" b="b"/>
              <a:pathLst>
                <a:path w="9704" h="12697" extrusionOk="0">
                  <a:moveTo>
                    <a:pt x="5955" y="4442"/>
                  </a:moveTo>
                  <a:lnTo>
                    <a:pt x="7058" y="5199"/>
                  </a:lnTo>
                  <a:lnTo>
                    <a:pt x="5798" y="5199"/>
                  </a:lnTo>
                  <a:cubicBezTo>
                    <a:pt x="5924" y="5009"/>
                    <a:pt x="5955" y="4757"/>
                    <a:pt x="5955" y="4442"/>
                  </a:cubicBezTo>
                  <a:close/>
                  <a:moveTo>
                    <a:pt x="3750" y="4127"/>
                  </a:moveTo>
                  <a:lnTo>
                    <a:pt x="3750" y="4127"/>
                  </a:lnTo>
                  <a:cubicBezTo>
                    <a:pt x="3718" y="4253"/>
                    <a:pt x="3718" y="4379"/>
                    <a:pt x="3718" y="4474"/>
                  </a:cubicBezTo>
                  <a:cubicBezTo>
                    <a:pt x="3718" y="4757"/>
                    <a:pt x="3781" y="5009"/>
                    <a:pt x="3876" y="5230"/>
                  </a:cubicBezTo>
                  <a:lnTo>
                    <a:pt x="2363" y="5230"/>
                  </a:lnTo>
                  <a:lnTo>
                    <a:pt x="3750" y="4127"/>
                  </a:lnTo>
                  <a:close/>
                  <a:moveTo>
                    <a:pt x="4821" y="3749"/>
                  </a:moveTo>
                  <a:cubicBezTo>
                    <a:pt x="4947" y="3749"/>
                    <a:pt x="5167" y="4001"/>
                    <a:pt x="5167" y="4474"/>
                  </a:cubicBezTo>
                  <a:cubicBezTo>
                    <a:pt x="5167" y="4946"/>
                    <a:pt x="4947" y="5230"/>
                    <a:pt x="4821" y="5230"/>
                  </a:cubicBezTo>
                  <a:cubicBezTo>
                    <a:pt x="4695" y="5230"/>
                    <a:pt x="4474" y="4946"/>
                    <a:pt x="4474" y="4474"/>
                  </a:cubicBezTo>
                  <a:cubicBezTo>
                    <a:pt x="4474" y="4001"/>
                    <a:pt x="4695" y="3749"/>
                    <a:pt x="4821" y="3749"/>
                  </a:cubicBezTo>
                  <a:close/>
                  <a:moveTo>
                    <a:pt x="6806" y="756"/>
                  </a:moveTo>
                  <a:lnTo>
                    <a:pt x="757" y="5545"/>
                  </a:lnTo>
                  <a:lnTo>
                    <a:pt x="757" y="2584"/>
                  </a:lnTo>
                  <a:cubicBezTo>
                    <a:pt x="725" y="1607"/>
                    <a:pt x="1576" y="756"/>
                    <a:pt x="2616" y="756"/>
                  </a:cubicBezTo>
                  <a:close/>
                  <a:moveTo>
                    <a:pt x="7814" y="914"/>
                  </a:moveTo>
                  <a:cubicBezTo>
                    <a:pt x="8475" y="1166"/>
                    <a:pt x="8948" y="1859"/>
                    <a:pt x="8948" y="2647"/>
                  </a:cubicBezTo>
                  <a:lnTo>
                    <a:pt x="8948" y="5640"/>
                  </a:lnTo>
                  <a:lnTo>
                    <a:pt x="5167" y="2993"/>
                  </a:lnTo>
                  <a:lnTo>
                    <a:pt x="7814" y="914"/>
                  </a:lnTo>
                  <a:close/>
                  <a:moveTo>
                    <a:pt x="8160" y="5955"/>
                  </a:moveTo>
                  <a:lnTo>
                    <a:pt x="8255" y="5986"/>
                  </a:lnTo>
                  <a:lnTo>
                    <a:pt x="8255" y="8633"/>
                  </a:lnTo>
                  <a:lnTo>
                    <a:pt x="8192" y="8633"/>
                  </a:lnTo>
                  <a:cubicBezTo>
                    <a:pt x="8192" y="9767"/>
                    <a:pt x="7625" y="10838"/>
                    <a:pt x="6711" y="11405"/>
                  </a:cubicBezTo>
                  <a:lnTo>
                    <a:pt x="6711" y="9357"/>
                  </a:lnTo>
                  <a:cubicBezTo>
                    <a:pt x="6711" y="9200"/>
                    <a:pt x="6617" y="9105"/>
                    <a:pt x="6522" y="9042"/>
                  </a:cubicBezTo>
                  <a:cubicBezTo>
                    <a:pt x="6002" y="8790"/>
                    <a:pt x="5427" y="8664"/>
                    <a:pt x="4856" y="8664"/>
                  </a:cubicBezTo>
                  <a:cubicBezTo>
                    <a:pt x="4285" y="8664"/>
                    <a:pt x="3718" y="8790"/>
                    <a:pt x="3214" y="9042"/>
                  </a:cubicBezTo>
                  <a:cubicBezTo>
                    <a:pt x="3088" y="9137"/>
                    <a:pt x="2994" y="9263"/>
                    <a:pt x="2994" y="9357"/>
                  </a:cubicBezTo>
                  <a:lnTo>
                    <a:pt x="2994" y="11405"/>
                  </a:lnTo>
                  <a:cubicBezTo>
                    <a:pt x="2111" y="10838"/>
                    <a:pt x="1513" y="9798"/>
                    <a:pt x="1513" y="8633"/>
                  </a:cubicBezTo>
                  <a:lnTo>
                    <a:pt x="1513" y="5955"/>
                  </a:lnTo>
                  <a:close/>
                  <a:moveTo>
                    <a:pt x="4837" y="9428"/>
                  </a:moveTo>
                  <a:cubicBezTo>
                    <a:pt x="5223" y="9428"/>
                    <a:pt x="5608" y="9499"/>
                    <a:pt x="5955" y="9641"/>
                  </a:cubicBezTo>
                  <a:lnTo>
                    <a:pt x="5955" y="11815"/>
                  </a:lnTo>
                  <a:cubicBezTo>
                    <a:pt x="5608" y="11941"/>
                    <a:pt x="5262" y="12004"/>
                    <a:pt x="4852" y="12004"/>
                  </a:cubicBezTo>
                  <a:cubicBezTo>
                    <a:pt x="4474" y="12004"/>
                    <a:pt x="4065" y="11941"/>
                    <a:pt x="3718" y="11815"/>
                  </a:cubicBezTo>
                  <a:lnTo>
                    <a:pt x="3718" y="9641"/>
                  </a:lnTo>
                  <a:cubicBezTo>
                    <a:pt x="4065" y="9499"/>
                    <a:pt x="4451" y="9428"/>
                    <a:pt x="4837" y="9428"/>
                  </a:cubicBezTo>
                  <a:close/>
                  <a:moveTo>
                    <a:pt x="2616" y="0"/>
                  </a:moveTo>
                  <a:cubicBezTo>
                    <a:pt x="1166" y="0"/>
                    <a:pt x="1" y="1166"/>
                    <a:pt x="1" y="2584"/>
                  </a:cubicBezTo>
                  <a:lnTo>
                    <a:pt x="1" y="6333"/>
                  </a:lnTo>
                  <a:cubicBezTo>
                    <a:pt x="1" y="6554"/>
                    <a:pt x="188" y="6698"/>
                    <a:pt x="375" y="6698"/>
                  </a:cubicBezTo>
                  <a:cubicBezTo>
                    <a:pt x="454" y="6698"/>
                    <a:pt x="534" y="6672"/>
                    <a:pt x="599" y="6616"/>
                  </a:cubicBezTo>
                  <a:lnTo>
                    <a:pt x="757" y="6490"/>
                  </a:lnTo>
                  <a:lnTo>
                    <a:pt x="757" y="8601"/>
                  </a:lnTo>
                  <a:cubicBezTo>
                    <a:pt x="757" y="10869"/>
                    <a:pt x="2616" y="12697"/>
                    <a:pt x="4852" y="12697"/>
                  </a:cubicBezTo>
                  <a:cubicBezTo>
                    <a:pt x="7089" y="12697"/>
                    <a:pt x="8948" y="10869"/>
                    <a:pt x="8948" y="8601"/>
                  </a:cubicBezTo>
                  <a:lnTo>
                    <a:pt x="8948" y="6522"/>
                  </a:lnTo>
                  <a:lnTo>
                    <a:pt x="9106" y="6648"/>
                  </a:lnTo>
                  <a:cubicBezTo>
                    <a:pt x="9173" y="6690"/>
                    <a:pt x="9247" y="6710"/>
                    <a:pt x="9320" y="6710"/>
                  </a:cubicBezTo>
                  <a:cubicBezTo>
                    <a:pt x="9518" y="6710"/>
                    <a:pt x="9704" y="6563"/>
                    <a:pt x="9704" y="6333"/>
                  </a:cubicBezTo>
                  <a:lnTo>
                    <a:pt x="9704" y="2584"/>
                  </a:lnTo>
                  <a:cubicBezTo>
                    <a:pt x="9704" y="1166"/>
                    <a:pt x="8507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7" name="Google Shape;9807;p67"/>
          <p:cNvGrpSpPr/>
          <p:nvPr/>
        </p:nvGrpSpPr>
        <p:grpSpPr>
          <a:xfrm>
            <a:off x="4408328" y="1685939"/>
            <a:ext cx="314216" cy="337178"/>
            <a:chOff x="-54826975" y="1903275"/>
            <a:chExt cx="297300" cy="319025"/>
          </a:xfrm>
        </p:grpSpPr>
        <p:sp>
          <p:nvSpPr>
            <p:cNvPr id="9808" name="Google Shape;9808;p67"/>
            <p:cNvSpPr/>
            <p:nvPr/>
          </p:nvSpPr>
          <p:spPr>
            <a:xfrm>
              <a:off x="-547128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2" y="40"/>
                    <a:pt x="159" y="119"/>
                  </a:cubicBezTo>
                  <a:cubicBezTo>
                    <a:pt x="1" y="276"/>
                    <a:pt x="1" y="497"/>
                    <a:pt x="159" y="623"/>
                  </a:cubicBezTo>
                  <a:cubicBezTo>
                    <a:pt x="537" y="970"/>
                    <a:pt x="1009" y="1159"/>
                    <a:pt x="1482" y="1159"/>
                  </a:cubicBezTo>
                  <a:cubicBezTo>
                    <a:pt x="1986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5" y="40"/>
                    <a:pt x="2592" y="1"/>
                    <a:pt x="2498" y="1"/>
                  </a:cubicBezTo>
                  <a:cubicBezTo>
                    <a:pt x="2403" y="1"/>
                    <a:pt x="2317" y="40"/>
                    <a:pt x="2269" y="119"/>
                  </a:cubicBezTo>
                  <a:cubicBezTo>
                    <a:pt x="2049" y="308"/>
                    <a:pt x="1734" y="434"/>
                    <a:pt x="1482" y="434"/>
                  </a:cubicBezTo>
                  <a:cubicBezTo>
                    <a:pt x="1167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67"/>
            <p:cNvSpPr/>
            <p:nvPr/>
          </p:nvSpPr>
          <p:spPr>
            <a:xfrm>
              <a:off x="-54826975" y="1903275"/>
              <a:ext cx="297300" cy="319025"/>
            </a:xfrm>
            <a:custGeom>
              <a:avLst/>
              <a:gdLst/>
              <a:ahLst/>
              <a:cxnLst/>
              <a:rect l="l" t="t" r="r" b="b"/>
              <a:pathLst>
                <a:path w="11892" h="12761" extrusionOk="0">
                  <a:moveTo>
                    <a:pt x="3400" y="694"/>
                  </a:moveTo>
                  <a:cubicBezTo>
                    <a:pt x="3715" y="694"/>
                    <a:pt x="3999" y="915"/>
                    <a:pt x="4093" y="1167"/>
                  </a:cubicBezTo>
                  <a:cubicBezTo>
                    <a:pt x="2928" y="1797"/>
                    <a:pt x="2046" y="3025"/>
                    <a:pt x="1951" y="4443"/>
                  </a:cubicBezTo>
                  <a:cubicBezTo>
                    <a:pt x="1932" y="4444"/>
                    <a:pt x="1914" y="4445"/>
                    <a:pt x="1895" y="4445"/>
                  </a:cubicBezTo>
                  <a:cubicBezTo>
                    <a:pt x="1481" y="4445"/>
                    <a:pt x="1163" y="4112"/>
                    <a:pt x="1163" y="3750"/>
                  </a:cubicBezTo>
                  <a:cubicBezTo>
                    <a:pt x="1163" y="3498"/>
                    <a:pt x="1258" y="3340"/>
                    <a:pt x="1352" y="3214"/>
                  </a:cubicBezTo>
                  <a:cubicBezTo>
                    <a:pt x="1478" y="3057"/>
                    <a:pt x="1478" y="2868"/>
                    <a:pt x="1352" y="2710"/>
                  </a:cubicBezTo>
                  <a:cubicBezTo>
                    <a:pt x="1258" y="2584"/>
                    <a:pt x="1163" y="2427"/>
                    <a:pt x="1163" y="2206"/>
                  </a:cubicBezTo>
                  <a:cubicBezTo>
                    <a:pt x="1163" y="1797"/>
                    <a:pt x="1478" y="1450"/>
                    <a:pt x="1888" y="1450"/>
                  </a:cubicBezTo>
                  <a:cubicBezTo>
                    <a:pt x="1983" y="1450"/>
                    <a:pt x="2109" y="1450"/>
                    <a:pt x="2172" y="1482"/>
                  </a:cubicBezTo>
                  <a:cubicBezTo>
                    <a:pt x="2216" y="1504"/>
                    <a:pt x="2263" y="1514"/>
                    <a:pt x="2311" y="1514"/>
                  </a:cubicBezTo>
                  <a:cubicBezTo>
                    <a:pt x="2468" y="1514"/>
                    <a:pt x="2627" y="1406"/>
                    <a:pt x="2676" y="1261"/>
                  </a:cubicBezTo>
                  <a:cubicBezTo>
                    <a:pt x="2770" y="946"/>
                    <a:pt x="3085" y="694"/>
                    <a:pt x="3400" y="694"/>
                  </a:cubicBezTo>
                  <a:close/>
                  <a:moveTo>
                    <a:pt x="8504" y="757"/>
                  </a:moveTo>
                  <a:cubicBezTo>
                    <a:pt x="8819" y="757"/>
                    <a:pt x="9166" y="978"/>
                    <a:pt x="9229" y="1293"/>
                  </a:cubicBezTo>
                  <a:cubicBezTo>
                    <a:pt x="9255" y="1448"/>
                    <a:pt x="9430" y="1561"/>
                    <a:pt x="9614" y="1561"/>
                  </a:cubicBezTo>
                  <a:cubicBezTo>
                    <a:pt x="9654" y="1561"/>
                    <a:pt x="9694" y="1556"/>
                    <a:pt x="9733" y="1545"/>
                  </a:cubicBezTo>
                  <a:cubicBezTo>
                    <a:pt x="9827" y="1482"/>
                    <a:pt x="9953" y="1482"/>
                    <a:pt x="10016" y="1482"/>
                  </a:cubicBezTo>
                  <a:cubicBezTo>
                    <a:pt x="10394" y="1482"/>
                    <a:pt x="10772" y="1797"/>
                    <a:pt x="10772" y="2238"/>
                  </a:cubicBezTo>
                  <a:cubicBezTo>
                    <a:pt x="10772" y="2490"/>
                    <a:pt x="10646" y="2647"/>
                    <a:pt x="10552" y="2742"/>
                  </a:cubicBezTo>
                  <a:cubicBezTo>
                    <a:pt x="10457" y="2899"/>
                    <a:pt x="10457" y="3120"/>
                    <a:pt x="10552" y="3277"/>
                  </a:cubicBezTo>
                  <a:cubicBezTo>
                    <a:pt x="10646" y="3372"/>
                    <a:pt x="10772" y="3529"/>
                    <a:pt x="10772" y="3782"/>
                  </a:cubicBezTo>
                  <a:cubicBezTo>
                    <a:pt x="10772" y="4160"/>
                    <a:pt x="10489" y="4475"/>
                    <a:pt x="10079" y="4538"/>
                  </a:cubicBezTo>
                  <a:cubicBezTo>
                    <a:pt x="9985" y="3057"/>
                    <a:pt x="9071" y="1860"/>
                    <a:pt x="7842" y="1230"/>
                  </a:cubicBezTo>
                  <a:cubicBezTo>
                    <a:pt x="7969" y="915"/>
                    <a:pt x="8252" y="757"/>
                    <a:pt x="8504" y="757"/>
                  </a:cubicBezTo>
                  <a:close/>
                  <a:moveTo>
                    <a:pt x="6078" y="1482"/>
                  </a:moveTo>
                  <a:cubicBezTo>
                    <a:pt x="7874" y="1482"/>
                    <a:pt x="9386" y="2994"/>
                    <a:pt x="9386" y="4853"/>
                  </a:cubicBezTo>
                  <a:lnTo>
                    <a:pt x="9386" y="5640"/>
                  </a:lnTo>
                  <a:cubicBezTo>
                    <a:pt x="9071" y="5388"/>
                    <a:pt x="8662" y="5262"/>
                    <a:pt x="8284" y="5262"/>
                  </a:cubicBezTo>
                  <a:cubicBezTo>
                    <a:pt x="7370" y="5262"/>
                    <a:pt x="6614" y="5892"/>
                    <a:pt x="6456" y="6774"/>
                  </a:cubicBezTo>
                  <a:lnTo>
                    <a:pt x="5637" y="6774"/>
                  </a:lnTo>
                  <a:cubicBezTo>
                    <a:pt x="5480" y="5892"/>
                    <a:pt x="4692" y="5262"/>
                    <a:pt x="3841" y="5262"/>
                  </a:cubicBezTo>
                  <a:cubicBezTo>
                    <a:pt x="3400" y="5262"/>
                    <a:pt x="3054" y="5420"/>
                    <a:pt x="2739" y="5640"/>
                  </a:cubicBezTo>
                  <a:lnTo>
                    <a:pt x="2739" y="4853"/>
                  </a:lnTo>
                  <a:cubicBezTo>
                    <a:pt x="2739" y="2994"/>
                    <a:pt x="4219" y="1482"/>
                    <a:pt x="6078" y="1482"/>
                  </a:cubicBezTo>
                  <a:close/>
                  <a:moveTo>
                    <a:pt x="1888" y="6743"/>
                  </a:moveTo>
                  <a:lnTo>
                    <a:pt x="1888" y="7058"/>
                  </a:lnTo>
                  <a:lnTo>
                    <a:pt x="1857" y="7216"/>
                  </a:lnTo>
                  <a:cubicBezTo>
                    <a:pt x="1794" y="7531"/>
                    <a:pt x="1731" y="7877"/>
                    <a:pt x="1699" y="8192"/>
                  </a:cubicBezTo>
                  <a:cubicBezTo>
                    <a:pt x="1384" y="8098"/>
                    <a:pt x="1163" y="7783"/>
                    <a:pt x="1163" y="7468"/>
                  </a:cubicBezTo>
                  <a:cubicBezTo>
                    <a:pt x="1163" y="7090"/>
                    <a:pt x="1478" y="6743"/>
                    <a:pt x="1888" y="6743"/>
                  </a:cubicBezTo>
                  <a:close/>
                  <a:moveTo>
                    <a:pt x="3778" y="5987"/>
                  </a:moveTo>
                  <a:cubicBezTo>
                    <a:pt x="4440" y="5987"/>
                    <a:pt x="4881" y="6491"/>
                    <a:pt x="4881" y="7090"/>
                  </a:cubicBezTo>
                  <a:cubicBezTo>
                    <a:pt x="4881" y="7688"/>
                    <a:pt x="4377" y="8192"/>
                    <a:pt x="3778" y="8192"/>
                  </a:cubicBezTo>
                  <a:cubicBezTo>
                    <a:pt x="3211" y="8192"/>
                    <a:pt x="2676" y="7688"/>
                    <a:pt x="2676" y="7090"/>
                  </a:cubicBezTo>
                  <a:cubicBezTo>
                    <a:pt x="2676" y="6491"/>
                    <a:pt x="3148" y="5987"/>
                    <a:pt x="3778" y="5987"/>
                  </a:cubicBezTo>
                  <a:close/>
                  <a:moveTo>
                    <a:pt x="10142" y="6743"/>
                  </a:moveTo>
                  <a:cubicBezTo>
                    <a:pt x="10520" y="6743"/>
                    <a:pt x="10867" y="7058"/>
                    <a:pt x="10867" y="7468"/>
                  </a:cubicBezTo>
                  <a:cubicBezTo>
                    <a:pt x="10867" y="7846"/>
                    <a:pt x="10646" y="8098"/>
                    <a:pt x="10331" y="8192"/>
                  </a:cubicBezTo>
                  <a:cubicBezTo>
                    <a:pt x="10331" y="7877"/>
                    <a:pt x="10237" y="7531"/>
                    <a:pt x="10174" y="7216"/>
                  </a:cubicBezTo>
                  <a:lnTo>
                    <a:pt x="10142" y="7058"/>
                  </a:lnTo>
                  <a:lnTo>
                    <a:pt x="10142" y="6743"/>
                  </a:lnTo>
                  <a:close/>
                  <a:moveTo>
                    <a:pt x="8337" y="6017"/>
                  </a:moveTo>
                  <a:cubicBezTo>
                    <a:pt x="8912" y="6017"/>
                    <a:pt x="9386" y="6510"/>
                    <a:pt x="9386" y="7121"/>
                  </a:cubicBezTo>
                  <a:cubicBezTo>
                    <a:pt x="9386" y="7751"/>
                    <a:pt x="8882" y="8224"/>
                    <a:pt x="8284" y="8224"/>
                  </a:cubicBezTo>
                  <a:cubicBezTo>
                    <a:pt x="7653" y="8224"/>
                    <a:pt x="7181" y="7720"/>
                    <a:pt x="7181" y="7121"/>
                  </a:cubicBezTo>
                  <a:cubicBezTo>
                    <a:pt x="7181" y="6522"/>
                    <a:pt x="7685" y="6018"/>
                    <a:pt x="8284" y="6018"/>
                  </a:cubicBezTo>
                  <a:cubicBezTo>
                    <a:pt x="8301" y="6017"/>
                    <a:pt x="8319" y="6017"/>
                    <a:pt x="8337" y="6017"/>
                  </a:cubicBezTo>
                  <a:close/>
                  <a:moveTo>
                    <a:pt x="6456" y="7436"/>
                  </a:moveTo>
                  <a:cubicBezTo>
                    <a:pt x="6614" y="8318"/>
                    <a:pt x="7401" y="8948"/>
                    <a:pt x="8284" y="8948"/>
                  </a:cubicBezTo>
                  <a:cubicBezTo>
                    <a:pt x="8788" y="8948"/>
                    <a:pt x="9260" y="8728"/>
                    <a:pt x="9607" y="8381"/>
                  </a:cubicBezTo>
                  <a:lnTo>
                    <a:pt x="9607" y="8381"/>
                  </a:lnTo>
                  <a:cubicBezTo>
                    <a:pt x="9575" y="8476"/>
                    <a:pt x="9575" y="8507"/>
                    <a:pt x="9575" y="8539"/>
                  </a:cubicBezTo>
                  <a:lnTo>
                    <a:pt x="9575" y="8570"/>
                  </a:lnTo>
                  <a:cubicBezTo>
                    <a:pt x="9449" y="10398"/>
                    <a:pt x="7969" y="11973"/>
                    <a:pt x="6047" y="11973"/>
                  </a:cubicBezTo>
                  <a:cubicBezTo>
                    <a:pt x="4062" y="11973"/>
                    <a:pt x="2581" y="10398"/>
                    <a:pt x="2487" y="8570"/>
                  </a:cubicBezTo>
                  <a:lnTo>
                    <a:pt x="2487" y="8539"/>
                  </a:lnTo>
                  <a:lnTo>
                    <a:pt x="2487" y="8381"/>
                  </a:lnTo>
                  <a:cubicBezTo>
                    <a:pt x="2833" y="8728"/>
                    <a:pt x="3306" y="8948"/>
                    <a:pt x="3841" y="8948"/>
                  </a:cubicBezTo>
                  <a:cubicBezTo>
                    <a:pt x="4724" y="8948"/>
                    <a:pt x="5480" y="8318"/>
                    <a:pt x="5637" y="7436"/>
                  </a:cubicBezTo>
                  <a:close/>
                  <a:moveTo>
                    <a:pt x="3400" y="1"/>
                  </a:moveTo>
                  <a:cubicBezTo>
                    <a:pt x="2833" y="1"/>
                    <a:pt x="2361" y="316"/>
                    <a:pt x="2109" y="726"/>
                  </a:cubicBezTo>
                  <a:cubicBezTo>
                    <a:pt x="2041" y="717"/>
                    <a:pt x="1974" y="713"/>
                    <a:pt x="1909" y="713"/>
                  </a:cubicBezTo>
                  <a:cubicBezTo>
                    <a:pt x="784" y="713"/>
                    <a:pt x="1" y="1948"/>
                    <a:pt x="596" y="2931"/>
                  </a:cubicBezTo>
                  <a:cubicBezTo>
                    <a:pt x="470" y="3183"/>
                    <a:pt x="407" y="3403"/>
                    <a:pt x="407" y="3687"/>
                  </a:cubicBezTo>
                  <a:cubicBezTo>
                    <a:pt x="407" y="4506"/>
                    <a:pt x="1069" y="5199"/>
                    <a:pt x="1888" y="5199"/>
                  </a:cubicBezTo>
                  <a:lnTo>
                    <a:pt x="1888" y="5987"/>
                  </a:lnTo>
                  <a:cubicBezTo>
                    <a:pt x="1069" y="5987"/>
                    <a:pt x="407" y="6648"/>
                    <a:pt x="407" y="7468"/>
                  </a:cubicBezTo>
                  <a:cubicBezTo>
                    <a:pt x="407" y="8224"/>
                    <a:pt x="1006" y="8854"/>
                    <a:pt x="1699" y="8980"/>
                  </a:cubicBezTo>
                  <a:cubicBezTo>
                    <a:pt x="1983" y="11028"/>
                    <a:pt x="3715" y="12760"/>
                    <a:pt x="5984" y="12760"/>
                  </a:cubicBezTo>
                  <a:cubicBezTo>
                    <a:pt x="8252" y="12760"/>
                    <a:pt x="10016" y="11028"/>
                    <a:pt x="10300" y="8980"/>
                  </a:cubicBezTo>
                  <a:cubicBezTo>
                    <a:pt x="11024" y="8885"/>
                    <a:pt x="11592" y="8255"/>
                    <a:pt x="11592" y="7468"/>
                  </a:cubicBezTo>
                  <a:cubicBezTo>
                    <a:pt x="11623" y="6648"/>
                    <a:pt x="10961" y="5987"/>
                    <a:pt x="10142" y="5987"/>
                  </a:cubicBezTo>
                  <a:lnTo>
                    <a:pt x="10142" y="5199"/>
                  </a:lnTo>
                  <a:cubicBezTo>
                    <a:pt x="10930" y="5168"/>
                    <a:pt x="11497" y="4475"/>
                    <a:pt x="11497" y="3687"/>
                  </a:cubicBezTo>
                  <a:cubicBezTo>
                    <a:pt x="11497" y="3435"/>
                    <a:pt x="11434" y="3183"/>
                    <a:pt x="11308" y="2962"/>
                  </a:cubicBezTo>
                  <a:cubicBezTo>
                    <a:pt x="11892" y="1970"/>
                    <a:pt x="11150" y="733"/>
                    <a:pt x="10085" y="733"/>
                  </a:cubicBezTo>
                  <a:cubicBezTo>
                    <a:pt x="10001" y="733"/>
                    <a:pt x="9915" y="741"/>
                    <a:pt x="9827" y="757"/>
                  </a:cubicBezTo>
                  <a:cubicBezTo>
                    <a:pt x="9544" y="284"/>
                    <a:pt x="9071" y="1"/>
                    <a:pt x="8504" y="1"/>
                  </a:cubicBezTo>
                  <a:cubicBezTo>
                    <a:pt x="8126" y="1"/>
                    <a:pt x="7779" y="158"/>
                    <a:pt x="7496" y="379"/>
                  </a:cubicBezTo>
                  <a:cubicBezTo>
                    <a:pt x="7338" y="537"/>
                    <a:pt x="7212" y="694"/>
                    <a:pt x="7149" y="915"/>
                  </a:cubicBezTo>
                  <a:cubicBezTo>
                    <a:pt x="6771" y="789"/>
                    <a:pt x="6393" y="726"/>
                    <a:pt x="5984" y="726"/>
                  </a:cubicBezTo>
                  <a:cubicBezTo>
                    <a:pt x="5574" y="726"/>
                    <a:pt x="5165" y="820"/>
                    <a:pt x="4787" y="946"/>
                  </a:cubicBezTo>
                  <a:cubicBezTo>
                    <a:pt x="4534" y="379"/>
                    <a:pt x="4030" y="1"/>
                    <a:pt x="34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67"/>
            <p:cNvSpPr/>
            <p:nvPr/>
          </p:nvSpPr>
          <p:spPr>
            <a:xfrm>
              <a:off x="-54722300" y="1997800"/>
              <a:ext cx="92175" cy="17350"/>
            </a:xfrm>
            <a:custGeom>
              <a:avLst/>
              <a:gdLst/>
              <a:ahLst/>
              <a:cxnLst/>
              <a:rect l="l" t="t" r="r" b="b"/>
              <a:pathLst>
                <a:path w="36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340" y="694"/>
                  </a:lnTo>
                  <a:cubicBezTo>
                    <a:pt x="3529" y="694"/>
                    <a:pt x="3687" y="536"/>
                    <a:pt x="3687" y="347"/>
                  </a:cubicBezTo>
                  <a:cubicBezTo>
                    <a:pt x="3687" y="158"/>
                    <a:pt x="3529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1" name="Google Shape;9811;p67"/>
          <p:cNvGrpSpPr/>
          <p:nvPr/>
        </p:nvGrpSpPr>
        <p:grpSpPr>
          <a:xfrm>
            <a:off x="4396861" y="2101328"/>
            <a:ext cx="337151" cy="334641"/>
            <a:chOff x="-54836500" y="2296300"/>
            <a:chExt cx="319000" cy="316625"/>
          </a:xfrm>
        </p:grpSpPr>
        <p:sp>
          <p:nvSpPr>
            <p:cNvPr id="9812" name="Google Shape;9812;p67"/>
            <p:cNvSpPr/>
            <p:nvPr/>
          </p:nvSpPr>
          <p:spPr>
            <a:xfrm>
              <a:off x="-54722300" y="2445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67"/>
            <p:cNvSpPr/>
            <p:nvPr/>
          </p:nvSpPr>
          <p:spPr>
            <a:xfrm>
              <a:off x="-54647475" y="24459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67"/>
            <p:cNvSpPr/>
            <p:nvPr/>
          </p:nvSpPr>
          <p:spPr>
            <a:xfrm>
              <a:off x="-5471285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2" y="40"/>
                    <a:pt x="159" y="119"/>
                  </a:cubicBezTo>
                  <a:cubicBezTo>
                    <a:pt x="1" y="276"/>
                    <a:pt x="1" y="528"/>
                    <a:pt x="159" y="654"/>
                  </a:cubicBezTo>
                  <a:cubicBezTo>
                    <a:pt x="537" y="1001"/>
                    <a:pt x="1009" y="1190"/>
                    <a:pt x="1482" y="1190"/>
                  </a:cubicBezTo>
                  <a:cubicBezTo>
                    <a:pt x="1986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95" y="40"/>
                    <a:pt x="2592" y="0"/>
                    <a:pt x="2498" y="0"/>
                  </a:cubicBezTo>
                  <a:cubicBezTo>
                    <a:pt x="2403" y="0"/>
                    <a:pt x="2317" y="40"/>
                    <a:pt x="2269" y="119"/>
                  </a:cubicBezTo>
                  <a:cubicBezTo>
                    <a:pt x="2049" y="339"/>
                    <a:pt x="1734" y="434"/>
                    <a:pt x="1482" y="434"/>
                  </a:cubicBezTo>
                  <a:cubicBezTo>
                    <a:pt x="1167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67"/>
            <p:cNvSpPr/>
            <p:nvPr/>
          </p:nvSpPr>
          <p:spPr>
            <a:xfrm>
              <a:off x="-54836500" y="2296300"/>
              <a:ext cx="319000" cy="316625"/>
            </a:xfrm>
            <a:custGeom>
              <a:avLst/>
              <a:gdLst/>
              <a:ahLst/>
              <a:cxnLst/>
              <a:rect l="l" t="t" r="r" b="b"/>
              <a:pathLst>
                <a:path w="12760" h="12665" extrusionOk="0">
                  <a:moveTo>
                    <a:pt x="5672" y="694"/>
                  </a:moveTo>
                  <a:cubicBezTo>
                    <a:pt x="5577" y="883"/>
                    <a:pt x="5483" y="1167"/>
                    <a:pt x="5388" y="1450"/>
                  </a:cubicBezTo>
                  <a:lnTo>
                    <a:pt x="2742" y="1450"/>
                  </a:lnTo>
                  <a:lnTo>
                    <a:pt x="2427" y="694"/>
                  </a:lnTo>
                  <a:close/>
                  <a:moveTo>
                    <a:pt x="10303" y="694"/>
                  </a:moveTo>
                  <a:lnTo>
                    <a:pt x="10051" y="1450"/>
                  </a:lnTo>
                  <a:lnTo>
                    <a:pt x="7404" y="1450"/>
                  </a:lnTo>
                  <a:cubicBezTo>
                    <a:pt x="7310" y="1167"/>
                    <a:pt x="7215" y="883"/>
                    <a:pt x="7089" y="694"/>
                  </a:cubicBezTo>
                  <a:close/>
                  <a:moveTo>
                    <a:pt x="6428" y="977"/>
                  </a:moveTo>
                  <a:cubicBezTo>
                    <a:pt x="6585" y="1293"/>
                    <a:pt x="6774" y="1734"/>
                    <a:pt x="6774" y="2206"/>
                  </a:cubicBezTo>
                  <a:cubicBezTo>
                    <a:pt x="6774" y="2647"/>
                    <a:pt x="6585" y="3088"/>
                    <a:pt x="6428" y="3403"/>
                  </a:cubicBezTo>
                  <a:cubicBezTo>
                    <a:pt x="6270" y="3088"/>
                    <a:pt x="6050" y="2647"/>
                    <a:pt x="6050" y="2206"/>
                  </a:cubicBezTo>
                  <a:cubicBezTo>
                    <a:pt x="6018" y="1671"/>
                    <a:pt x="6207" y="1230"/>
                    <a:pt x="6428" y="977"/>
                  </a:cubicBezTo>
                  <a:close/>
                  <a:moveTo>
                    <a:pt x="5325" y="2206"/>
                  </a:moveTo>
                  <a:cubicBezTo>
                    <a:pt x="5325" y="2773"/>
                    <a:pt x="5514" y="3309"/>
                    <a:pt x="5735" y="3687"/>
                  </a:cubicBezTo>
                  <a:lnTo>
                    <a:pt x="3655" y="3687"/>
                  </a:lnTo>
                  <a:lnTo>
                    <a:pt x="3057" y="2206"/>
                  </a:lnTo>
                  <a:close/>
                  <a:moveTo>
                    <a:pt x="9799" y="2206"/>
                  </a:moveTo>
                  <a:lnTo>
                    <a:pt x="9169" y="3687"/>
                  </a:lnTo>
                  <a:lnTo>
                    <a:pt x="7121" y="3687"/>
                  </a:lnTo>
                  <a:cubicBezTo>
                    <a:pt x="7310" y="3309"/>
                    <a:pt x="7562" y="2773"/>
                    <a:pt x="7562" y="2206"/>
                  </a:cubicBezTo>
                  <a:close/>
                  <a:moveTo>
                    <a:pt x="9043" y="4380"/>
                  </a:moveTo>
                  <a:lnTo>
                    <a:pt x="9043" y="5136"/>
                  </a:lnTo>
                  <a:cubicBezTo>
                    <a:pt x="9043" y="6837"/>
                    <a:pt x="9515" y="7436"/>
                    <a:pt x="9736" y="8602"/>
                  </a:cubicBezTo>
                  <a:cubicBezTo>
                    <a:pt x="9326" y="10114"/>
                    <a:pt x="7940" y="11185"/>
                    <a:pt x="6428" y="11185"/>
                  </a:cubicBezTo>
                  <a:cubicBezTo>
                    <a:pt x="4852" y="11185"/>
                    <a:pt x="3498" y="10114"/>
                    <a:pt x="3120" y="8602"/>
                  </a:cubicBezTo>
                  <a:cubicBezTo>
                    <a:pt x="3309" y="7436"/>
                    <a:pt x="3781" y="6837"/>
                    <a:pt x="3781" y="5136"/>
                  </a:cubicBezTo>
                  <a:lnTo>
                    <a:pt x="3781" y="4380"/>
                  </a:lnTo>
                  <a:close/>
                  <a:moveTo>
                    <a:pt x="2301" y="2238"/>
                  </a:moveTo>
                  <a:lnTo>
                    <a:pt x="3025" y="4096"/>
                  </a:lnTo>
                  <a:lnTo>
                    <a:pt x="3025" y="5105"/>
                  </a:lnTo>
                  <a:cubicBezTo>
                    <a:pt x="3025" y="6711"/>
                    <a:pt x="2584" y="7184"/>
                    <a:pt x="2364" y="8539"/>
                  </a:cubicBezTo>
                  <a:cubicBezTo>
                    <a:pt x="2301" y="8917"/>
                    <a:pt x="2301" y="9326"/>
                    <a:pt x="2301" y="9704"/>
                  </a:cubicBezTo>
                  <a:lnTo>
                    <a:pt x="2301" y="11595"/>
                  </a:lnTo>
                  <a:lnTo>
                    <a:pt x="2269" y="11595"/>
                  </a:lnTo>
                  <a:lnTo>
                    <a:pt x="1733" y="11217"/>
                  </a:lnTo>
                  <a:cubicBezTo>
                    <a:pt x="1135" y="10807"/>
                    <a:pt x="788" y="10177"/>
                    <a:pt x="788" y="9484"/>
                  </a:cubicBezTo>
                  <a:cubicBezTo>
                    <a:pt x="788" y="8444"/>
                    <a:pt x="1040" y="7404"/>
                    <a:pt x="1513" y="6491"/>
                  </a:cubicBezTo>
                  <a:cubicBezTo>
                    <a:pt x="2017" y="5451"/>
                    <a:pt x="2301" y="4285"/>
                    <a:pt x="2301" y="3088"/>
                  </a:cubicBezTo>
                  <a:lnTo>
                    <a:pt x="2301" y="2238"/>
                  </a:lnTo>
                  <a:close/>
                  <a:moveTo>
                    <a:pt x="10555" y="2269"/>
                  </a:moveTo>
                  <a:lnTo>
                    <a:pt x="10555" y="3151"/>
                  </a:lnTo>
                  <a:cubicBezTo>
                    <a:pt x="10555" y="4317"/>
                    <a:pt x="10838" y="5514"/>
                    <a:pt x="11342" y="6522"/>
                  </a:cubicBezTo>
                  <a:cubicBezTo>
                    <a:pt x="11815" y="7436"/>
                    <a:pt x="12036" y="8507"/>
                    <a:pt x="12036" y="9515"/>
                  </a:cubicBezTo>
                  <a:cubicBezTo>
                    <a:pt x="12004" y="10177"/>
                    <a:pt x="11689" y="10870"/>
                    <a:pt x="11090" y="11217"/>
                  </a:cubicBezTo>
                  <a:lnTo>
                    <a:pt x="10555" y="11595"/>
                  </a:lnTo>
                  <a:lnTo>
                    <a:pt x="10555" y="9767"/>
                  </a:lnTo>
                  <a:cubicBezTo>
                    <a:pt x="10555" y="9358"/>
                    <a:pt x="10523" y="8980"/>
                    <a:pt x="10460" y="8570"/>
                  </a:cubicBezTo>
                  <a:cubicBezTo>
                    <a:pt x="10271" y="7247"/>
                    <a:pt x="9799" y="6774"/>
                    <a:pt x="9799" y="5136"/>
                  </a:cubicBezTo>
                  <a:lnTo>
                    <a:pt x="9799" y="4128"/>
                  </a:lnTo>
                  <a:lnTo>
                    <a:pt x="10555" y="2269"/>
                  </a:lnTo>
                  <a:close/>
                  <a:moveTo>
                    <a:pt x="1859" y="1"/>
                  </a:moveTo>
                  <a:cubicBezTo>
                    <a:pt x="1639" y="1"/>
                    <a:pt x="1481" y="158"/>
                    <a:pt x="1481" y="347"/>
                  </a:cubicBezTo>
                  <a:lnTo>
                    <a:pt x="1481" y="3151"/>
                  </a:lnTo>
                  <a:cubicBezTo>
                    <a:pt x="1481" y="4191"/>
                    <a:pt x="1261" y="5262"/>
                    <a:pt x="788" y="6176"/>
                  </a:cubicBezTo>
                  <a:cubicBezTo>
                    <a:pt x="284" y="7184"/>
                    <a:pt x="1" y="8350"/>
                    <a:pt x="1" y="9484"/>
                  </a:cubicBezTo>
                  <a:cubicBezTo>
                    <a:pt x="1" y="10429"/>
                    <a:pt x="473" y="11280"/>
                    <a:pt x="1261" y="11847"/>
                  </a:cubicBezTo>
                  <a:lnTo>
                    <a:pt x="2395" y="12603"/>
                  </a:lnTo>
                  <a:cubicBezTo>
                    <a:pt x="2463" y="12645"/>
                    <a:pt x="2537" y="12665"/>
                    <a:pt x="2610" y="12665"/>
                  </a:cubicBezTo>
                  <a:cubicBezTo>
                    <a:pt x="2808" y="12665"/>
                    <a:pt x="2994" y="12518"/>
                    <a:pt x="2994" y="12288"/>
                  </a:cubicBezTo>
                  <a:lnTo>
                    <a:pt x="2994" y="10145"/>
                  </a:lnTo>
                  <a:cubicBezTo>
                    <a:pt x="3781" y="11248"/>
                    <a:pt x="5041" y="11878"/>
                    <a:pt x="6365" y="11878"/>
                  </a:cubicBezTo>
                  <a:cubicBezTo>
                    <a:pt x="7719" y="11878"/>
                    <a:pt x="8980" y="11248"/>
                    <a:pt x="9767" y="10145"/>
                  </a:cubicBezTo>
                  <a:lnTo>
                    <a:pt x="9767" y="12288"/>
                  </a:lnTo>
                  <a:cubicBezTo>
                    <a:pt x="9767" y="12521"/>
                    <a:pt x="9941" y="12651"/>
                    <a:pt x="10146" y="12651"/>
                  </a:cubicBezTo>
                  <a:cubicBezTo>
                    <a:pt x="10217" y="12651"/>
                    <a:pt x="10293" y="12635"/>
                    <a:pt x="10366" y="12603"/>
                  </a:cubicBezTo>
                  <a:lnTo>
                    <a:pt x="11500" y="11847"/>
                  </a:lnTo>
                  <a:cubicBezTo>
                    <a:pt x="12288" y="11343"/>
                    <a:pt x="12760" y="10429"/>
                    <a:pt x="12760" y="9484"/>
                  </a:cubicBezTo>
                  <a:cubicBezTo>
                    <a:pt x="12760" y="8350"/>
                    <a:pt x="12477" y="7184"/>
                    <a:pt x="11973" y="6176"/>
                  </a:cubicBezTo>
                  <a:cubicBezTo>
                    <a:pt x="11500" y="5262"/>
                    <a:pt x="11248" y="4159"/>
                    <a:pt x="11248" y="3151"/>
                  </a:cubicBezTo>
                  <a:lnTo>
                    <a:pt x="11248" y="347"/>
                  </a:lnTo>
                  <a:cubicBezTo>
                    <a:pt x="11248" y="158"/>
                    <a:pt x="11090" y="1"/>
                    <a:pt x="109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6" name="Google Shape;9816;p67"/>
          <p:cNvGrpSpPr/>
          <p:nvPr/>
        </p:nvGrpSpPr>
        <p:grpSpPr>
          <a:xfrm>
            <a:off x="4416836" y="2515051"/>
            <a:ext cx="297200" cy="336332"/>
            <a:chOff x="-54817600" y="2687750"/>
            <a:chExt cx="281200" cy="318225"/>
          </a:xfrm>
        </p:grpSpPr>
        <p:sp>
          <p:nvSpPr>
            <p:cNvPr id="9817" name="Google Shape;9817;p67"/>
            <p:cNvSpPr/>
            <p:nvPr/>
          </p:nvSpPr>
          <p:spPr>
            <a:xfrm>
              <a:off x="-547128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414" y="0"/>
                  </a:moveTo>
                  <a:cubicBezTo>
                    <a:pt x="316" y="0"/>
                    <a:pt x="222" y="39"/>
                    <a:pt x="159" y="118"/>
                  </a:cubicBezTo>
                  <a:cubicBezTo>
                    <a:pt x="1" y="276"/>
                    <a:pt x="1" y="496"/>
                    <a:pt x="159" y="622"/>
                  </a:cubicBezTo>
                  <a:cubicBezTo>
                    <a:pt x="537" y="969"/>
                    <a:pt x="1009" y="1158"/>
                    <a:pt x="1482" y="1158"/>
                  </a:cubicBezTo>
                  <a:cubicBezTo>
                    <a:pt x="1986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5" y="39"/>
                    <a:pt x="2592" y="0"/>
                    <a:pt x="2498" y="0"/>
                  </a:cubicBezTo>
                  <a:cubicBezTo>
                    <a:pt x="2403" y="0"/>
                    <a:pt x="2317" y="39"/>
                    <a:pt x="2269" y="118"/>
                  </a:cubicBezTo>
                  <a:cubicBezTo>
                    <a:pt x="2049" y="307"/>
                    <a:pt x="1734" y="433"/>
                    <a:pt x="1482" y="433"/>
                  </a:cubicBezTo>
                  <a:cubicBezTo>
                    <a:pt x="1167" y="433"/>
                    <a:pt x="883" y="307"/>
                    <a:pt x="694" y="118"/>
                  </a:cubicBezTo>
                  <a:cubicBezTo>
                    <a:pt x="615" y="39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67"/>
            <p:cNvSpPr/>
            <p:nvPr/>
          </p:nvSpPr>
          <p:spPr>
            <a:xfrm>
              <a:off x="-5472230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67"/>
            <p:cNvSpPr/>
            <p:nvPr/>
          </p:nvSpPr>
          <p:spPr>
            <a:xfrm>
              <a:off x="-54647475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67"/>
            <p:cNvSpPr/>
            <p:nvPr/>
          </p:nvSpPr>
          <p:spPr>
            <a:xfrm>
              <a:off x="-54817600" y="2687750"/>
              <a:ext cx="281200" cy="318225"/>
            </a:xfrm>
            <a:custGeom>
              <a:avLst/>
              <a:gdLst/>
              <a:ahLst/>
              <a:cxnLst/>
              <a:rect l="l" t="t" r="r" b="b"/>
              <a:pathLst>
                <a:path w="11248" h="12729" extrusionOk="0">
                  <a:moveTo>
                    <a:pt x="5231" y="757"/>
                  </a:moveTo>
                  <a:lnTo>
                    <a:pt x="5231" y="4380"/>
                  </a:lnTo>
                  <a:lnTo>
                    <a:pt x="3782" y="4380"/>
                  </a:lnTo>
                  <a:cubicBezTo>
                    <a:pt x="3817" y="3414"/>
                    <a:pt x="4006" y="2482"/>
                    <a:pt x="4349" y="1765"/>
                  </a:cubicBezTo>
                  <a:cubicBezTo>
                    <a:pt x="4601" y="1261"/>
                    <a:pt x="4916" y="914"/>
                    <a:pt x="5231" y="757"/>
                  </a:cubicBezTo>
                  <a:close/>
                  <a:moveTo>
                    <a:pt x="3970" y="1072"/>
                  </a:moveTo>
                  <a:lnTo>
                    <a:pt x="3970" y="1072"/>
                  </a:lnTo>
                  <a:cubicBezTo>
                    <a:pt x="3876" y="1198"/>
                    <a:pt x="3813" y="1355"/>
                    <a:pt x="3718" y="1450"/>
                  </a:cubicBezTo>
                  <a:cubicBezTo>
                    <a:pt x="3340" y="2238"/>
                    <a:pt x="3088" y="3309"/>
                    <a:pt x="3057" y="4411"/>
                  </a:cubicBezTo>
                  <a:lnTo>
                    <a:pt x="1576" y="4411"/>
                  </a:lnTo>
                  <a:cubicBezTo>
                    <a:pt x="1671" y="2931"/>
                    <a:pt x="2616" y="1670"/>
                    <a:pt x="3970" y="1072"/>
                  </a:cubicBezTo>
                  <a:close/>
                  <a:moveTo>
                    <a:pt x="7310" y="1072"/>
                  </a:moveTo>
                  <a:cubicBezTo>
                    <a:pt x="8665" y="1670"/>
                    <a:pt x="9610" y="2931"/>
                    <a:pt x="9704" y="4411"/>
                  </a:cubicBezTo>
                  <a:lnTo>
                    <a:pt x="8224" y="4411"/>
                  </a:lnTo>
                  <a:cubicBezTo>
                    <a:pt x="8192" y="3309"/>
                    <a:pt x="7940" y="2238"/>
                    <a:pt x="7562" y="1450"/>
                  </a:cubicBezTo>
                  <a:cubicBezTo>
                    <a:pt x="7467" y="1292"/>
                    <a:pt x="7404" y="1198"/>
                    <a:pt x="7310" y="1072"/>
                  </a:cubicBezTo>
                  <a:close/>
                  <a:moveTo>
                    <a:pt x="6018" y="788"/>
                  </a:moveTo>
                  <a:cubicBezTo>
                    <a:pt x="6333" y="946"/>
                    <a:pt x="6648" y="1292"/>
                    <a:pt x="6869" y="1828"/>
                  </a:cubicBezTo>
                  <a:cubicBezTo>
                    <a:pt x="7247" y="2521"/>
                    <a:pt x="7436" y="3435"/>
                    <a:pt x="7467" y="4443"/>
                  </a:cubicBezTo>
                  <a:lnTo>
                    <a:pt x="5987" y="4443"/>
                  </a:lnTo>
                  <a:lnTo>
                    <a:pt x="5987" y="788"/>
                  </a:lnTo>
                  <a:close/>
                  <a:moveTo>
                    <a:pt x="1513" y="6711"/>
                  </a:moveTo>
                  <a:lnTo>
                    <a:pt x="1513" y="8192"/>
                  </a:lnTo>
                  <a:cubicBezTo>
                    <a:pt x="1135" y="8192"/>
                    <a:pt x="788" y="7877"/>
                    <a:pt x="788" y="7436"/>
                  </a:cubicBezTo>
                  <a:cubicBezTo>
                    <a:pt x="788" y="7058"/>
                    <a:pt x="1103" y="6711"/>
                    <a:pt x="1513" y="6711"/>
                  </a:cubicBezTo>
                  <a:close/>
                  <a:moveTo>
                    <a:pt x="9767" y="6711"/>
                  </a:moveTo>
                  <a:cubicBezTo>
                    <a:pt x="10145" y="6711"/>
                    <a:pt x="10492" y="7058"/>
                    <a:pt x="10492" y="7436"/>
                  </a:cubicBezTo>
                  <a:cubicBezTo>
                    <a:pt x="10492" y="7877"/>
                    <a:pt x="10145" y="8192"/>
                    <a:pt x="9767" y="8192"/>
                  </a:cubicBezTo>
                  <a:lnTo>
                    <a:pt x="9767" y="6711"/>
                  </a:lnTo>
                  <a:close/>
                  <a:moveTo>
                    <a:pt x="9043" y="5168"/>
                  </a:moveTo>
                  <a:lnTo>
                    <a:pt x="9043" y="8602"/>
                  </a:lnTo>
                  <a:cubicBezTo>
                    <a:pt x="9011" y="10429"/>
                    <a:pt x="7499" y="11941"/>
                    <a:pt x="5672" y="11941"/>
                  </a:cubicBezTo>
                  <a:cubicBezTo>
                    <a:pt x="3813" y="11941"/>
                    <a:pt x="2301" y="10429"/>
                    <a:pt x="2301" y="8602"/>
                  </a:cubicBezTo>
                  <a:lnTo>
                    <a:pt x="2301" y="5168"/>
                  </a:lnTo>
                  <a:close/>
                  <a:moveTo>
                    <a:pt x="5609" y="1"/>
                  </a:moveTo>
                  <a:cubicBezTo>
                    <a:pt x="2931" y="1"/>
                    <a:pt x="788" y="2175"/>
                    <a:pt x="788" y="4852"/>
                  </a:cubicBezTo>
                  <a:cubicBezTo>
                    <a:pt x="788" y="5041"/>
                    <a:pt x="946" y="5199"/>
                    <a:pt x="1135" y="5199"/>
                  </a:cubicBezTo>
                  <a:lnTo>
                    <a:pt x="1482" y="5199"/>
                  </a:lnTo>
                  <a:lnTo>
                    <a:pt x="1482" y="5987"/>
                  </a:lnTo>
                  <a:cubicBezTo>
                    <a:pt x="662" y="5987"/>
                    <a:pt x="1" y="6648"/>
                    <a:pt x="1" y="7499"/>
                  </a:cubicBezTo>
                  <a:cubicBezTo>
                    <a:pt x="1" y="8318"/>
                    <a:pt x="662" y="8980"/>
                    <a:pt x="1482" y="8980"/>
                  </a:cubicBezTo>
                  <a:cubicBezTo>
                    <a:pt x="1671" y="11059"/>
                    <a:pt x="3466" y="12729"/>
                    <a:pt x="5577" y="12729"/>
                  </a:cubicBezTo>
                  <a:cubicBezTo>
                    <a:pt x="7720" y="12729"/>
                    <a:pt x="9484" y="11059"/>
                    <a:pt x="9673" y="8980"/>
                  </a:cubicBezTo>
                  <a:cubicBezTo>
                    <a:pt x="10492" y="8980"/>
                    <a:pt x="11185" y="8318"/>
                    <a:pt x="11185" y="7499"/>
                  </a:cubicBezTo>
                  <a:cubicBezTo>
                    <a:pt x="11248" y="6648"/>
                    <a:pt x="10586" y="5987"/>
                    <a:pt x="9767" y="5987"/>
                  </a:cubicBezTo>
                  <a:lnTo>
                    <a:pt x="9767" y="5199"/>
                  </a:lnTo>
                  <a:lnTo>
                    <a:pt x="10114" y="5199"/>
                  </a:lnTo>
                  <a:cubicBezTo>
                    <a:pt x="10303" y="5199"/>
                    <a:pt x="10460" y="5041"/>
                    <a:pt x="10460" y="4852"/>
                  </a:cubicBezTo>
                  <a:cubicBezTo>
                    <a:pt x="10460" y="2175"/>
                    <a:pt x="8287" y="1"/>
                    <a:pt x="56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1" name="Google Shape;9821;p67"/>
          <p:cNvGrpSpPr/>
          <p:nvPr/>
        </p:nvGrpSpPr>
        <p:grpSpPr>
          <a:xfrm>
            <a:off x="6494706" y="1685939"/>
            <a:ext cx="295536" cy="334667"/>
            <a:chOff x="-52887125" y="1903275"/>
            <a:chExt cx="279625" cy="316650"/>
          </a:xfrm>
        </p:grpSpPr>
        <p:sp>
          <p:nvSpPr>
            <p:cNvPr id="9822" name="Google Shape;9822;p67"/>
            <p:cNvSpPr/>
            <p:nvPr/>
          </p:nvSpPr>
          <p:spPr>
            <a:xfrm>
              <a:off x="-527839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98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67"/>
            <p:cNvSpPr/>
            <p:nvPr/>
          </p:nvSpPr>
          <p:spPr>
            <a:xfrm>
              <a:off x="-52887125" y="1903275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4" name="Google Shape;9824;p67"/>
          <p:cNvGrpSpPr/>
          <p:nvPr/>
        </p:nvGrpSpPr>
        <p:grpSpPr>
          <a:xfrm>
            <a:off x="6474731" y="2098844"/>
            <a:ext cx="335486" cy="337151"/>
            <a:chOff x="-52906025" y="2293950"/>
            <a:chExt cx="317425" cy="319000"/>
          </a:xfrm>
        </p:grpSpPr>
        <p:sp>
          <p:nvSpPr>
            <p:cNvPr id="9825" name="Google Shape;9825;p67"/>
            <p:cNvSpPr/>
            <p:nvPr/>
          </p:nvSpPr>
          <p:spPr>
            <a:xfrm>
              <a:off x="-52783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1" y="465"/>
                    <a:pt x="2931" y="244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67"/>
            <p:cNvSpPr/>
            <p:nvPr/>
          </p:nvSpPr>
          <p:spPr>
            <a:xfrm>
              <a:off x="-52718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67"/>
            <p:cNvSpPr/>
            <p:nvPr/>
          </p:nvSpPr>
          <p:spPr>
            <a:xfrm>
              <a:off x="-52906025" y="2293950"/>
              <a:ext cx="317425" cy="319000"/>
            </a:xfrm>
            <a:custGeom>
              <a:avLst/>
              <a:gdLst/>
              <a:ahLst/>
              <a:cxnLst/>
              <a:rect l="l" t="t" r="r" b="b"/>
              <a:pathLst>
                <a:path w="12697" h="12760" extrusionOk="0">
                  <a:moveTo>
                    <a:pt x="6333" y="788"/>
                  </a:moveTo>
                  <a:cubicBezTo>
                    <a:pt x="7877" y="788"/>
                    <a:pt x="9231" y="1607"/>
                    <a:pt x="9609" y="2773"/>
                  </a:cubicBezTo>
                  <a:cubicBezTo>
                    <a:pt x="8633" y="2458"/>
                    <a:pt x="7530" y="2300"/>
                    <a:pt x="6333" y="2300"/>
                  </a:cubicBezTo>
                  <a:cubicBezTo>
                    <a:pt x="5167" y="2300"/>
                    <a:pt x="4064" y="2458"/>
                    <a:pt x="3088" y="2773"/>
                  </a:cubicBezTo>
                  <a:cubicBezTo>
                    <a:pt x="3434" y="1607"/>
                    <a:pt x="4758" y="788"/>
                    <a:pt x="6333" y="788"/>
                  </a:cubicBezTo>
                  <a:close/>
                  <a:moveTo>
                    <a:pt x="6301" y="3025"/>
                  </a:moveTo>
                  <a:cubicBezTo>
                    <a:pt x="9515" y="3025"/>
                    <a:pt x="11941" y="4285"/>
                    <a:pt x="11941" y="5640"/>
                  </a:cubicBezTo>
                  <a:cubicBezTo>
                    <a:pt x="11941" y="5986"/>
                    <a:pt x="11783" y="6270"/>
                    <a:pt x="11594" y="6553"/>
                  </a:cubicBezTo>
                  <a:cubicBezTo>
                    <a:pt x="11311" y="6238"/>
                    <a:pt x="10901" y="6018"/>
                    <a:pt x="10429" y="6018"/>
                  </a:cubicBezTo>
                  <a:lnTo>
                    <a:pt x="10429" y="5671"/>
                  </a:lnTo>
                  <a:cubicBezTo>
                    <a:pt x="10429" y="5514"/>
                    <a:pt x="10365" y="5388"/>
                    <a:pt x="10208" y="5325"/>
                  </a:cubicBezTo>
                  <a:cubicBezTo>
                    <a:pt x="10113" y="5262"/>
                    <a:pt x="8444" y="4537"/>
                    <a:pt x="6301" y="4537"/>
                  </a:cubicBezTo>
                  <a:cubicBezTo>
                    <a:pt x="4254" y="4537"/>
                    <a:pt x="2552" y="5230"/>
                    <a:pt x="2426" y="5325"/>
                  </a:cubicBezTo>
                  <a:cubicBezTo>
                    <a:pt x="2269" y="5356"/>
                    <a:pt x="2174" y="5514"/>
                    <a:pt x="2174" y="5671"/>
                  </a:cubicBezTo>
                  <a:lnTo>
                    <a:pt x="2174" y="6018"/>
                  </a:lnTo>
                  <a:cubicBezTo>
                    <a:pt x="1733" y="6018"/>
                    <a:pt x="1292" y="6238"/>
                    <a:pt x="1040" y="6553"/>
                  </a:cubicBezTo>
                  <a:cubicBezTo>
                    <a:pt x="851" y="6301"/>
                    <a:pt x="693" y="5986"/>
                    <a:pt x="693" y="5640"/>
                  </a:cubicBezTo>
                  <a:cubicBezTo>
                    <a:pt x="693" y="4285"/>
                    <a:pt x="3119" y="3025"/>
                    <a:pt x="6301" y="3025"/>
                  </a:cubicBezTo>
                  <a:close/>
                  <a:moveTo>
                    <a:pt x="6364" y="5230"/>
                  </a:moveTo>
                  <a:cubicBezTo>
                    <a:pt x="6585" y="5230"/>
                    <a:pt x="6805" y="5230"/>
                    <a:pt x="7026" y="5262"/>
                  </a:cubicBezTo>
                  <a:cubicBezTo>
                    <a:pt x="6270" y="6616"/>
                    <a:pt x="4821" y="7498"/>
                    <a:pt x="3245" y="7498"/>
                  </a:cubicBezTo>
                  <a:lnTo>
                    <a:pt x="2930" y="7498"/>
                  </a:lnTo>
                  <a:cubicBezTo>
                    <a:pt x="2962" y="7341"/>
                    <a:pt x="2962" y="6049"/>
                    <a:pt x="2962" y="5860"/>
                  </a:cubicBezTo>
                  <a:cubicBezTo>
                    <a:pt x="3466" y="5671"/>
                    <a:pt x="4821" y="5230"/>
                    <a:pt x="6364" y="5230"/>
                  </a:cubicBezTo>
                  <a:close/>
                  <a:moveTo>
                    <a:pt x="2206" y="6742"/>
                  </a:moveTo>
                  <a:lnTo>
                    <a:pt x="2206" y="8223"/>
                  </a:lnTo>
                  <a:cubicBezTo>
                    <a:pt x="1765" y="8223"/>
                    <a:pt x="1450" y="7908"/>
                    <a:pt x="1450" y="7498"/>
                  </a:cubicBezTo>
                  <a:cubicBezTo>
                    <a:pt x="1450" y="7089"/>
                    <a:pt x="1765" y="6742"/>
                    <a:pt x="2206" y="6742"/>
                  </a:cubicBezTo>
                  <a:close/>
                  <a:moveTo>
                    <a:pt x="10429" y="6742"/>
                  </a:moveTo>
                  <a:cubicBezTo>
                    <a:pt x="10838" y="6742"/>
                    <a:pt x="11185" y="7057"/>
                    <a:pt x="11185" y="7498"/>
                  </a:cubicBezTo>
                  <a:cubicBezTo>
                    <a:pt x="11185" y="7908"/>
                    <a:pt x="10870" y="8223"/>
                    <a:pt x="10429" y="8223"/>
                  </a:cubicBezTo>
                  <a:lnTo>
                    <a:pt x="10429" y="6742"/>
                  </a:lnTo>
                  <a:close/>
                  <a:moveTo>
                    <a:pt x="7845" y="5356"/>
                  </a:moveTo>
                  <a:cubicBezTo>
                    <a:pt x="8696" y="5514"/>
                    <a:pt x="9420" y="5766"/>
                    <a:pt x="9767" y="5860"/>
                  </a:cubicBezTo>
                  <a:lnTo>
                    <a:pt x="9767" y="8601"/>
                  </a:lnTo>
                  <a:cubicBezTo>
                    <a:pt x="9735" y="10491"/>
                    <a:pt x="8160" y="12004"/>
                    <a:pt x="6333" y="12004"/>
                  </a:cubicBezTo>
                  <a:cubicBezTo>
                    <a:pt x="4506" y="12004"/>
                    <a:pt x="2962" y="10428"/>
                    <a:pt x="2962" y="8601"/>
                  </a:cubicBezTo>
                  <a:lnTo>
                    <a:pt x="2962" y="8223"/>
                  </a:lnTo>
                  <a:lnTo>
                    <a:pt x="3277" y="8223"/>
                  </a:lnTo>
                  <a:cubicBezTo>
                    <a:pt x="5293" y="8223"/>
                    <a:pt x="7026" y="7057"/>
                    <a:pt x="7845" y="5356"/>
                  </a:cubicBezTo>
                  <a:close/>
                  <a:moveTo>
                    <a:pt x="6364" y="0"/>
                  </a:moveTo>
                  <a:cubicBezTo>
                    <a:pt x="4254" y="0"/>
                    <a:pt x="2458" y="1292"/>
                    <a:pt x="2269" y="3025"/>
                  </a:cubicBezTo>
                  <a:cubicBezTo>
                    <a:pt x="1103" y="3560"/>
                    <a:pt x="0" y="4379"/>
                    <a:pt x="0" y="5640"/>
                  </a:cubicBezTo>
                  <a:cubicBezTo>
                    <a:pt x="0" y="6238"/>
                    <a:pt x="284" y="6774"/>
                    <a:pt x="756" y="7246"/>
                  </a:cubicBezTo>
                  <a:cubicBezTo>
                    <a:pt x="599" y="8160"/>
                    <a:pt x="1292" y="8979"/>
                    <a:pt x="2206" y="8979"/>
                  </a:cubicBezTo>
                  <a:cubicBezTo>
                    <a:pt x="2426" y="11059"/>
                    <a:pt x="4191" y="12760"/>
                    <a:pt x="6301" y="12760"/>
                  </a:cubicBezTo>
                  <a:cubicBezTo>
                    <a:pt x="8475" y="12760"/>
                    <a:pt x="10239" y="11059"/>
                    <a:pt x="10397" y="8979"/>
                  </a:cubicBezTo>
                  <a:cubicBezTo>
                    <a:pt x="11216" y="8979"/>
                    <a:pt x="11909" y="8318"/>
                    <a:pt x="11909" y="7498"/>
                  </a:cubicBezTo>
                  <a:lnTo>
                    <a:pt x="11909" y="7246"/>
                  </a:lnTo>
                  <a:cubicBezTo>
                    <a:pt x="12445" y="6774"/>
                    <a:pt x="12697" y="6238"/>
                    <a:pt x="12697" y="5640"/>
                  </a:cubicBezTo>
                  <a:cubicBezTo>
                    <a:pt x="12697" y="4411"/>
                    <a:pt x="11531" y="3529"/>
                    <a:pt x="10429" y="3025"/>
                  </a:cubicBezTo>
                  <a:cubicBezTo>
                    <a:pt x="10239" y="1292"/>
                    <a:pt x="844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8" name="Google Shape;9828;p67"/>
          <p:cNvGrpSpPr/>
          <p:nvPr/>
        </p:nvGrpSpPr>
        <p:grpSpPr>
          <a:xfrm>
            <a:off x="6494706" y="2514232"/>
            <a:ext cx="295536" cy="336332"/>
            <a:chOff x="-52887125" y="2686975"/>
            <a:chExt cx="279625" cy="318225"/>
          </a:xfrm>
        </p:grpSpPr>
        <p:sp>
          <p:nvSpPr>
            <p:cNvPr id="9829" name="Google Shape;9829;p67"/>
            <p:cNvSpPr/>
            <p:nvPr/>
          </p:nvSpPr>
          <p:spPr>
            <a:xfrm>
              <a:off x="-527839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67"/>
            <p:cNvSpPr/>
            <p:nvPr/>
          </p:nvSpPr>
          <p:spPr>
            <a:xfrm>
              <a:off x="-527934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67"/>
            <p:cNvSpPr/>
            <p:nvPr/>
          </p:nvSpPr>
          <p:spPr>
            <a:xfrm>
              <a:off x="-5271857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67"/>
            <p:cNvSpPr/>
            <p:nvPr/>
          </p:nvSpPr>
          <p:spPr>
            <a:xfrm>
              <a:off x="-52887125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56"/>
                  </a:moveTo>
                  <a:cubicBezTo>
                    <a:pt x="7404" y="756"/>
                    <a:pt x="8885" y="2206"/>
                    <a:pt x="8948" y="3970"/>
                  </a:cubicBezTo>
                  <a:cubicBezTo>
                    <a:pt x="8192" y="2899"/>
                    <a:pt x="6963" y="2206"/>
                    <a:pt x="5577" y="2206"/>
                  </a:cubicBezTo>
                  <a:cubicBezTo>
                    <a:pt x="4222" y="2206"/>
                    <a:pt x="2993" y="2899"/>
                    <a:pt x="2237" y="3970"/>
                  </a:cubicBezTo>
                  <a:cubicBezTo>
                    <a:pt x="2269" y="2174"/>
                    <a:pt x="3781" y="756"/>
                    <a:pt x="5577" y="756"/>
                  </a:cubicBezTo>
                  <a:close/>
                  <a:moveTo>
                    <a:pt x="5604" y="2993"/>
                  </a:moveTo>
                  <a:cubicBezTo>
                    <a:pt x="7435" y="2993"/>
                    <a:pt x="8886" y="4462"/>
                    <a:pt x="8948" y="6270"/>
                  </a:cubicBezTo>
                  <a:cubicBezTo>
                    <a:pt x="8696" y="5860"/>
                    <a:pt x="8412" y="5514"/>
                    <a:pt x="8066" y="5199"/>
                  </a:cubicBezTo>
                  <a:cubicBezTo>
                    <a:pt x="7089" y="4253"/>
                    <a:pt x="5797" y="3749"/>
                    <a:pt x="4443" y="3749"/>
                  </a:cubicBezTo>
                  <a:cubicBezTo>
                    <a:pt x="4065" y="3749"/>
                    <a:pt x="3687" y="3781"/>
                    <a:pt x="3308" y="3844"/>
                  </a:cubicBezTo>
                  <a:cubicBezTo>
                    <a:pt x="3907" y="3308"/>
                    <a:pt x="4695" y="2993"/>
                    <a:pt x="5545" y="2993"/>
                  </a:cubicBezTo>
                  <a:cubicBezTo>
                    <a:pt x="5565" y="2993"/>
                    <a:pt x="5584" y="2993"/>
                    <a:pt x="5604" y="2993"/>
                  </a:cubicBezTo>
                  <a:close/>
                  <a:moveTo>
                    <a:pt x="1450" y="6742"/>
                  </a:moveTo>
                  <a:lnTo>
                    <a:pt x="1450" y="8223"/>
                  </a:lnTo>
                  <a:cubicBezTo>
                    <a:pt x="1072" y="8223"/>
                    <a:pt x="694" y="7876"/>
                    <a:pt x="694" y="7467"/>
                  </a:cubicBezTo>
                  <a:cubicBezTo>
                    <a:pt x="694" y="7089"/>
                    <a:pt x="1072" y="6742"/>
                    <a:pt x="1450" y="6742"/>
                  </a:cubicBezTo>
                  <a:close/>
                  <a:moveTo>
                    <a:pt x="9673" y="6742"/>
                  </a:moveTo>
                  <a:cubicBezTo>
                    <a:pt x="10082" y="6742"/>
                    <a:pt x="10429" y="7057"/>
                    <a:pt x="10429" y="7467"/>
                  </a:cubicBezTo>
                  <a:cubicBezTo>
                    <a:pt x="10429" y="7876"/>
                    <a:pt x="10082" y="8223"/>
                    <a:pt x="9673" y="8223"/>
                  </a:cubicBezTo>
                  <a:lnTo>
                    <a:pt x="9673" y="6742"/>
                  </a:lnTo>
                  <a:close/>
                  <a:moveTo>
                    <a:pt x="4443" y="4442"/>
                  </a:moveTo>
                  <a:cubicBezTo>
                    <a:pt x="6837" y="4442"/>
                    <a:pt x="8822" y="6333"/>
                    <a:pt x="8948" y="8727"/>
                  </a:cubicBezTo>
                  <a:cubicBezTo>
                    <a:pt x="8822" y="10554"/>
                    <a:pt x="7373" y="11972"/>
                    <a:pt x="5577" y="11972"/>
                  </a:cubicBezTo>
                  <a:cubicBezTo>
                    <a:pt x="3750" y="11972"/>
                    <a:pt x="2237" y="10428"/>
                    <a:pt x="2237" y="8570"/>
                  </a:cubicBezTo>
                  <a:lnTo>
                    <a:pt x="2237" y="6333"/>
                  </a:lnTo>
                  <a:cubicBezTo>
                    <a:pt x="2237" y="5829"/>
                    <a:pt x="2363" y="5325"/>
                    <a:pt x="2552" y="4883"/>
                  </a:cubicBezTo>
                  <a:cubicBezTo>
                    <a:pt x="3151" y="4600"/>
                    <a:pt x="3781" y="4442"/>
                    <a:pt x="4443" y="4442"/>
                  </a:cubicBezTo>
                  <a:close/>
                  <a:moveTo>
                    <a:pt x="5608" y="0"/>
                  </a:moveTo>
                  <a:cubicBezTo>
                    <a:pt x="3340" y="0"/>
                    <a:pt x="1513" y="1827"/>
                    <a:pt x="1513" y="4096"/>
                  </a:cubicBezTo>
                  <a:lnTo>
                    <a:pt x="1513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513" y="8979"/>
                  </a:cubicBezTo>
                  <a:cubicBezTo>
                    <a:pt x="1702" y="11058"/>
                    <a:pt x="3435" y="12728"/>
                    <a:pt x="5608" y="12728"/>
                  </a:cubicBezTo>
                  <a:cubicBezTo>
                    <a:pt x="7751" y="12728"/>
                    <a:pt x="9483" y="11058"/>
                    <a:pt x="9673" y="8979"/>
                  </a:cubicBezTo>
                  <a:cubicBezTo>
                    <a:pt x="10523" y="8979"/>
                    <a:pt x="11185" y="8317"/>
                    <a:pt x="11185" y="7467"/>
                  </a:cubicBezTo>
                  <a:cubicBezTo>
                    <a:pt x="11185" y="6648"/>
                    <a:pt x="10523" y="5986"/>
                    <a:pt x="9673" y="5986"/>
                  </a:cubicBezTo>
                  <a:lnTo>
                    <a:pt x="9673" y="4096"/>
                  </a:lnTo>
                  <a:cubicBezTo>
                    <a:pt x="9673" y="1859"/>
                    <a:pt x="7845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3" name="Google Shape;9833;p67"/>
          <p:cNvGrpSpPr/>
          <p:nvPr/>
        </p:nvGrpSpPr>
        <p:grpSpPr>
          <a:xfrm>
            <a:off x="7742828" y="1698437"/>
            <a:ext cx="296355" cy="334667"/>
            <a:chOff x="-51722225" y="1915100"/>
            <a:chExt cx="280400" cy="316650"/>
          </a:xfrm>
        </p:grpSpPr>
        <p:sp>
          <p:nvSpPr>
            <p:cNvPr id="9834" name="Google Shape;9834;p67"/>
            <p:cNvSpPr/>
            <p:nvPr/>
          </p:nvSpPr>
          <p:spPr>
            <a:xfrm>
              <a:off x="-51618275" y="21460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0" y="0"/>
                  </a:moveTo>
                  <a:cubicBezTo>
                    <a:pt x="316" y="0"/>
                    <a:pt x="221" y="40"/>
                    <a:pt x="158" y="118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23" y="1190"/>
                    <a:pt x="2458" y="1001"/>
                    <a:pt x="2773" y="654"/>
                  </a:cubicBezTo>
                  <a:cubicBezTo>
                    <a:pt x="2931" y="496"/>
                    <a:pt x="2931" y="244"/>
                    <a:pt x="2773" y="118"/>
                  </a:cubicBezTo>
                  <a:cubicBezTo>
                    <a:pt x="2710" y="40"/>
                    <a:pt x="2616" y="0"/>
                    <a:pt x="2517" y="0"/>
                  </a:cubicBezTo>
                  <a:cubicBezTo>
                    <a:pt x="2419" y="0"/>
                    <a:pt x="2317" y="40"/>
                    <a:pt x="2238" y="118"/>
                  </a:cubicBezTo>
                  <a:cubicBezTo>
                    <a:pt x="2049" y="339"/>
                    <a:pt x="1734" y="433"/>
                    <a:pt x="1450" y="433"/>
                  </a:cubicBezTo>
                  <a:cubicBezTo>
                    <a:pt x="1198" y="433"/>
                    <a:pt x="883" y="339"/>
                    <a:pt x="663" y="118"/>
                  </a:cubicBezTo>
                  <a:cubicBezTo>
                    <a:pt x="600" y="40"/>
                    <a:pt x="505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67"/>
            <p:cNvSpPr/>
            <p:nvPr/>
          </p:nvSpPr>
          <p:spPr>
            <a:xfrm>
              <a:off x="-51627725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67"/>
            <p:cNvSpPr/>
            <p:nvPr/>
          </p:nvSpPr>
          <p:spPr>
            <a:xfrm>
              <a:off x="-51552900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67"/>
            <p:cNvSpPr/>
            <p:nvPr/>
          </p:nvSpPr>
          <p:spPr>
            <a:xfrm>
              <a:off x="-51722225" y="1915100"/>
              <a:ext cx="280400" cy="316650"/>
            </a:xfrm>
            <a:custGeom>
              <a:avLst/>
              <a:gdLst/>
              <a:ahLst/>
              <a:cxnLst/>
              <a:rect l="l" t="t" r="r" b="b"/>
              <a:pathLst>
                <a:path w="11216" h="12666" extrusionOk="0">
                  <a:moveTo>
                    <a:pt x="5608" y="662"/>
                  </a:moveTo>
                  <a:cubicBezTo>
                    <a:pt x="5766" y="662"/>
                    <a:pt x="6081" y="914"/>
                    <a:pt x="6333" y="1544"/>
                  </a:cubicBezTo>
                  <a:cubicBezTo>
                    <a:pt x="6585" y="2111"/>
                    <a:pt x="6679" y="2867"/>
                    <a:pt x="6711" y="3655"/>
                  </a:cubicBezTo>
                  <a:lnTo>
                    <a:pt x="4505" y="3655"/>
                  </a:lnTo>
                  <a:cubicBezTo>
                    <a:pt x="4568" y="2836"/>
                    <a:pt x="4663" y="2080"/>
                    <a:pt x="4915" y="1544"/>
                  </a:cubicBezTo>
                  <a:cubicBezTo>
                    <a:pt x="5199" y="914"/>
                    <a:pt x="5451" y="662"/>
                    <a:pt x="5608" y="662"/>
                  </a:cubicBezTo>
                  <a:close/>
                  <a:moveTo>
                    <a:pt x="4411" y="946"/>
                  </a:moveTo>
                  <a:lnTo>
                    <a:pt x="4411" y="946"/>
                  </a:lnTo>
                  <a:cubicBezTo>
                    <a:pt x="4348" y="1072"/>
                    <a:pt x="4285" y="1166"/>
                    <a:pt x="4253" y="1292"/>
                  </a:cubicBezTo>
                  <a:cubicBezTo>
                    <a:pt x="3970" y="1954"/>
                    <a:pt x="3812" y="2804"/>
                    <a:pt x="3781" y="3687"/>
                  </a:cubicBezTo>
                  <a:lnTo>
                    <a:pt x="2269" y="3687"/>
                  </a:lnTo>
                  <a:cubicBezTo>
                    <a:pt x="2426" y="2426"/>
                    <a:pt x="3245" y="1387"/>
                    <a:pt x="4411" y="946"/>
                  </a:cubicBezTo>
                  <a:close/>
                  <a:moveTo>
                    <a:pt x="6837" y="946"/>
                  </a:moveTo>
                  <a:cubicBezTo>
                    <a:pt x="8034" y="1387"/>
                    <a:pt x="8853" y="2426"/>
                    <a:pt x="8979" y="3687"/>
                  </a:cubicBezTo>
                  <a:lnTo>
                    <a:pt x="7467" y="3687"/>
                  </a:lnTo>
                  <a:cubicBezTo>
                    <a:pt x="7435" y="2804"/>
                    <a:pt x="7278" y="1954"/>
                    <a:pt x="6994" y="1292"/>
                  </a:cubicBezTo>
                  <a:cubicBezTo>
                    <a:pt x="6963" y="1166"/>
                    <a:pt x="6868" y="1072"/>
                    <a:pt x="6837" y="946"/>
                  </a:cubicBezTo>
                  <a:close/>
                  <a:moveTo>
                    <a:pt x="9357" y="4443"/>
                  </a:moveTo>
                  <a:cubicBezTo>
                    <a:pt x="9830" y="4443"/>
                    <a:pt x="10271" y="4758"/>
                    <a:pt x="10428" y="5199"/>
                  </a:cubicBezTo>
                  <a:lnTo>
                    <a:pt x="851" y="5199"/>
                  </a:lnTo>
                  <a:cubicBezTo>
                    <a:pt x="1008" y="4758"/>
                    <a:pt x="1418" y="4443"/>
                    <a:pt x="1922" y="4443"/>
                  </a:cubicBezTo>
                  <a:close/>
                  <a:moveTo>
                    <a:pt x="1512" y="6680"/>
                  </a:moveTo>
                  <a:lnTo>
                    <a:pt x="1512" y="8192"/>
                  </a:lnTo>
                  <a:cubicBezTo>
                    <a:pt x="1134" y="8192"/>
                    <a:pt x="788" y="7814"/>
                    <a:pt x="788" y="7436"/>
                  </a:cubicBezTo>
                  <a:cubicBezTo>
                    <a:pt x="788" y="7058"/>
                    <a:pt x="1134" y="6680"/>
                    <a:pt x="1512" y="6680"/>
                  </a:cubicBezTo>
                  <a:close/>
                  <a:moveTo>
                    <a:pt x="9767" y="6680"/>
                  </a:moveTo>
                  <a:cubicBezTo>
                    <a:pt x="10145" y="6680"/>
                    <a:pt x="10491" y="6995"/>
                    <a:pt x="10491" y="7436"/>
                  </a:cubicBezTo>
                  <a:cubicBezTo>
                    <a:pt x="10460" y="7814"/>
                    <a:pt x="10145" y="8192"/>
                    <a:pt x="9767" y="8192"/>
                  </a:cubicBezTo>
                  <a:lnTo>
                    <a:pt x="9767" y="6680"/>
                  </a:lnTo>
                  <a:close/>
                  <a:moveTo>
                    <a:pt x="9011" y="5955"/>
                  </a:moveTo>
                  <a:lnTo>
                    <a:pt x="9011" y="8538"/>
                  </a:lnTo>
                  <a:cubicBezTo>
                    <a:pt x="9011" y="10397"/>
                    <a:pt x="7467" y="11941"/>
                    <a:pt x="5608" y="11941"/>
                  </a:cubicBezTo>
                  <a:cubicBezTo>
                    <a:pt x="3781" y="11941"/>
                    <a:pt x="2269" y="10397"/>
                    <a:pt x="2269" y="8538"/>
                  </a:cubicBezTo>
                  <a:lnTo>
                    <a:pt x="2269" y="5955"/>
                  </a:lnTo>
                  <a:close/>
                  <a:moveTo>
                    <a:pt x="5608" y="1"/>
                  </a:moveTo>
                  <a:cubicBezTo>
                    <a:pt x="3466" y="1"/>
                    <a:pt x="1733" y="1639"/>
                    <a:pt x="1544" y="3781"/>
                  </a:cubicBezTo>
                  <a:cubicBezTo>
                    <a:pt x="662" y="3939"/>
                    <a:pt x="32" y="4695"/>
                    <a:pt x="32" y="5577"/>
                  </a:cubicBezTo>
                  <a:cubicBezTo>
                    <a:pt x="32" y="5797"/>
                    <a:pt x="189" y="5955"/>
                    <a:pt x="378" y="5955"/>
                  </a:cubicBezTo>
                  <a:lnTo>
                    <a:pt x="1481" y="5955"/>
                  </a:lnTo>
                  <a:cubicBezTo>
                    <a:pt x="662" y="5955"/>
                    <a:pt x="0" y="6617"/>
                    <a:pt x="0" y="7436"/>
                  </a:cubicBezTo>
                  <a:cubicBezTo>
                    <a:pt x="0" y="8255"/>
                    <a:pt x="662" y="8948"/>
                    <a:pt x="1481" y="8948"/>
                  </a:cubicBezTo>
                  <a:cubicBezTo>
                    <a:pt x="1670" y="11027"/>
                    <a:pt x="3403" y="12665"/>
                    <a:pt x="5577" y="12665"/>
                  </a:cubicBezTo>
                  <a:cubicBezTo>
                    <a:pt x="7750" y="12665"/>
                    <a:pt x="9483" y="11027"/>
                    <a:pt x="9672" y="8948"/>
                  </a:cubicBezTo>
                  <a:cubicBezTo>
                    <a:pt x="10491" y="8948"/>
                    <a:pt x="11185" y="8255"/>
                    <a:pt x="11185" y="7436"/>
                  </a:cubicBezTo>
                  <a:cubicBezTo>
                    <a:pt x="11216" y="6617"/>
                    <a:pt x="10554" y="5955"/>
                    <a:pt x="9767" y="5955"/>
                  </a:cubicBezTo>
                  <a:lnTo>
                    <a:pt x="10869" y="5955"/>
                  </a:lnTo>
                  <a:cubicBezTo>
                    <a:pt x="11058" y="5955"/>
                    <a:pt x="11216" y="5797"/>
                    <a:pt x="11216" y="5577"/>
                  </a:cubicBezTo>
                  <a:cubicBezTo>
                    <a:pt x="11216" y="4695"/>
                    <a:pt x="10586" y="3939"/>
                    <a:pt x="9704" y="3781"/>
                  </a:cubicBezTo>
                  <a:cubicBezTo>
                    <a:pt x="9546" y="1639"/>
                    <a:pt x="7782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8" name="Google Shape;9838;p67"/>
          <p:cNvGrpSpPr/>
          <p:nvPr/>
        </p:nvGrpSpPr>
        <p:grpSpPr>
          <a:xfrm>
            <a:off x="2733364" y="1685226"/>
            <a:ext cx="345474" cy="336226"/>
            <a:chOff x="-56407800" y="1902600"/>
            <a:chExt cx="326875" cy="318125"/>
          </a:xfrm>
        </p:grpSpPr>
        <p:sp>
          <p:nvSpPr>
            <p:cNvPr id="9839" name="Google Shape;9839;p67"/>
            <p:cNvSpPr/>
            <p:nvPr/>
          </p:nvSpPr>
          <p:spPr>
            <a:xfrm>
              <a:off x="-562896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67"/>
            <p:cNvSpPr/>
            <p:nvPr/>
          </p:nvSpPr>
          <p:spPr>
            <a:xfrm>
              <a:off x="-562156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67"/>
            <p:cNvSpPr/>
            <p:nvPr/>
          </p:nvSpPr>
          <p:spPr>
            <a:xfrm>
              <a:off x="-56407800" y="1902600"/>
              <a:ext cx="326875" cy="318125"/>
            </a:xfrm>
            <a:custGeom>
              <a:avLst/>
              <a:gdLst/>
              <a:ahLst/>
              <a:cxnLst/>
              <a:rect l="l" t="t" r="r" b="b"/>
              <a:pathLst>
                <a:path w="13075" h="12725" extrusionOk="0">
                  <a:moveTo>
                    <a:pt x="8371" y="824"/>
                  </a:moveTo>
                  <a:cubicBezTo>
                    <a:pt x="8854" y="824"/>
                    <a:pt x="9303" y="1142"/>
                    <a:pt x="9420" y="1635"/>
                  </a:cubicBezTo>
                  <a:lnTo>
                    <a:pt x="9924" y="3714"/>
                  </a:lnTo>
                  <a:cubicBezTo>
                    <a:pt x="9641" y="3777"/>
                    <a:pt x="9420" y="3809"/>
                    <a:pt x="9137" y="3809"/>
                  </a:cubicBezTo>
                  <a:lnTo>
                    <a:pt x="3907" y="3809"/>
                  </a:lnTo>
                  <a:cubicBezTo>
                    <a:pt x="3623" y="3809"/>
                    <a:pt x="3340" y="3777"/>
                    <a:pt x="3119" y="3714"/>
                  </a:cubicBezTo>
                  <a:lnTo>
                    <a:pt x="3655" y="1635"/>
                  </a:lnTo>
                  <a:cubicBezTo>
                    <a:pt x="3772" y="1142"/>
                    <a:pt x="4239" y="824"/>
                    <a:pt x="4717" y="824"/>
                  </a:cubicBezTo>
                  <a:cubicBezTo>
                    <a:pt x="4881" y="824"/>
                    <a:pt x="5046" y="861"/>
                    <a:pt x="5199" y="942"/>
                  </a:cubicBezTo>
                  <a:lnTo>
                    <a:pt x="6364" y="1509"/>
                  </a:lnTo>
                  <a:cubicBezTo>
                    <a:pt x="6427" y="1540"/>
                    <a:pt x="6490" y="1556"/>
                    <a:pt x="6545" y="1556"/>
                  </a:cubicBezTo>
                  <a:cubicBezTo>
                    <a:pt x="6601" y="1556"/>
                    <a:pt x="6648" y="1540"/>
                    <a:pt x="6679" y="1509"/>
                  </a:cubicBezTo>
                  <a:lnTo>
                    <a:pt x="7877" y="942"/>
                  </a:lnTo>
                  <a:cubicBezTo>
                    <a:pt x="8037" y="861"/>
                    <a:pt x="8206" y="824"/>
                    <a:pt x="8371" y="824"/>
                  </a:cubicBezTo>
                  <a:close/>
                  <a:moveTo>
                    <a:pt x="1299" y="3783"/>
                  </a:moveTo>
                  <a:cubicBezTo>
                    <a:pt x="1359" y="3783"/>
                    <a:pt x="1422" y="3800"/>
                    <a:pt x="1481" y="3840"/>
                  </a:cubicBezTo>
                  <a:lnTo>
                    <a:pt x="2017" y="4092"/>
                  </a:lnTo>
                  <a:cubicBezTo>
                    <a:pt x="2584" y="4344"/>
                    <a:pt x="3308" y="4565"/>
                    <a:pt x="3970" y="4565"/>
                  </a:cubicBezTo>
                  <a:lnTo>
                    <a:pt x="9200" y="4565"/>
                  </a:lnTo>
                  <a:cubicBezTo>
                    <a:pt x="9893" y="4565"/>
                    <a:pt x="10586" y="4376"/>
                    <a:pt x="11185" y="4092"/>
                  </a:cubicBezTo>
                  <a:lnTo>
                    <a:pt x="11689" y="3840"/>
                  </a:lnTo>
                  <a:cubicBezTo>
                    <a:pt x="11737" y="3824"/>
                    <a:pt x="11788" y="3816"/>
                    <a:pt x="11839" y="3816"/>
                  </a:cubicBezTo>
                  <a:cubicBezTo>
                    <a:pt x="11983" y="3816"/>
                    <a:pt x="12123" y="3881"/>
                    <a:pt x="12193" y="3998"/>
                  </a:cubicBezTo>
                  <a:cubicBezTo>
                    <a:pt x="12256" y="4187"/>
                    <a:pt x="12161" y="4439"/>
                    <a:pt x="11972" y="4502"/>
                  </a:cubicBezTo>
                  <a:lnTo>
                    <a:pt x="11468" y="4754"/>
                  </a:lnTo>
                  <a:cubicBezTo>
                    <a:pt x="10743" y="5100"/>
                    <a:pt x="9924" y="5289"/>
                    <a:pt x="9168" y="5289"/>
                  </a:cubicBezTo>
                  <a:lnTo>
                    <a:pt x="3938" y="5289"/>
                  </a:lnTo>
                  <a:cubicBezTo>
                    <a:pt x="3182" y="5289"/>
                    <a:pt x="2363" y="5100"/>
                    <a:pt x="1639" y="4754"/>
                  </a:cubicBezTo>
                  <a:lnTo>
                    <a:pt x="1134" y="4502"/>
                  </a:lnTo>
                  <a:cubicBezTo>
                    <a:pt x="945" y="4439"/>
                    <a:pt x="851" y="4187"/>
                    <a:pt x="977" y="3998"/>
                  </a:cubicBezTo>
                  <a:cubicBezTo>
                    <a:pt x="1042" y="3868"/>
                    <a:pt x="1166" y="3783"/>
                    <a:pt x="1299" y="3783"/>
                  </a:cubicBezTo>
                  <a:close/>
                  <a:moveTo>
                    <a:pt x="2426" y="6801"/>
                  </a:moveTo>
                  <a:lnTo>
                    <a:pt x="2426" y="8282"/>
                  </a:lnTo>
                  <a:cubicBezTo>
                    <a:pt x="2048" y="8282"/>
                    <a:pt x="1702" y="7936"/>
                    <a:pt x="1702" y="7558"/>
                  </a:cubicBezTo>
                  <a:cubicBezTo>
                    <a:pt x="1702" y="7148"/>
                    <a:pt x="2017" y="6801"/>
                    <a:pt x="2426" y="6801"/>
                  </a:cubicBezTo>
                  <a:close/>
                  <a:moveTo>
                    <a:pt x="10680" y="6801"/>
                  </a:moveTo>
                  <a:cubicBezTo>
                    <a:pt x="11059" y="6801"/>
                    <a:pt x="11405" y="7117"/>
                    <a:pt x="11405" y="7558"/>
                  </a:cubicBezTo>
                  <a:cubicBezTo>
                    <a:pt x="11405" y="7936"/>
                    <a:pt x="11059" y="8282"/>
                    <a:pt x="10680" y="8282"/>
                  </a:cubicBezTo>
                  <a:lnTo>
                    <a:pt x="10680" y="6801"/>
                  </a:lnTo>
                  <a:close/>
                  <a:moveTo>
                    <a:pt x="3214" y="5982"/>
                  </a:moveTo>
                  <a:cubicBezTo>
                    <a:pt x="3466" y="6014"/>
                    <a:pt x="3686" y="6014"/>
                    <a:pt x="3970" y="6014"/>
                  </a:cubicBezTo>
                  <a:lnTo>
                    <a:pt x="9200" y="6014"/>
                  </a:lnTo>
                  <a:cubicBezTo>
                    <a:pt x="9452" y="6014"/>
                    <a:pt x="9672" y="6014"/>
                    <a:pt x="9956" y="5982"/>
                  </a:cubicBezTo>
                  <a:lnTo>
                    <a:pt x="9956" y="5982"/>
                  </a:lnTo>
                  <a:cubicBezTo>
                    <a:pt x="9924" y="6297"/>
                    <a:pt x="9924" y="8219"/>
                    <a:pt x="9924" y="8503"/>
                  </a:cubicBezTo>
                  <a:lnTo>
                    <a:pt x="9924" y="8849"/>
                  </a:lnTo>
                  <a:lnTo>
                    <a:pt x="6742" y="7558"/>
                  </a:lnTo>
                  <a:cubicBezTo>
                    <a:pt x="6695" y="7526"/>
                    <a:pt x="6640" y="7510"/>
                    <a:pt x="6589" y="7510"/>
                  </a:cubicBezTo>
                  <a:cubicBezTo>
                    <a:pt x="6538" y="7510"/>
                    <a:pt x="6490" y="7526"/>
                    <a:pt x="6459" y="7558"/>
                  </a:cubicBezTo>
                  <a:lnTo>
                    <a:pt x="3214" y="8849"/>
                  </a:lnTo>
                  <a:lnTo>
                    <a:pt x="3214" y="8660"/>
                  </a:lnTo>
                  <a:lnTo>
                    <a:pt x="3214" y="5982"/>
                  </a:lnTo>
                  <a:close/>
                  <a:moveTo>
                    <a:pt x="6585" y="8282"/>
                  </a:moveTo>
                  <a:lnTo>
                    <a:pt x="9767" y="9542"/>
                  </a:lnTo>
                  <a:cubicBezTo>
                    <a:pt x="9262" y="11157"/>
                    <a:pt x="7905" y="12034"/>
                    <a:pt x="6522" y="12034"/>
                  </a:cubicBezTo>
                  <a:cubicBezTo>
                    <a:pt x="5746" y="12034"/>
                    <a:pt x="4962" y="11758"/>
                    <a:pt x="4316" y="11181"/>
                  </a:cubicBezTo>
                  <a:cubicBezTo>
                    <a:pt x="3844" y="10740"/>
                    <a:pt x="3529" y="10172"/>
                    <a:pt x="3340" y="9605"/>
                  </a:cubicBezTo>
                  <a:lnTo>
                    <a:pt x="6585" y="8282"/>
                  </a:lnTo>
                  <a:close/>
                  <a:moveTo>
                    <a:pt x="8390" y="1"/>
                  </a:moveTo>
                  <a:cubicBezTo>
                    <a:pt x="8109" y="1"/>
                    <a:pt x="7824" y="69"/>
                    <a:pt x="7561" y="217"/>
                  </a:cubicBezTo>
                  <a:lnTo>
                    <a:pt x="6522" y="721"/>
                  </a:lnTo>
                  <a:lnTo>
                    <a:pt x="5514" y="217"/>
                  </a:lnTo>
                  <a:cubicBezTo>
                    <a:pt x="5240" y="88"/>
                    <a:pt x="4955" y="27"/>
                    <a:pt x="4676" y="27"/>
                  </a:cubicBezTo>
                  <a:cubicBezTo>
                    <a:pt x="3863" y="27"/>
                    <a:pt x="3110" y="546"/>
                    <a:pt x="2899" y="1414"/>
                  </a:cubicBezTo>
                  <a:lnTo>
                    <a:pt x="2395" y="3462"/>
                  </a:lnTo>
                  <a:lnTo>
                    <a:pt x="1765" y="3147"/>
                  </a:lnTo>
                  <a:cubicBezTo>
                    <a:pt x="1607" y="3063"/>
                    <a:pt x="1435" y="3024"/>
                    <a:pt x="1265" y="3024"/>
                  </a:cubicBezTo>
                  <a:cubicBezTo>
                    <a:pt x="859" y="3024"/>
                    <a:pt x="462" y="3251"/>
                    <a:pt x="284" y="3651"/>
                  </a:cubicBezTo>
                  <a:cubicBezTo>
                    <a:pt x="0" y="4187"/>
                    <a:pt x="221" y="4880"/>
                    <a:pt x="788" y="5132"/>
                  </a:cubicBezTo>
                  <a:lnTo>
                    <a:pt x="1292" y="5384"/>
                  </a:lnTo>
                  <a:cubicBezTo>
                    <a:pt x="1639" y="5573"/>
                    <a:pt x="2048" y="5699"/>
                    <a:pt x="2426" y="5793"/>
                  </a:cubicBezTo>
                  <a:lnTo>
                    <a:pt x="2426" y="6014"/>
                  </a:lnTo>
                  <a:cubicBezTo>
                    <a:pt x="1607" y="6014"/>
                    <a:pt x="945" y="6675"/>
                    <a:pt x="945" y="7495"/>
                  </a:cubicBezTo>
                  <a:cubicBezTo>
                    <a:pt x="945" y="8282"/>
                    <a:pt x="1576" y="9007"/>
                    <a:pt x="2426" y="9007"/>
                  </a:cubicBezTo>
                  <a:cubicBezTo>
                    <a:pt x="2521" y="10015"/>
                    <a:pt x="3025" y="10992"/>
                    <a:pt x="3781" y="11685"/>
                  </a:cubicBezTo>
                  <a:cubicBezTo>
                    <a:pt x="4537" y="12378"/>
                    <a:pt x="5514" y="12724"/>
                    <a:pt x="6522" y="12724"/>
                  </a:cubicBezTo>
                  <a:cubicBezTo>
                    <a:pt x="8696" y="12724"/>
                    <a:pt x="10365" y="11055"/>
                    <a:pt x="10586" y="9007"/>
                  </a:cubicBezTo>
                  <a:cubicBezTo>
                    <a:pt x="11500" y="9007"/>
                    <a:pt x="12130" y="8282"/>
                    <a:pt x="12130" y="7495"/>
                  </a:cubicBezTo>
                  <a:cubicBezTo>
                    <a:pt x="12130" y="6675"/>
                    <a:pt x="11468" y="6014"/>
                    <a:pt x="10617" y="6014"/>
                  </a:cubicBezTo>
                  <a:lnTo>
                    <a:pt x="10617" y="5793"/>
                  </a:lnTo>
                  <a:cubicBezTo>
                    <a:pt x="11027" y="5699"/>
                    <a:pt x="11405" y="5573"/>
                    <a:pt x="11783" y="5384"/>
                  </a:cubicBezTo>
                  <a:lnTo>
                    <a:pt x="12287" y="5132"/>
                  </a:lnTo>
                  <a:cubicBezTo>
                    <a:pt x="12886" y="4911"/>
                    <a:pt x="13075" y="4250"/>
                    <a:pt x="12791" y="3682"/>
                  </a:cubicBezTo>
                  <a:cubicBezTo>
                    <a:pt x="12588" y="3299"/>
                    <a:pt x="12191" y="3061"/>
                    <a:pt x="11785" y="3061"/>
                  </a:cubicBezTo>
                  <a:cubicBezTo>
                    <a:pt x="11625" y="3061"/>
                    <a:pt x="11462" y="3098"/>
                    <a:pt x="11311" y="3178"/>
                  </a:cubicBezTo>
                  <a:lnTo>
                    <a:pt x="10775" y="3399"/>
                  </a:lnTo>
                  <a:cubicBezTo>
                    <a:pt x="10743" y="3399"/>
                    <a:pt x="10712" y="3462"/>
                    <a:pt x="10680" y="3462"/>
                  </a:cubicBezTo>
                  <a:lnTo>
                    <a:pt x="10145" y="1414"/>
                  </a:lnTo>
                  <a:cubicBezTo>
                    <a:pt x="9959" y="552"/>
                    <a:pt x="9187" y="1"/>
                    <a:pt x="83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2" name="Google Shape;9842;p67"/>
          <p:cNvGrpSpPr/>
          <p:nvPr/>
        </p:nvGrpSpPr>
        <p:grpSpPr>
          <a:xfrm>
            <a:off x="2738768" y="2110496"/>
            <a:ext cx="334667" cy="315511"/>
            <a:chOff x="-56401500" y="2304975"/>
            <a:chExt cx="316650" cy="298525"/>
          </a:xfrm>
        </p:grpSpPr>
        <p:sp>
          <p:nvSpPr>
            <p:cNvPr id="9843" name="Google Shape;9843;p67"/>
            <p:cNvSpPr/>
            <p:nvPr/>
          </p:nvSpPr>
          <p:spPr>
            <a:xfrm>
              <a:off x="-56289650" y="2436500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67"/>
            <p:cNvSpPr/>
            <p:nvPr/>
          </p:nvSpPr>
          <p:spPr>
            <a:xfrm>
              <a:off x="-56215625" y="24365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67"/>
            <p:cNvSpPr/>
            <p:nvPr/>
          </p:nvSpPr>
          <p:spPr>
            <a:xfrm>
              <a:off x="-56280200" y="2499700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67"/>
            <p:cNvSpPr/>
            <p:nvPr/>
          </p:nvSpPr>
          <p:spPr>
            <a:xfrm>
              <a:off x="-56401500" y="2304975"/>
              <a:ext cx="316650" cy="298525"/>
            </a:xfrm>
            <a:custGeom>
              <a:avLst/>
              <a:gdLst/>
              <a:ahLst/>
              <a:cxnLst/>
              <a:rect l="l" t="t" r="r" b="b"/>
              <a:pathLst>
                <a:path w="12666" h="11941" extrusionOk="0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7" name="Google Shape;9847;p67"/>
          <p:cNvGrpSpPr/>
          <p:nvPr/>
        </p:nvGrpSpPr>
        <p:grpSpPr>
          <a:xfrm>
            <a:off x="4835248" y="1684275"/>
            <a:ext cx="298046" cy="336332"/>
            <a:chOff x="-54426150" y="1901700"/>
            <a:chExt cx="282000" cy="318225"/>
          </a:xfrm>
        </p:grpSpPr>
        <p:sp>
          <p:nvSpPr>
            <p:cNvPr id="9848" name="Google Shape;9848;p67"/>
            <p:cNvSpPr/>
            <p:nvPr/>
          </p:nvSpPr>
          <p:spPr>
            <a:xfrm>
              <a:off x="-54330850" y="2072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90" y="0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67"/>
            <p:cNvSpPr/>
            <p:nvPr/>
          </p:nvSpPr>
          <p:spPr>
            <a:xfrm>
              <a:off x="-5425680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67"/>
            <p:cNvSpPr/>
            <p:nvPr/>
          </p:nvSpPr>
          <p:spPr>
            <a:xfrm>
              <a:off x="-543206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67"/>
            <p:cNvSpPr/>
            <p:nvPr/>
          </p:nvSpPr>
          <p:spPr>
            <a:xfrm>
              <a:off x="-54426150" y="1901700"/>
              <a:ext cx="282000" cy="318225"/>
            </a:xfrm>
            <a:custGeom>
              <a:avLst/>
              <a:gdLst/>
              <a:ahLst/>
              <a:cxnLst/>
              <a:rect l="l" t="t" r="r" b="b"/>
              <a:pathLst>
                <a:path w="11280" h="12729" extrusionOk="0">
                  <a:moveTo>
                    <a:pt x="5672" y="820"/>
                  </a:moveTo>
                  <a:cubicBezTo>
                    <a:pt x="6648" y="820"/>
                    <a:pt x="7562" y="1072"/>
                    <a:pt x="8381" y="1639"/>
                  </a:cubicBezTo>
                  <a:cubicBezTo>
                    <a:pt x="8350" y="1828"/>
                    <a:pt x="8318" y="2049"/>
                    <a:pt x="8318" y="2301"/>
                  </a:cubicBezTo>
                  <a:cubicBezTo>
                    <a:pt x="8318" y="2584"/>
                    <a:pt x="8350" y="2805"/>
                    <a:pt x="8444" y="3057"/>
                  </a:cubicBezTo>
                  <a:lnTo>
                    <a:pt x="1671" y="3057"/>
                  </a:lnTo>
                  <a:cubicBezTo>
                    <a:pt x="2458" y="1702"/>
                    <a:pt x="3939" y="820"/>
                    <a:pt x="5672" y="820"/>
                  </a:cubicBezTo>
                  <a:close/>
                  <a:moveTo>
                    <a:pt x="9389" y="1072"/>
                  </a:moveTo>
                  <a:cubicBezTo>
                    <a:pt x="9547" y="1387"/>
                    <a:pt x="9736" y="1828"/>
                    <a:pt x="9736" y="2301"/>
                  </a:cubicBezTo>
                  <a:cubicBezTo>
                    <a:pt x="9736" y="2773"/>
                    <a:pt x="9547" y="3214"/>
                    <a:pt x="9389" y="3529"/>
                  </a:cubicBezTo>
                  <a:cubicBezTo>
                    <a:pt x="9232" y="3214"/>
                    <a:pt x="9011" y="2773"/>
                    <a:pt x="9011" y="2301"/>
                  </a:cubicBezTo>
                  <a:cubicBezTo>
                    <a:pt x="9011" y="1828"/>
                    <a:pt x="9232" y="1356"/>
                    <a:pt x="9389" y="1072"/>
                  </a:cubicBezTo>
                  <a:close/>
                  <a:moveTo>
                    <a:pt x="5262" y="3750"/>
                  </a:moveTo>
                  <a:cubicBezTo>
                    <a:pt x="5136" y="4065"/>
                    <a:pt x="4853" y="4443"/>
                    <a:pt x="4474" y="4695"/>
                  </a:cubicBezTo>
                  <a:cubicBezTo>
                    <a:pt x="3907" y="5105"/>
                    <a:pt x="3246" y="5325"/>
                    <a:pt x="2742" y="5325"/>
                  </a:cubicBezTo>
                  <a:lnTo>
                    <a:pt x="1923" y="5325"/>
                  </a:lnTo>
                  <a:cubicBezTo>
                    <a:pt x="1734" y="5325"/>
                    <a:pt x="1576" y="5483"/>
                    <a:pt x="1576" y="5703"/>
                  </a:cubicBezTo>
                  <a:lnTo>
                    <a:pt x="1576" y="6806"/>
                  </a:lnTo>
                  <a:lnTo>
                    <a:pt x="851" y="6806"/>
                  </a:lnTo>
                  <a:lnTo>
                    <a:pt x="851" y="5703"/>
                  </a:lnTo>
                  <a:cubicBezTo>
                    <a:pt x="851" y="5010"/>
                    <a:pt x="946" y="4349"/>
                    <a:pt x="1229" y="3750"/>
                  </a:cubicBezTo>
                  <a:close/>
                  <a:moveTo>
                    <a:pt x="10177" y="3750"/>
                  </a:moveTo>
                  <a:cubicBezTo>
                    <a:pt x="10397" y="4349"/>
                    <a:pt x="10555" y="5042"/>
                    <a:pt x="10555" y="5735"/>
                  </a:cubicBezTo>
                  <a:lnTo>
                    <a:pt x="10555" y="6837"/>
                  </a:lnTo>
                  <a:lnTo>
                    <a:pt x="9767" y="6837"/>
                  </a:lnTo>
                  <a:lnTo>
                    <a:pt x="9767" y="5735"/>
                  </a:lnTo>
                  <a:cubicBezTo>
                    <a:pt x="9767" y="5546"/>
                    <a:pt x="9610" y="5388"/>
                    <a:pt x="9421" y="5388"/>
                  </a:cubicBezTo>
                  <a:lnTo>
                    <a:pt x="8665" y="5388"/>
                  </a:lnTo>
                  <a:cubicBezTo>
                    <a:pt x="8129" y="5388"/>
                    <a:pt x="7436" y="5136"/>
                    <a:pt x="6932" y="4758"/>
                  </a:cubicBezTo>
                  <a:cubicBezTo>
                    <a:pt x="6554" y="4475"/>
                    <a:pt x="6270" y="4160"/>
                    <a:pt x="6144" y="3813"/>
                  </a:cubicBezTo>
                  <a:lnTo>
                    <a:pt x="8759" y="3813"/>
                  </a:lnTo>
                  <a:cubicBezTo>
                    <a:pt x="8948" y="4160"/>
                    <a:pt x="9137" y="4380"/>
                    <a:pt x="9200" y="4412"/>
                  </a:cubicBezTo>
                  <a:cubicBezTo>
                    <a:pt x="9279" y="4506"/>
                    <a:pt x="9374" y="4553"/>
                    <a:pt x="9468" y="4553"/>
                  </a:cubicBezTo>
                  <a:cubicBezTo>
                    <a:pt x="9563" y="4553"/>
                    <a:pt x="9657" y="4506"/>
                    <a:pt x="9736" y="4412"/>
                  </a:cubicBezTo>
                  <a:cubicBezTo>
                    <a:pt x="9736" y="4412"/>
                    <a:pt x="9988" y="4160"/>
                    <a:pt x="10177" y="3750"/>
                  </a:cubicBezTo>
                  <a:close/>
                  <a:moveTo>
                    <a:pt x="1545" y="7562"/>
                  </a:moveTo>
                  <a:lnTo>
                    <a:pt x="1545" y="8318"/>
                  </a:lnTo>
                  <a:lnTo>
                    <a:pt x="788" y="8318"/>
                  </a:lnTo>
                  <a:lnTo>
                    <a:pt x="788" y="7562"/>
                  </a:lnTo>
                  <a:close/>
                  <a:moveTo>
                    <a:pt x="10523" y="7562"/>
                  </a:moveTo>
                  <a:lnTo>
                    <a:pt x="10523" y="8318"/>
                  </a:lnTo>
                  <a:lnTo>
                    <a:pt x="9767" y="8318"/>
                  </a:lnTo>
                  <a:lnTo>
                    <a:pt x="9767" y="7562"/>
                  </a:lnTo>
                  <a:close/>
                  <a:moveTo>
                    <a:pt x="1576" y="9074"/>
                  </a:moveTo>
                  <a:lnTo>
                    <a:pt x="1576" y="9421"/>
                  </a:lnTo>
                  <a:lnTo>
                    <a:pt x="1545" y="9421"/>
                  </a:lnTo>
                  <a:cubicBezTo>
                    <a:pt x="1545" y="9641"/>
                    <a:pt x="1387" y="9799"/>
                    <a:pt x="1198" y="9799"/>
                  </a:cubicBezTo>
                  <a:cubicBezTo>
                    <a:pt x="1009" y="9799"/>
                    <a:pt x="851" y="9641"/>
                    <a:pt x="851" y="9421"/>
                  </a:cubicBezTo>
                  <a:lnTo>
                    <a:pt x="851" y="9074"/>
                  </a:lnTo>
                  <a:close/>
                  <a:moveTo>
                    <a:pt x="10555" y="9074"/>
                  </a:moveTo>
                  <a:lnTo>
                    <a:pt x="10555" y="9421"/>
                  </a:lnTo>
                  <a:lnTo>
                    <a:pt x="10523" y="9421"/>
                  </a:lnTo>
                  <a:cubicBezTo>
                    <a:pt x="10523" y="9641"/>
                    <a:pt x="10366" y="9799"/>
                    <a:pt x="10177" y="9799"/>
                  </a:cubicBezTo>
                  <a:cubicBezTo>
                    <a:pt x="9956" y="9799"/>
                    <a:pt x="9799" y="9641"/>
                    <a:pt x="9799" y="9421"/>
                  </a:cubicBezTo>
                  <a:lnTo>
                    <a:pt x="9799" y="9074"/>
                  </a:lnTo>
                  <a:close/>
                  <a:moveTo>
                    <a:pt x="1198" y="10555"/>
                  </a:moveTo>
                  <a:cubicBezTo>
                    <a:pt x="1387" y="10555"/>
                    <a:pt x="1545" y="10713"/>
                    <a:pt x="1545" y="10933"/>
                  </a:cubicBezTo>
                  <a:cubicBezTo>
                    <a:pt x="1545" y="11059"/>
                    <a:pt x="1545" y="11059"/>
                    <a:pt x="1198" y="11689"/>
                  </a:cubicBezTo>
                  <a:cubicBezTo>
                    <a:pt x="820" y="11059"/>
                    <a:pt x="820" y="11059"/>
                    <a:pt x="820" y="10933"/>
                  </a:cubicBezTo>
                  <a:cubicBezTo>
                    <a:pt x="820" y="10713"/>
                    <a:pt x="977" y="10555"/>
                    <a:pt x="1198" y="10555"/>
                  </a:cubicBezTo>
                  <a:close/>
                  <a:moveTo>
                    <a:pt x="10114" y="10618"/>
                  </a:moveTo>
                  <a:cubicBezTo>
                    <a:pt x="10334" y="10618"/>
                    <a:pt x="10492" y="10776"/>
                    <a:pt x="10492" y="10965"/>
                  </a:cubicBezTo>
                  <a:cubicBezTo>
                    <a:pt x="10523" y="10965"/>
                    <a:pt x="10492" y="11059"/>
                    <a:pt x="10492" y="11091"/>
                  </a:cubicBezTo>
                  <a:lnTo>
                    <a:pt x="10177" y="11689"/>
                  </a:lnTo>
                  <a:lnTo>
                    <a:pt x="9799" y="11091"/>
                  </a:lnTo>
                  <a:cubicBezTo>
                    <a:pt x="9799" y="11059"/>
                    <a:pt x="9767" y="10996"/>
                    <a:pt x="9767" y="10965"/>
                  </a:cubicBezTo>
                  <a:cubicBezTo>
                    <a:pt x="9767" y="10776"/>
                    <a:pt x="9925" y="10618"/>
                    <a:pt x="10114" y="10618"/>
                  </a:cubicBezTo>
                  <a:close/>
                  <a:moveTo>
                    <a:pt x="5672" y="4538"/>
                  </a:moveTo>
                  <a:cubicBezTo>
                    <a:pt x="5861" y="4821"/>
                    <a:pt x="6144" y="5105"/>
                    <a:pt x="6522" y="5325"/>
                  </a:cubicBezTo>
                  <a:cubicBezTo>
                    <a:pt x="7184" y="5798"/>
                    <a:pt x="7972" y="6081"/>
                    <a:pt x="8665" y="6081"/>
                  </a:cubicBezTo>
                  <a:lnTo>
                    <a:pt x="9011" y="6081"/>
                  </a:lnTo>
                  <a:lnTo>
                    <a:pt x="9011" y="8696"/>
                  </a:lnTo>
                  <a:cubicBezTo>
                    <a:pt x="9011" y="10524"/>
                    <a:pt x="7530" y="12036"/>
                    <a:pt x="5672" y="12036"/>
                  </a:cubicBezTo>
                  <a:cubicBezTo>
                    <a:pt x="3813" y="12036"/>
                    <a:pt x="2332" y="10524"/>
                    <a:pt x="2332" y="8696"/>
                  </a:cubicBezTo>
                  <a:lnTo>
                    <a:pt x="2332" y="6081"/>
                  </a:lnTo>
                  <a:lnTo>
                    <a:pt x="2679" y="6081"/>
                  </a:lnTo>
                  <a:cubicBezTo>
                    <a:pt x="3403" y="6081"/>
                    <a:pt x="4191" y="5798"/>
                    <a:pt x="4853" y="5325"/>
                  </a:cubicBezTo>
                  <a:cubicBezTo>
                    <a:pt x="5199" y="5105"/>
                    <a:pt x="5483" y="4821"/>
                    <a:pt x="5672" y="4538"/>
                  </a:cubicBezTo>
                  <a:close/>
                  <a:moveTo>
                    <a:pt x="5672" y="1"/>
                  </a:moveTo>
                  <a:cubicBezTo>
                    <a:pt x="2584" y="1"/>
                    <a:pt x="95" y="2584"/>
                    <a:pt x="95" y="5640"/>
                  </a:cubicBezTo>
                  <a:lnTo>
                    <a:pt x="95" y="9389"/>
                  </a:lnTo>
                  <a:cubicBezTo>
                    <a:pt x="95" y="9673"/>
                    <a:pt x="221" y="9925"/>
                    <a:pt x="347" y="10145"/>
                  </a:cubicBezTo>
                  <a:cubicBezTo>
                    <a:pt x="1" y="10524"/>
                    <a:pt x="1" y="11091"/>
                    <a:pt x="221" y="11343"/>
                  </a:cubicBezTo>
                  <a:lnTo>
                    <a:pt x="883" y="12540"/>
                  </a:lnTo>
                  <a:cubicBezTo>
                    <a:pt x="946" y="12666"/>
                    <a:pt x="1072" y="12729"/>
                    <a:pt x="1198" y="12729"/>
                  </a:cubicBezTo>
                  <a:cubicBezTo>
                    <a:pt x="1324" y="12729"/>
                    <a:pt x="1450" y="12666"/>
                    <a:pt x="1513" y="12540"/>
                  </a:cubicBezTo>
                  <a:cubicBezTo>
                    <a:pt x="2175" y="11343"/>
                    <a:pt x="2238" y="11311"/>
                    <a:pt x="2301" y="10965"/>
                  </a:cubicBezTo>
                  <a:cubicBezTo>
                    <a:pt x="3025" y="12036"/>
                    <a:pt x="4254" y="12729"/>
                    <a:pt x="5640" y="12729"/>
                  </a:cubicBezTo>
                  <a:cubicBezTo>
                    <a:pt x="7026" y="12729"/>
                    <a:pt x="8287" y="12036"/>
                    <a:pt x="8980" y="10965"/>
                  </a:cubicBezTo>
                  <a:cubicBezTo>
                    <a:pt x="8980" y="11091"/>
                    <a:pt x="9043" y="11185"/>
                    <a:pt x="9074" y="11311"/>
                  </a:cubicBezTo>
                  <a:lnTo>
                    <a:pt x="9074" y="11343"/>
                  </a:lnTo>
                  <a:lnTo>
                    <a:pt x="9736" y="12540"/>
                  </a:lnTo>
                  <a:cubicBezTo>
                    <a:pt x="9799" y="12666"/>
                    <a:pt x="9925" y="12729"/>
                    <a:pt x="10051" y="12729"/>
                  </a:cubicBezTo>
                  <a:cubicBezTo>
                    <a:pt x="10177" y="12729"/>
                    <a:pt x="10334" y="12666"/>
                    <a:pt x="10366" y="12540"/>
                  </a:cubicBezTo>
                  <a:lnTo>
                    <a:pt x="11028" y="11406"/>
                  </a:lnTo>
                  <a:cubicBezTo>
                    <a:pt x="11122" y="11248"/>
                    <a:pt x="11154" y="11028"/>
                    <a:pt x="11154" y="10870"/>
                  </a:cubicBezTo>
                  <a:cubicBezTo>
                    <a:pt x="11154" y="10618"/>
                    <a:pt x="11028" y="10335"/>
                    <a:pt x="10870" y="10145"/>
                  </a:cubicBezTo>
                  <a:cubicBezTo>
                    <a:pt x="11091" y="9925"/>
                    <a:pt x="11154" y="9673"/>
                    <a:pt x="11154" y="9389"/>
                  </a:cubicBezTo>
                  <a:cubicBezTo>
                    <a:pt x="11280" y="4979"/>
                    <a:pt x="11280" y="5294"/>
                    <a:pt x="11217" y="5168"/>
                  </a:cubicBezTo>
                  <a:cubicBezTo>
                    <a:pt x="11154" y="4317"/>
                    <a:pt x="10870" y="3498"/>
                    <a:pt x="10429" y="2773"/>
                  </a:cubicBezTo>
                  <a:cubicBezTo>
                    <a:pt x="10492" y="2616"/>
                    <a:pt x="10492" y="2458"/>
                    <a:pt x="10492" y="2301"/>
                  </a:cubicBezTo>
                  <a:cubicBezTo>
                    <a:pt x="10492" y="1167"/>
                    <a:pt x="9704" y="221"/>
                    <a:pt x="9641" y="190"/>
                  </a:cubicBezTo>
                  <a:cubicBezTo>
                    <a:pt x="9578" y="95"/>
                    <a:pt x="9484" y="64"/>
                    <a:pt x="9389" y="64"/>
                  </a:cubicBezTo>
                  <a:cubicBezTo>
                    <a:pt x="9263" y="64"/>
                    <a:pt x="9169" y="95"/>
                    <a:pt x="9106" y="190"/>
                  </a:cubicBezTo>
                  <a:cubicBezTo>
                    <a:pt x="9106" y="221"/>
                    <a:pt x="8822" y="473"/>
                    <a:pt x="8633" y="883"/>
                  </a:cubicBezTo>
                  <a:cubicBezTo>
                    <a:pt x="7719" y="316"/>
                    <a:pt x="6743" y="1"/>
                    <a:pt x="5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2" name="Google Shape;9852;p67"/>
          <p:cNvGrpSpPr/>
          <p:nvPr/>
        </p:nvGrpSpPr>
        <p:grpSpPr>
          <a:xfrm>
            <a:off x="4835248" y="2099663"/>
            <a:ext cx="298046" cy="337178"/>
            <a:chOff x="-54426150" y="2294725"/>
            <a:chExt cx="282000" cy="319025"/>
          </a:xfrm>
        </p:grpSpPr>
        <p:sp>
          <p:nvSpPr>
            <p:cNvPr id="9853" name="Google Shape;9853;p67"/>
            <p:cNvSpPr/>
            <p:nvPr/>
          </p:nvSpPr>
          <p:spPr>
            <a:xfrm>
              <a:off x="-54320600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67"/>
            <p:cNvSpPr/>
            <p:nvPr/>
          </p:nvSpPr>
          <p:spPr>
            <a:xfrm>
              <a:off x="-54330850" y="24640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90" y="0"/>
                    <a:pt x="1" y="158"/>
                    <a:pt x="1" y="378"/>
                  </a:cubicBezTo>
                  <a:cubicBezTo>
                    <a:pt x="1" y="567"/>
                    <a:pt x="190" y="725"/>
                    <a:pt x="379" y="725"/>
                  </a:cubicBezTo>
                  <a:cubicBezTo>
                    <a:pt x="568" y="725"/>
                    <a:pt x="725" y="567"/>
                    <a:pt x="725" y="378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67"/>
            <p:cNvSpPr/>
            <p:nvPr/>
          </p:nvSpPr>
          <p:spPr>
            <a:xfrm>
              <a:off x="-54256800" y="24640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67"/>
            <p:cNvSpPr/>
            <p:nvPr/>
          </p:nvSpPr>
          <p:spPr>
            <a:xfrm>
              <a:off x="-54426150" y="2294725"/>
              <a:ext cx="282000" cy="319025"/>
            </a:xfrm>
            <a:custGeom>
              <a:avLst/>
              <a:gdLst/>
              <a:ahLst/>
              <a:cxnLst/>
              <a:rect l="l" t="t" r="r" b="b"/>
              <a:pathLst>
                <a:path w="11280" h="12761" extrusionOk="0">
                  <a:moveTo>
                    <a:pt x="8381" y="757"/>
                  </a:moveTo>
                  <a:cubicBezTo>
                    <a:pt x="9106" y="757"/>
                    <a:pt x="9610" y="1387"/>
                    <a:pt x="9484" y="2049"/>
                  </a:cubicBezTo>
                  <a:lnTo>
                    <a:pt x="9106" y="4538"/>
                  </a:lnTo>
                  <a:lnTo>
                    <a:pt x="2301" y="4538"/>
                  </a:lnTo>
                  <a:lnTo>
                    <a:pt x="1891" y="2049"/>
                  </a:lnTo>
                  <a:cubicBezTo>
                    <a:pt x="1734" y="1387"/>
                    <a:pt x="2238" y="757"/>
                    <a:pt x="2962" y="757"/>
                  </a:cubicBezTo>
                  <a:close/>
                  <a:moveTo>
                    <a:pt x="2962" y="5294"/>
                  </a:moveTo>
                  <a:cubicBezTo>
                    <a:pt x="2836" y="5609"/>
                    <a:pt x="2616" y="5829"/>
                    <a:pt x="2301" y="5955"/>
                  </a:cubicBezTo>
                  <a:lnTo>
                    <a:pt x="2301" y="5294"/>
                  </a:lnTo>
                  <a:close/>
                  <a:moveTo>
                    <a:pt x="9011" y="5294"/>
                  </a:moveTo>
                  <a:lnTo>
                    <a:pt x="9011" y="5955"/>
                  </a:lnTo>
                  <a:cubicBezTo>
                    <a:pt x="8696" y="5829"/>
                    <a:pt x="8476" y="5609"/>
                    <a:pt x="8350" y="5294"/>
                  </a:cubicBezTo>
                  <a:close/>
                  <a:moveTo>
                    <a:pt x="9767" y="6743"/>
                  </a:moveTo>
                  <a:cubicBezTo>
                    <a:pt x="10177" y="6743"/>
                    <a:pt x="10523" y="7058"/>
                    <a:pt x="10523" y="7499"/>
                  </a:cubicBezTo>
                  <a:cubicBezTo>
                    <a:pt x="10523" y="7940"/>
                    <a:pt x="10177" y="8255"/>
                    <a:pt x="9767" y="8255"/>
                  </a:cubicBezTo>
                  <a:lnTo>
                    <a:pt x="9767" y="6743"/>
                  </a:lnTo>
                  <a:close/>
                  <a:moveTo>
                    <a:pt x="1545" y="6774"/>
                  </a:moveTo>
                  <a:lnTo>
                    <a:pt x="1545" y="8287"/>
                  </a:lnTo>
                  <a:cubicBezTo>
                    <a:pt x="1135" y="8255"/>
                    <a:pt x="788" y="7940"/>
                    <a:pt x="788" y="7530"/>
                  </a:cubicBezTo>
                  <a:cubicBezTo>
                    <a:pt x="788" y="7152"/>
                    <a:pt x="1103" y="6774"/>
                    <a:pt x="1545" y="6774"/>
                  </a:cubicBezTo>
                  <a:close/>
                  <a:moveTo>
                    <a:pt x="7593" y="5294"/>
                  </a:moveTo>
                  <a:cubicBezTo>
                    <a:pt x="7751" y="6050"/>
                    <a:pt x="8318" y="6585"/>
                    <a:pt x="9074" y="6743"/>
                  </a:cubicBezTo>
                  <a:lnTo>
                    <a:pt x="9074" y="8633"/>
                  </a:lnTo>
                  <a:cubicBezTo>
                    <a:pt x="9011" y="10492"/>
                    <a:pt x="7530" y="11973"/>
                    <a:pt x="5672" y="11973"/>
                  </a:cubicBezTo>
                  <a:cubicBezTo>
                    <a:pt x="3813" y="11973"/>
                    <a:pt x="2332" y="10492"/>
                    <a:pt x="2332" y="8633"/>
                  </a:cubicBezTo>
                  <a:lnTo>
                    <a:pt x="2332" y="6743"/>
                  </a:lnTo>
                  <a:cubicBezTo>
                    <a:pt x="3088" y="6585"/>
                    <a:pt x="3624" y="6018"/>
                    <a:pt x="3781" y="5294"/>
                  </a:cubicBezTo>
                  <a:close/>
                  <a:moveTo>
                    <a:pt x="2931" y="1"/>
                  </a:moveTo>
                  <a:cubicBezTo>
                    <a:pt x="1797" y="1"/>
                    <a:pt x="883" y="1040"/>
                    <a:pt x="1072" y="2175"/>
                  </a:cubicBezTo>
                  <a:lnTo>
                    <a:pt x="1513" y="4916"/>
                  </a:lnTo>
                  <a:lnTo>
                    <a:pt x="1513" y="6018"/>
                  </a:lnTo>
                  <a:cubicBezTo>
                    <a:pt x="662" y="6018"/>
                    <a:pt x="1" y="6711"/>
                    <a:pt x="1" y="7530"/>
                  </a:cubicBezTo>
                  <a:cubicBezTo>
                    <a:pt x="1" y="8350"/>
                    <a:pt x="662" y="9043"/>
                    <a:pt x="1513" y="9043"/>
                  </a:cubicBezTo>
                  <a:cubicBezTo>
                    <a:pt x="1702" y="11122"/>
                    <a:pt x="3466" y="12760"/>
                    <a:pt x="5609" y="12760"/>
                  </a:cubicBezTo>
                  <a:cubicBezTo>
                    <a:pt x="7719" y="12760"/>
                    <a:pt x="9484" y="11122"/>
                    <a:pt x="9704" y="9043"/>
                  </a:cubicBezTo>
                  <a:cubicBezTo>
                    <a:pt x="10523" y="9043"/>
                    <a:pt x="11185" y="8350"/>
                    <a:pt x="11185" y="7530"/>
                  </a:cubicBezTo>
                  <a:cubicBezTo>
                    <a:pt x="11280" y="6711"/>
                    <a:pt x="10586" y="6018"/>
                    <a:pt x="9767" y="6018"/>
                  </a:cubicBezTo>
                  <a:lnTo>
                    <a:pt x="9767" y="4916"/>
                  </a:lnTo>
                  <a:lnTo>
                    <a:pt x="10208" y="2175"/>
                  </a:lnTo>
                  <a:cubicBezTo>
                    <a:pt x="10397" y="1040"/>
                    <a:pt x="9547" y="1"/>
                    <a:pt x="8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67"/>
            <p:cNvSpPr/>
            <p:nvPr/>
          </p:nvSpPr>
          <p:spPr>
            <a:xfrm>
              <a:off x="-54312725" y="2334125"/>
              <a:ext cx="54375" cy="53575"/>
            </a:xfrm>
            <a:custGeom>
              <a:avLst/>
              <a:gdLst/>
              <a:ahLst/>
              <a:cxnLst/>
              <a:rect l="l" t="t" r="r" b="b"/>
              <a:pathLst>
                <a:path w="2175" h="2143" extrusionOk="0">
                  <a:moveTo>
                    <a:pt x="1103" y="0"/>
                  </a:moveTo>
                  <a:cubicBezTo>
                    <a:pt x="914" y="0"/>
                    <a:pt x="757" y="158"/>
                    <a:pt x="757" y="347"/>
                  </a:cubicBezTo>
                  <a:lnTo>
                    <a:pt x="757" y="725"/>
                  </a:lnTo>
                  <a:lnTo>
                    <a:pt x="379" y="725"/>
                  </a:lnTo>
                  <a:cubicBezTo>
                    <a:pt x="190" y="725"/>
                    <a:pt x="32" y="882"/>
                    <a:pt x="32" y="1071"/>
                  </a:cubicBezTo>
                  <a:cubicBezTo>
                    <a:pt x="0" y="1229"/>
                    <a:pt x="158" y="1418"/>
                    <a:pt x="379" y="1418"/>
                  </a:cubicBezTo>
                  <a:lnTo>
                    <a:pt x="757" y="1418"/>
                  </a:lnTo>
                  <a:lnTo>
                    <a:pt x="757" y="1796"/>
                  </a:lnTo>
                  <a:cubicBezTo>
                    <a:pt x="757" y="1985"/>
                    <a:pt x="914" y="2142"/>
                    <a:pt x="1103" y="2142"/>
                  </a:cubicBezTo>
                  <a:cubicBezTo>
                    <a:pt x="1292" y="2142"/>
                    <a:pt x="1450" y="1985"/>
                    <a:pt x="1450" y="1796"/>
                  </a:cubicBezTo>
                  <a:lnTo>
                    <a:pt x="1450" y="1418"/>
                  </a:lnTo>
                  <a:lnTo>
                    <a:pt x="1796" y="1418"/>
                  </a:lnTo>
                  <a:cubicBezTo>
                    <a:pt x="2017" y="1418"/>
                    <a:pt x="2174" y="1260"/>
                    <a:pt x="2174" y="1071"/>
                  </a:cubicBezTo>
                  <a:cubicBezTo>
                    <a:pt x="2174" y="882"/>
                    <a:pt x="2017" y="725"/>
                    <a:pt x="1796" y="725"/>
                  </a:cubicBezTo>
                  <a:lnTo>
                    <a:pt x="1450" y="725"/>
                  </a:lnTo>
                  <a:lnTo>
                    <a:pt x="1450" y="347"/>
                  </a:lnTo>
                  <a:cubicBezTo>
                    <a:pt x="1450" y="158"/>
                    <a:pt x="1292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8" name="Google Shape;9858;p67"/>
          <p:cNvGrpSpPr/>
          <p:nvPr/>
        </p:nvGrpSpPr>
        <p:grpSpPr>
          <a:xfrm>
            <a:off x="4833583" y="2514232"/>
            <a:ext cx="301375" cy="337151"/>
            <a:chOff x="-54427725" y="2686975"/>
            <a:chExt cx="285150" cy="319000"/>
          </a:xfrm>
        </p:grpSpPr>
        <p:sp>
          <p:nvSpPr>
            <p:cNvPr id="9859" name="Google Shape;9859;p67"/>
            <p:cNvSpPr/>
            <p:nvPr/>
          </p:nvSpPr>
          <p:spPr>
            <a:xfrm>
              <a:off x="-543206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63" y="39"/>
                    <a:pt x="2568" y="0"/>
                    <a:pt x="2478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51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67"/>
            <p:cNvSpPr/>
            <p:nvPr/>
          </p:nvSpPr>
          <p:spPr>
            <a:xfrm>
              <a:off x="-542568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67"/>
            <p:cNvSpPr/>
            <p:nvPr/>
          </p:nvSpPr>
          <p:spPr>
            <a:xfrm>
              <a:off x="-543308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90" y="1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67"/>
            <p:cNvSpPr/>
            <p:nvPr/>
          </p:nvSpPr>
          <p:spPr>
            <a:xfrm>
              <a:off x="-54427725" y="2686975"/>
              <a:ext cx="285150" cy="319000"/>
            </a:xfrm>
            <a:custGeom>
              <a:avLst/>
              <a:gdLst/>
              <a:ahLst/>
              <a:cxnLst/>
              <a:rect l="l" t="t" r="r" b="b"/>
              <a:pathLst>
                <a:path w="11406" h="12760" extrusionOk="0">
                  <a:moveTo>
                    <a:pt x="8696" y="756"/>
                  </a:moveTo>
                  <a:cubicBezTo>
                    <a:pt x="9326" y="756"/>
                    <a:pt x="9799" y="1260"/>
                    <a:pt x="9799" y="1859"/>
                  </a:cubicBezTo>
                  <a:lnTo>
                    <a:pt x="9799" y="4883"/>
                  </a:lnTo>
                  <a:cubicBezTo>
                    <a:pt x="9799" y="5072"/>
                    <a:pt x="9641" y="5230"/>
                    <a:pt x="9452" y="5230"/>
                  </a:cubicBezTo>
                  <a:lnTo>
                    <a:pt x="2017" y="5230"/>
                  </a:lnTo>
                  <a:cubicBezTo>
                    <a:pt x="1797" y="5230"/>
                    <a:pt x="1639" y="5072"/>
                    <a:pt x="1639" y="4883"/>
                  </a:cubicBezTo>
                  <a:cubicBezTo>
                    <a:pt x="1608" y="4852"/>
                    <a:pt x="1608" y="1922"/>
                    <a:pt x="1608" y="1859"/>
                  </a:cubicBezTo>
                  <a:cubicBezTo>
                    <a:pt x="1608" y="1229"/>
                    <a:pt x="2112" y="756"/>
                    <a:pt x="2710" y="756"/>
                  </a:cubicBezTo>
                  <a:close/>
                  <a:moveTo>
                    <a:pt x="1608" y="5955"/>
                  </a:moveTo>
                  <a:cubicBezTo>
                    <a:pt x="1734" y="5986"/>
                    <a:pt x="1860" y="6018"/>
                    <a:pt x="1954" y="6018"/>
                  </a:cubicBezTo>
                  <a:lnTo>
                    <a:pt x="2301" y="6018"/>
                  </a:lnTo>
                  <a:lnTo>
                    <a:pt x="2301" y="8317"/>
                  </a:lnTo>
                  <a:cubicBezTo>
                    <a:pt x="2301" y="9105"/>
                    <a:pt x="1986" y="9798"/>
                    <a:pt x="1450" y="10334"/>
                  </a:cubicBezTo>
                  <a:cubicBezTo>
                    <a:pt x="1401" y="10433"/>
                    <a:pt x="1317" y="10480"/>
                    <a:pt x="1225" y="10480"/>
                  </a:cubicBezTo>
                  <a:cubicBezTo>
                    <a:pt x="1142" y="10480"/>
                    <a:pt x="1053" y="10440"/>
                    <a:pt x="977" y="10365"/>
                  </a:cubicBezTo>
                  <a:cubicBezTo>
                    <a:pt x="820" y="10208"/>
                    <a:pt x="820" y="9956"/>
                    <a:pt x="977" y="9830"/>
                  </a:cubicBezTo>
                  <a:cubicBezTo>
                    <a:pt x="1355" y="9452"/>
                    <a:pt x="1608" y="8853"/>
                    <a:pt x="1608" y="8317"/>
                  </a:cubicBezTo>
                  <a:lnTo>
                    <a:pt x="1608" y="5955"/>
                  </a:lnTo>
                  <a:close/>
                  <a:moveTo>
                    <a:pt x="9799" y="5955"/>
                  </a:moveTo>
                  <a:lnTo>
                    <a:pt x="9799" y="6805"/>
                  </a:lnTo>
                  <a:cubicBezTo>
                    <a:pt x="9799" y="8853"/>
                    <a:pt x="9988" y="9420"/>
                    <a:pt x="10429" y="9830"/>
                  </a:cubicBezTo>
                  <a:cubicBezTo>
                    <a:pt x="10618" y="9987"/>
                    <a:pt x="10618" y="10239"/>
                    <a:pt x="10460" y="10365"/>
                  </a:cubicBezTo>
                  <a:cubicBezTo>
                    <a:pt x="10382" y="10444"/>
                    <a:pt x="10287" y="10483"/>
                    <a:pt x="10197" y="10483"/>
                  </a:cubicBezTo>
                  <a:cubicBezTo>
                    <a:pt x="10106" y="10483"/>
                    <a:pt x="10019" y="10444"/>
                    <a:pt x="9956" y="10365"/>
                  </a:cubicBezTo>
                  <a:cubicBezTo>
                    <a:pt x="9389" y="9798"/>
                    <a:pt x="9074" y="9042"/>
                    <a:pt x="9074" y="8317"/>
                  </a:cubicBezTo>
                  <a:lnTo>
                    <a:pt x="9074" y="6018"/>
                  </a:lnTo>
                  <a:lnTo>
                    <a:pt x="9452" y="6018"/>
                  </a:lnTo>
                  <a:cubicBezTo>
                    <a:pt x="9547" y="6018"/>
                    <a:pt x="9704" y="5986"/>
                    <a:pt x="9799" y="5955"/>
                  </a:cubicBezTo>
                  <a:close/>
                  <a:moveTo>
                    <a:pt x="8381" y="6018"/>
                  </a:moveTo>
                  <a:lnTo>
                    <a:pt x="8381" y="8317"/>
                  </a:lnTo>
                  <a:cubicBezTo>
                    <a:pt x="8381" y="8948"/>
                    <a:pt x="8539" y="9515"/>
                    <a:pt x="8822" y="10050"/>
                  </a:cubicBezTo>
                  <a:cubicBezTo>
                    <a:pt x="8224" y="11216"/>
                    <a:pt x="7026" y="11972"/>
                    <a:pt x="5735" y="11972"/>
                  </a:cubicBezTo>
                  <a:cubicBezTo>
                    <a:pt x="4443" y="11972"/>
                    <a:pt x="3246" y="11216"/>
                    <a:pt x="2710" y="10050"/>
                  </a:cubicBezTo>
                  <a:cubicBezTo>
                    <a:pt x="2994" y="9515"/>
                    <a:pt x="3151" y="8916"/>
                    <a:pt x="3151" y="8317"/>
                  </a:cubicBezTo>
                  <a:lnTo>
                    <a:pt x="3151" y="6018"/>
                  </a:lnTo>
                  <a:close/>
                  <a:moveTo>
                    <a:pt x="2710" y="0"/>
                  </a:moveTo>
                  <a:cubicBezTo>
                    <a:pt x="1671" y="0"/>
                    <a:pt x="851" y="819"/>
                    <a:pt x="851" y="1859"/>
                  </a:cubicBezTo>
                  <a:lnTo>
                    <a:pt x="851" y="8317"/>
                  </a:lnTo>
                  <a:cubicBezTo>
                    <a:pt x="851" y="8696"/>
                    <a:pt x="694" y="9042"/>
                    <a:pt x="410" y="9326"/>
                  </a:cubicBezTo>
                  <a:cubicBezTo>
                    <a:pt x="1" y="9767"/>
                    <a:pt x="1" y="10460"/>
                    <a:pt x="410" y="10901"/>
                  </a:cubicBezTo>
                  <a:cubicBezTo>
                    <a:pt x="631" y="11121"/>
                    <a:pt x="922" y="11232"/>
                    <a:pt x="1210" y="11232"/>
                  </a:cubicBezTo>
                  <a:cubicBezTo>
                    <a:pt x="1497" y="11232"/>
                    <a:pt x="1781" y="11121"/>
                    <a:pt x="1986" y="10901"/>
                  </a:cubicBezTo>
                  <a:lnTo>
                    <a:pt x="2143" y="10743"/>
                  </a:lnTo>
                  <a:cubicBezTo>
                    <a:pt x="2868" y="11972"/>
                    <a:pt x="4191" y="12760"/>
                    <a:pt x="5672" y="12760"/>
                  </a:cubicBezTo>
                  <a:cubicBezTo>
                    <a:pt x="7152" y="12760"/>
                    <a:pt x="8444" y="11972"/>
                    <a:pt x="9169" y="10743"/>
                  </a:cubicBezTo>
                  <a:cubicBezTo>
                    <a:pt x="9200" y="10838"/>
                    <a:pt x="9295" y="10869"/>
                    <a:pt x="9326" y="10901"/>
                  </a:cubicBezTo>
                  <a:cubicBezTo>
                    <a:pt x="9547" y="11121"/>
                    <a:pt x="9830" y="11232"/>
                    <a:pt x="10114" y="11232"/>
                  </a:cubicBezTo>
                  <a:cubicBezTo>
                    <a:pt x="10397" y="11232"/>
                    <a:pt x="10681" y="11121"/>
                    <a:pt x="10901" y="10901"/>
                  </a:cubicBezTo>
                  <a:cubicBezTo>
                    <a:pt x="11406" y="10460"/>
                    <a:pt x="11406" y="9767"/>
                    <a:pt x="10964" y="9326"/>
                  </a:cubicBezTo>
                  <a:cubicBezTo>
                    <a:pt x="10744" y="9105"/>
                    <a:pt x="10555" y="8727"/>
                    <a:pt x="10555" y="6805"/>
                  </a:cubicBezTo>
                  <a:lnTo>
                    <a:pt x="10555" y="1859"/>
                  </a:lnTo>
                  <a:cubicBezTo>
                    <a:pt x="10555" y="819"/>
                    <a:pt x="9704" y="0"/>
                    <a:pt x="8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67"/>
            <p:cNvSpPr/>
            <p:nvPr/>
          </p:nvSpPr>
          <p:spPr>
            <a:xfrm>
              <a:off x="-54330850" y="2717875"/>
              <a:ext cx="93750" cy="85425"/>
            </a:xfrm>
            <a:custGeom>
              <a:avLst/>
              <a:gdLst/>
              <a:ahLst/>
              <a:cxnLst/>
              <a:rect l="l" t="t" r="r" b="b"/>
              <a:pathLst>
                <a:path w="3750" h="3417" extrusionOk="0">
                  <a:moveTo>
                    <a:pt x="1828" y="1285"/>
                  </a:moveTo>
                  <a:lnTo>
                    <a:pt x="1891" y="1474"/>
                  </a:lnTo>
                  <a:cubicBezTo>
                    <a:pt x="1954" y="1600"/>
                    <a:pt x="2049" y="1663"/>
                    <a:pt x="2175" y="1663"/>
                  </a:cubicBezTo>
                  <a:lnTo>
                    <a:pt x="2364" y="1726"/>
                  </a:lnTo>
                  <a:lnTo>
                    <a:pt x="2206" y="1883"/>
                  </a:lnTo>
                  <a:cubicBezTo>
                    <a:pt x="2143" y="1946"/>
                    <a:pt x="2112" y="2072"/>
                    <a:pt x="2112" y="2198"/>
                  </a:cubicBezTo>
                  <a:lnTo>
                    <a:pt x="2143" y="2387"/>
                  </a:lnTo>
                  <a:lnTo>
                    <a:pt x="1954" y="2293"/>
                  </a:lnTo>
                  <a:cubicBezTo>
                    <a:pt x="1891" y="2277"/>
                    <a:pt x="1828" y="2269"/>
                    <a:pt x="1765" y="2269"/>
                  </a:cubicBezTo>
                  <a:cubicBezTo>
                    <a:pt x="1702" y="2269"/>
                    <a:pt x="1639" y="2277"/>
                    <a:pt x="1576" y="2293"/>
                  </a:cubicBezTo>
                  <a:lnTo>
                    <a:pt x="1387" y="2387"/>
                  </a:lnTo>
                  <a:lnTo>
                    <a:pt x="1450" y="2198"/>
                  </a:lnTo>
                  <a:cubicBezTo>
                    <a:pt x="1482" y="2072"/>
                    <a:pt x="1450" y="1946"/>
                    <a:pt x="1324" y="1883"/>
                  </a:cubicBezTo>
                  <a:lnTo>
                    <a:pt x="1167" y="1726"/>
                  </a:lnTo>
                  <a:lnTo>
                    <a:pt x="1482" y="1663"/>
                  </a:lnTo>
                  <a:cubicBezTo>
                    <a:pt x="1576" y="1663"/>
                    <a:pt x="1702" y="1600"/>
                    <a:pt x="1734" y="1474"/>
                  </a:cubicBezTo>
                  <a:lnTo>
                    <a:pt x="1828" y="1285"/>
                  </a:lnTo>
                  <a:close/>
                  <a:moveTo>
                    <a:pt x="1887" y="1"/>
                  </a:moveTo>
                  <a:cubicBezTo>
                    <a:pt x="1749" y="1"/>
                    <a:pt x="1608" y="72"/>
                    <a:pt x="1545" y="213"/>
                  </a:cubicBezTo>
                  <a:lnTo>
                    <a:pt x="1198" y="938"/>
                  </a:lnTo>
                  <a:lnTo>
                    <a:pt x="442" y="1033"/>
                  </a:lnTo>
                  <a:cubicBezTo>
                    <a:pt x="127" y="1096"/>
                    <a:pt x="1" y="1474"/>
                    <a:pt x="253" y="1663"/>
                  </a:cubicBezTo>
                  <a:lnTo>
                    <a:pt x="757" y="2230"/>
                  </a:lnTo>
                  <a:lnTo>
                    <a:pt x="631" y="2986"/>
                  </a:lnTo>
                  <a:cubicBezTo>
                    <a:pt x="607" y="3229"/>
                    <a:pt x="789" y="3416"/>
                    <a:pt x="1004" y="3416"/>
                  </a:cubicBezTo>
                  <a:cubicBezTo>
                    <a:pt x="1067" y="3416"/>
                    <a:pt x="1133" y="3400"/>
                    <a:pt x="1198" y="3364"/>
                  </a:cubicBezTo>
                  <a:lnTo>
                    <a:pt x="1860" y="3017"/>
                  </a:lnTo>
                  <a:lnTo>
                    <a:pt x="2521" y="3364"/>
                  </a:lnTo>
                  <a:cubicBezTo>
                    <a:pt x="2586" y="3400"/>
                    <a:pt x="2652" y="3416"/>
                    <a:pt x="2715" y="3416"/>
                  </a:cubicBezTo>
                  <a:cubicBezTo>
                    <a:pt x="2930" y="3416"/>
                    <a:pt x="3113" y="3229"/>
                    <a:pt x="3088" y="2986"/>
                  </a:cubicBezTo>
                  <a:lnTo>
                    <a:pt x="2962" y="2230"/>
                  </a:lnTo>
                  <a:lnTo>
                    <a:pt x="3529" y="1663"/>
                  </a:lnTo>
                  <a:cubicBezTo>
                    <a:pt x="3750" y="1474"/>
                    <a:pt x="3624" y="1096"/>
                    <a:pt x="3309" y="1033"/>
                  </a:cubicBezTo>
                  <a:lnTo>
                    <a:pt x="2584" y="938"/>
                  </a:lnTo>
                  <a:lnTo>
                    <a:pt x="2206" y="213"/>
                  </a:lnTo>
                  <a:cubicBezTo>
                    <a:pt x="2159" y="72"/>
                    <a:pt x="2025" y="1"/>
                    <a:pt x="18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4" name="Google Shape;9864;p67"/>
          <p:cNvGrpSpPr/>
          <p:nvPr/>
        </p:nvGrpSpPr>
        <p:grpSpPr>
          <a:xfrm>
            <a:off x="6888851" y="1686151"/>
            <a:ext cx="334667" cy="335302"/>
            <a:chOff x="-52513800" y="1903475"/>
            <a:chExt cx="316650" cy="317250"/>
          </a:xfrm>
        </p:grpSpPr>
        <p:sp>
          <p:nvSpPr>
            <p:cNvPr id="9865" name="Google Shape;9865;p67"/>
            <p:cNvSpPr/>
            <p:nvPr/>
          </p:nvSpPr>
          <p:spPr>
            <a:xfrm>
              <a:off x="-523917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1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8" y="465"/>
                    <a:pt x="2898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0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67"/>
            <p:cNvSpPr/>
            <p:nvPr/>
          </p:nvSpPr>
          <p:spPr>
            <a:xfrm>
              <a:off x="-52513800" y="1903475"/>
              <a:ext cx="316650" cy="317250"/>
            </a:xfrm>
            <a:custGeom>
              <a:avLst/>
              <a:gdLst/>
              <a:ahLst/>
              <a:cxnLst/>
              <a:rect l="l" t="t" r="r" b="b"/>
              <a:pathLst>
                <a:path w="12666" h="12690" extrusionOk="0">
                  <a:moveTo>
                    <a:pt x="6333" y="781"/>
                  </a:moveTo>
                  <a:lnTo>
                    <a:pt x="11500" y="3332"/>
                  </a:lnTo>
                  <a:lnTo>
                    <a:pt x="10082" y="4057"/>
                  </a:lnTo>
                  <a:lnTo>
                    <a:pt x="9641" y="3175"/>
                  </a:lnTo>
                  <a:cubicBezTo>
                    <a:pt x="9547" y="3049"/>
                    <a:pt x="9452" y="2986"/>
                    <a:pt x="9326" y="2986"/>
                  </a:cubicBezTo>
                  <a:lnTo>
                    <a:pt x="3309" y="2986"/>
                  </a:lnTo>
                  <a:cubicBezTo>
                    <a:pt x="3151" y="2986"/>
                    <a:pt x="3025" y="3049"/>
                    <a:pt x="2994" y="3175"/>
                  </a:cubicBezTo>
                  <a:lnTo>
                    <a:pt x="2553" y="4057"/>
                  </a:lnTo>
                  <a:lnTo>
                    <a:pt x="1167" y="3332"/>
                  </a:lnTo>
                  <a:lnTo>
                    <a:pt x="6333" y="781"/>
                  </a:lnTo>
                  <a:close/>
                  <a:moveTo>
                    <a:pt x="9043" y="3742"/>
                  </a:moveTo>
                  <a:lnTo>
                    <a:pt x="9389" y="4467"/>
                  </a:lnTo>
                  <a:lnTo>
                    <a:pt x="3151" y="4467"/>
                  </a:lnTo>
                  <a:lnTo>
                    <a:pt x="3498" y="3742"/>
                  </a:lnTo>
                  <a:close/>
                  <a:moveTo>
                    <a:pt x="9673" y="5223"/>
                  </a:moveTo>
                  <a:lnTo>
                    <a:pt x="9673" y="6105"/>
                  </a:lnTo>
                  <a:cubicBezTo>
                    <a:pt x="9547" y="6042"/>
                    <a:pt x="9452" y="6010"/>
                    <a:pt x="9326" y="6010"/>
                  </a:cubicBezTo>
                  <a:lnTo>
                    <a:pt x="7782" y="6010"/>
                  </a:lnTo>
                  <a:cubicBezTo>
                    <a:pt x="7310" y="6010"/>
                    <a:pt x="6869" y="6325"/>
                    <a:pt x="6743" y="6766"/>
                  </a:cubicBezTo>
                  <a:lnTo>
                    <a:pt x="5861" y="6766"/>
                  </a:lnTo>
                  <a:cubicBezTo>
                    <a:pt x="5703" y="6325"/>
                    <a:pt x="5325" y="6010"/>
                    <a:pt x="4790" y="6010"/>
                  </a:cubicBezTo>
                  <a:lnTo>
                    <a:pt x="3277" y="6010"/>
                  </a:lnTo>
                  <a:cubicBezTo>
                    <a:pt x="3151" y="6010"/>
                    <a:pt x="2994" y="6042"/>
                    <a:pt x="2899" y="6105"/>
                  </a:cubicBezTo>
                  <a:lnTo>
                    <a:pt x="2899" y="5223"/>
                  </a:lnTo>
                  <a:close/>
                  <a:moveTo>
                    <a:pt x="4821" y="6766"/>
                  </a:moveTo>
                  <a:cubicBezTo>
                    <a:pt x="5042" y="6766"/>
                    <a:pt x="5199" y="6924"/>
                    <a:pt x="5199" y="7113"/>
                  </a:cubicBezTo>
                  <a:cubicBezTo>
                    <a:pt x="5199" y="7743"/>
                    <a:pt x="4664" y="8216"/>
                    <a:pt x="4096" y="8216"/>
                  </a:cubicBezTo>
                  <a:lnTo>
                    <a:pt x="3309" y="8216"/>
                  </a:lnTo>
                  <a:cubicBezTo>
                    <a:pt x="3088" y="8216"/>
                    <a:pt x="2931" y="8058"/>
                    <a:pt x="2931" y="7869"/>
                  </a:cubicBezTo>
                  <a:lnTo>
                    <a:pt x="2931" y="7113"/>
                  </a:lnTo>
                  <a:cubicBezTo>
                    <a:pt x="2931" y="6924"/>
                    <a:pt x="3088" y="6766"/>
                    <a:pt x="3309" y="6766"/>
                  </a:cubicBezTo>
                  <a:close/>
                  <a:moveTo>
                    <a:pt x="9326" y="6766"/>
                  </a:moveTo>
                  <a:cubicBezTo>
                    <a:pt x="9515" y="6766"/>
                    <a:pt x="9673" y="6924"/>
                    <a:pt x="9673" y="7113"/>
                  </a:cubicBezTo>
                  <a:lnTo>
                    <a:pt x="9673" y="7869"/>
                  </a:lnTo>
                  <a:cubicBezTo>
                    <a:pt x="9673" y="8058"/>
                    <a:pt x="9515" y="8216"/>
                    <a:pt x="9326" y="8216"/>
                  </a:cubicBezTo>
                  <a:lnTo>
                    <a:pt x="8570" y="8216"/>
                  </a:lnTo>
                  <a:cubicBezTo>
                    <a:pt x="7940" y="8216"/>
                    <a:pt x="7436" y="7712"/>
                    <a:pt x="7436" y="7113"/>
                  </a:cubicBezTo>
                  <a:cubicBezTo>
                    <a:pt x="7436" y="6924"/>
                    <a:pt x="7593" y="6766"/>
                    <a:pt x="7782" y="6766"/>
                  </a:cubicBezTo>
                  <a:close/>
                  <a:moveTo>
                    <a:pt x="2206" y="6766"/>
                  </a:moveTo>
                  <a:lnTo>
                    <a:pt x="2206" y="8247"/>
                  </a:lnTo>
                  <a:cubicBezTo>
                    <a:pt x="1765" y="8247"/>
                    <a:pt x="1450" y="7901"/>
                    <a:pt x="1450" y="7523"/>
                  </a:cubicBezTo>
                  <a:cubicBezTo>
                    <a:pt x="1450" y="7113"/>
                    <a:pt x="1765" y="6766"/>
                    <a:pt x="2206" y="6766"/>
                  </a:cubicBezTo>
                  <a:close/>
                  <a:moveTo>
                    <a:pt x="10429" y="6766"/>
                  </a:moveTo>
                  <a:cubicBezTo>
                    <a:pt x="10870" y="6766"/>
                    <a:pt x="11185" y="7082"/>
                    <a:pt x="11185" y="7523"/>
                  </a:cubicBezTo>
                  <a:cubicBezTo>
                    <a:pt x="11185" y="7901"/>
                    <a:pt x="10807" y="8247"/>
                    <a:pt x="10429" y="8247"/>
                  </a:cubicBezTo>
                  <a:lnTo>
                    <a:pt x="10429" y="6766"/>
                  </a:lnTo>
                  <a:close/>
                  <a:moveTo>
                    <a:pt x="6680" y="7523"/>
                  </a:moveTo>
                  <a:cubicBezTo>
                    <a:pt x="6774" y="7869"/>
                    <a:pt x="6932" y="8184"/>
                    <a:pt x="7184" y="8468"/>
                  </a:cubicBezTo>
                  <a:cubicBezTo>
                    <a:pt x="7562" y="8814"/>
                    <a:pt x="8035" y="9003"/>
                    <a:pt x="8539" y="9003"/>
                  </a:cubicBezTo>
                  <a:lnTo>
                    <a:pt x="9295" y="9003"/>
                  </a:lnTo>
                  <a:cubicBezTo>
                    <a:pt x="9389" y="9003"/>
                    <a:pt x="9515" y="8972"/>
                    <a:pt x="9641" y="8940"/>
                  </a:cubicBezTo>
                  <a:lnTo>
                    <a:pt x="9641" y="8940"/>
                  </a:lnTo>
                  <a:cubicBezTo>
                    <a:pt x="9515" y="10610"/>
                    <a:pt x="8066" y="11965"/>
                    <a:pt x="6302" y="11965"/>
                  </a:cubicBezTo>
                  <a:cubicBezTo>
                    <a:pt x="4506" y="11965"/>
                    <a:pt x="3088" y="10610"/>
                    <a:pt x="2899" y="8940"/>
                  </a:cubicBezTo>
                  <a:lnTo>
                    <a:pt x="2899" y="8940"/>
                  </a:lnTo>
                  <a:cubicBezTo>
                    <a:pt x="3025" y="8972"/>
                    <a:pt x="3151" y="9003"/>
                    <a:pt x="3246" y="9003"/>
                  </a:cubicBezTo>
                  <a:lnTo>
                    <a:pt x="4033" y="9003"/>
                  </a:lnTo>
                  <a:cubicBezTo>
                    <a:pt x="4947" y="9003"/>
                    <a:pt x="5703" y="8373"/>
                    <a:pt x="5861" y="7523"/>
                  </a:cubicBezTo>
                  <a:close/>
                  <a:moveTo>
                    <a:pt x="6310" y="1"/>
                  </a:moveTo>
                  <a:cubicBezTo>
                    <a:pt x="6255" y="1"/>
                    <a:pt x="6207" y="9"/>
                    <a:pt x="6176" y="24"/>
                  </a:cubicBezTo>
                  <a:lnTo>
                    <a:pt x="190" y="3017"/>
                  </a:lnTo>
                  <a:cubicBezTo>
                    <a:pt x="64" y="3112"/>
                    <a:pt x="1" y="3206"/>
                    <a:pt x="1" y="3332"/>
                  </a:cubicBezTo>
                  <a:cubicBezTo>
                    <a:pt x="1" y="3490"/>
                    <a:pt x="64" y="3616"/>
                    <a:pt x="190" y="3647"/>
                  </a:cubicBezTo>
                  <a:lnTo>
                    <a:pt x="2238" y="4656"/>
                  </a:lnTo>
                  <a:cubicBezTo>
                    <a:pt x="2238" y="4719"/>
                    <a:pt x="2206" y="4750"/>
                    <a:pt x="2206" y="4782"/>
                  </a:cubicBezTo>
                  <a:lnTo>
                    <a:pt x="2206" y="5979"/>
                  </a:lnTo>
                  <a:cubicBezTo>
                    <a:pt x="1356" y="5979"/>
                    <a:pt x="694" y="6640"/>
                    <a:pt x="694" y="7460"/>
                  </a:cubicBezTo>
                  <a:cubicBezTo>
                    <a:pt x="694" y="8279"/>
                    <a:pt x="1356" y="8972"/>
                    <a:pt x="2206" y="8972"/>
                  </a:cubicBezTo>
                  <a:cubicBezTo>
                    <a:pt x="2395" y="11051"/>
                    <a:pt x="4159" y="12689"/>
                    <a:pt x="6302" y="12689"/>
                  </a:cubicBezTo>
                  <a:cubicBezTo>
                    <a:pt x="8413" y="12689"/>
                    <a:pt x="10240" y="11051"/>
                    <a:pt x="10397" y="8972"/>
                  </a:cubicBezTo>
                  <a:cubicBezTo>
                    <a:pt x="11217" y="8972"/>
                    <a:pt x="11878" y="8279"/>
                    <a:pt x="11878" y="7460"/>
                  </a:cubicBezTo>
                  <a:cubicBezTo>
                    <a:pt x="11878" y="6640"/>
                    <a:pt x="11217" y="5979"/>
                    <a:pt x="10397" y="5979"/>
                  </a:cubicBezTo>
                  <a:lnTo>
                    <a:pt x="10397" y="4782"/>
                  </a:lnTo>
                  <a:cubicBezTo>
                    <a:pt x="10397" y="4750"/>
                    <a:pt x="10397" y="4719"/>
                    <a:pt x="10334" y="4656"/>
                  </a:cubicBezTo>
                  <a:lnTo>
                    <a:pt x="11847" y="3931"/>
                  </a:lnTo>
                  <a:lnTo>
                    <a:pt x="11847" y="6357"/>
                  </a:lnTo>
                  <a:cubicBezTo>
                    <a:pt x="11847" y="6546"/>
                    <a:pt x="12004" y="6703"/>
                    <a:pt x="12193" y="6703"/>
                  </a:cubicBezTo>
                  <a:cubicBezTo>
                    <a:pt x="12382" y="6703"/>
                    <a:pt x="12540" y="6546"/>
                    <a:pt x="12540" y="6357"/>
                  </a:cubicBezTo>
                  <a:lnTo>
                    <a:pt x="12540" y="3332"/>
                  </a:lnTo>
                  <a:lnTo>
                    <a:pt x="12666" y="3332"/>
                  </a:lnTo>
                  <a:cubicBezTo>
                    <a:pt x="12666" y="3206"/>
                    <a:pt x="12603" y="3049"/>
                    <a:pt x="12477" y="3017"/>
                  </a:cubicBezTo>
                  <a:lnTo>
                    <a:pt x="6491" y="24"/>
                  </a:lnTo>
                  <a:cubicBezTo>
                    <a:pt x="6428" y="9"/>
                    <a:pt x="6365" y="1"/>
                    <a:pt x="6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7" name="Google Shape;9867;p67"/>
          <p:cNvGrpSpPr/>
          <p:nvPr/>
        </p:nvGrpSpPr>
        <p:grpSpPr>
          <a:xfrm>
            <a:off x="6898006" y="2100509"/>
            <a:ext cx="316357" cy="335486"/>
            <a:chOff x="-52505925" y="2295525"/>
            <a:chExt cx="299325" cy="317425"/>
          </a:xfrm>
        </p:grpSpPr>
        <p:sp>
          <p:nvSpPr>
            <p:cNvPr id="9868" name="Google Shape;9868;p67"/>
            <p:cNvSpPr/>
            <p:nvPr/>
          </p:nvSpPr>
          <p:spPr>
            <a:xfrm>
              <a:off x="-52401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0" y="465"/>
                    <a:pt x="2930" y="244"/>
                    <a:pt x="2773" y="118"/>
                  </a:cubicBezTo>
                  <a:cubicBezTo>
                    <a:pt x="2710" y="55"/>
                    <a:pt x="2615" y="24"/>
                    <a:pt x="2517" y="24"/>
                  </a:cubicBezTo>
                  <a:cubicBezTo>
                    <a:pt x="2418" y="24"/>
                    <a:pt x="2316" y="55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67"/>
            <p:cNvSpPr/>
            <p:nvPr/>
          </p:nvSpPr>
          <p:spPr>
            <a:xfrm>
              <a:off x="-524114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67"/>
            <p:cNvSpPr/>
            <p:nvPr/>
          </p:nvSpPr>
          <p:spPr>
            <a:xfrm>
              <a:off x="-52336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67"/>
            <p:cNvSpPr/>
            <p:nvPr/>
          </p:nvSpPr>
          <p:spPr>
            <a:xfrm>
              <a:off x="-52505925" y="2295525"/>
              <a:ext cx="299325" cy="317425"/>
            </a:xfrm>
            <a:custGeom>
              <a:avLst/>
              <a:gdLst/>
              <a:ahLst/>
              <a:cxnLst/>
              <a:rect l="l" t="t" r="r" b="b"/>
              <a:pathLst>
                <a:path w="11973" h="12697" extrusionOk="0">
                  <a:moveTo>
                    <a:pt x="8046" y="1489"/>
                  </a:moveTo>
                  <a:cubicBezTo>
                    <a:pt x="8121" y="1489"/>
                    <a:pt x="8192" y="1497"/>
                    <a:pt x="8255" y="1513"/>
                  </a:cubicBezTo>
                  <a:cubicBezTo>
                    <a:pt x="8224" y="1639"/>
                    <a:pt x="8224" y="1765"/>
                    <a:pt x="8224" y="1859"/>
                  </a:cubicBezTo>
                  <a:lnTo>
                    <a:pt x="8224" y="2080"/>
                  </a:lnTo>
                  <a:cubicBezTo>
                    <a:pt x="7909" y="1828"/>
                    <a:pt x="7499" y="1670"/>
                    <a:pt x="7121" y="1607"/>
                  </a:cubicBezTo>
                  <a:cubicBezTo>
                    <a:pt x="7341" y="1513"/>
                    <a:pt x="7594" y="1513"/>
                    <a:pt x="7814" y="1513"/>
                  </a:cubicBezTo>
                  <a:cubicBezTo>
                    <a:pt x="7893" y="1497"/>
                    <a:pt x="7972" y="1489"/>
                    <a:pt x="8046" y="1489"/>
                  </a:cubicBezTo>
                  <a:close/>
                  <a:moveTo>
                    <a:pt x="9326" y="914"/>
                  </a:moveTo>
                  <a:cubicBezTo>
                    <a:pt x="9484" y="1071"/>
                    <a:pt x="9610" y="1261"/>
                    <a:pt x="9673" y="1544"/>
                  </a:cubicBezTo>
                  <a:cubicBezTo>
                    <a:pt x="9452" y="1796"/>
                    <a:pt x="9232" y="2111"/>
                    <a:pt x="9137" y="2458"/>
                  </a:cubicBezTo>
                  <a:cubicBezTo>
                    <a:pt x="9043" y="2269"/>
                    <a:pt x="8980" y="2080"/>
                    <a:pt x="8980" y="1859"/>
                  </a:cubicBezTo>
                  <a:cubicBezTo>
                    <a:pt x="8980" y="1513"/>
                    <a:pt x="9137" y="1198"/>
                    <a:pt x="9326" y="914"/>
                  </a:cubicBezTo>
                  <a:close/>
                  <a:moveTo>
                    <a:pt x="11122" y="1513"/>
                  </a:moveTo>
                  <a:lnTo>
                    <a:pt x="11122" y="1513"/>
                  </a:lnTo>
                  <a:cubicBezTo>
                    <a:pt x="11028" y="2174"/>
                    <a:pt x="10460" y="2741"/>
                    <a:pt x="9767" y="2899"/>
                  </a:cubicBezTo>
                  <a:cubicBezTo>
                    <a:pt x="9925" y="2174"/>
                    <a:pt x="10460" y="1670"/>
                    <a:pt x="11122" y="1513"/>
                  </a:cubicBezTo>
                  <a:close/>
                  <a:moveTo>
                    <a:pt x="6365" y="2237"/>
                  </a:moveTo>
                  <a:cubicBezTo>
                    <a:pt x="7404" y="2237"/>
                    <a:pt x="8287" y="2836"/>
                    <a:pt x="8728" y="3718"/>
                  </a:cubicBezTo>
                  <a:lnTo>
                    <a:pt x="8602" y="3718"/>
                  </a:lnTo>
                  <a:cubicBezTo>
                    <a:pt x="7972" y="3718"/>
                    <a:pt x="7499" y="4222"/>
                    <a:pt x="7499" y="4821"/>
                  </a:cubicBezTo>
                  <a:lnTo>
                    <a:pt x="7499" y="5167"/>
                  </a:lnTo>
                  <a:lnTo>
                    <a:pt x="3025" y="5167"/>
                  </a:lnTo>
                  <a:cubicBezTo>
                    <a:pt x="2206" y="5167"/>
                    <a:pt x="1513" y="4506"/>
                    <a:pt x="1513" y="3686"/>
                  </a:cubicBezTo>
                  <a:cubicBezTo>
                    <a:pt x="1513" y="2899"/>
                    <a:pt x="2206" y="2237"/>
                    <a:pt x="3025" y="2237"/>
                  </a:cubicBezTo>
                  <a:close/>
                  <a:moveTo>
                    <a:pt x="10397" y="3497"/>
                  </a:moveTo>
                  <a:cubicBezTo>
                    <a:pt x="10429" y="3686"/>
                    <a:pt x="10460" y="3875"/>
                    <a:pt x="10460" y="4064"/>
                  </a:cubicBezTo>
                  <a:cubicBezTo>
                    <a:pt x="10460" y="4537"/>
                    <a:pt x="10334" y="4978"/>
                    <a:pt x="10114" y="5388"/>
                  </a:cubicBezTo>
                  <a:cubicBezTo>
                    <a:pt x="9956" y="5608"/>
                    <a:pt x="10145" y="5923"/>
                    <a:pt x="10429" y="5923"/>
                  </a:cubicBezTo>
                  <a:lnTo>
                    <a:pt x="10460" y="5923"/>
                  </a:lnTo>
                  <a:cubicBezTo>
                    <a:pt x="10870" y="5923"/>
                    <a:pt x="11217" y="6238"/>
                    <a:pt x="11217" y="6679"/>
                  </a:cubicBezTo>
                  <a:cubicBezTo>
                    <a:pt x="11217" y="7120"/>
                    <a:pt x="10902" y="7435"/>
                    <a:pt x="10460" y="7435"/>
                  </a:cubicBezTo>
                  <a:lnTo>
                    <a:pt x="9704" y="7435"/>
                  </a:lnTo>
                  <a:lnTo>
                    <a:pt x="9704" y="4821"/>
                  </a:lnTo>
                  <a:cubicBezTo>
                    <a:pt x="9704" y="4443"/>
                    <a:pt x="9641" y="4033"/>
                    <a:pt x="9515" y="3686"/>
                  </a:cubicBezTo>
                  <a:cubicBezTo>
                    <a:pt x="9830" y="3655"/>
                    <a:pt x="10114" y="3592"/>
                    <a:pt x="10397" y="3497"/>
                  </a:cubicBezTo>
                  <a:close/>
                  <a:moveTo>
                    <a:pt x="1513" y="6679"/>
                  </a:moveTo>
                  <a:lnTo>
                    <a:pt x="1513" y="8160"/>
                  </a:lnTo>
                  <a:cubicBezTo>
                    <a:pt x="1104" y="8160"/>
                    <a:pt x="789" y="7845"/>
                    <a:pt x="789" y="7435"/>
                  </a:cubicBezTo>
                  <a:cubicBezTo>
                    <a:pt x="789" y="7026"/>
                    <a:pt x="1135" y="6679"/>
                    <a:pt x="1513" y="6679"/>
                  </a:cubicBezTo>
                  <a:close/>
                  <a:moveTo>
                    <a:pt x="8570" y="4474"/>
                  </a:moveTo>
                  <a:cubicBezTo>
                    <a:pt x="8759" y="4474"/>
                    <a:pt x="8917" y="4632"/>
                    <a:pt x="8917" y="4821"/>
                  </a:cubicBezTo>
                  <a:cubicBezTo>
                    <a:pt x="8980" y="4978"/>
                    <a:pt x="8980" y="8412"/>
                    <a:pt x="8980" y="8570"/>
                  </a:cubicBezTo>
                  <a:cubicBezTo>
                    <a:pt x="8980" y="10460"/>
                    <a:pt x="7467" y="11972"/>
                    <a:pt x="5609" y="11972"/>
                  </a:cubicBezTo>
                  <a:cubicBezTo>
                    <a:pt x="3781" y="11972"/>
                    <a:pt x="2269" y="10460"/>
                    <a:pt x="2269" y="8570"/>
                  </a:cubicBezTo>
                  <a:lnTo>
                    <a:pt x="2269" y="5797"/>
                  </a:lnTo>
                  <a:cubicBezTo>
                    <a:pt x="2521" y="5892"/>
                    <a:pt x="2742" y="5923"/>
                    <a:pt x="3025" y="5923"/>
                  </a:cubicBezTo>
                  <a:lnTo>
                    <a:pt x="7877" y="5923"/>
                  </a:lnTo>
                  <a:cubicBezTo>
                    <a:pt x="8066" y="5923"/>
                    <a:pt x="8224" y="5766"/>
                    <a:pt x="8224" y="5577"/>
                  </a:cubicBezTo>
                  <a:lnTo>
                    <a:pt x="8224" y="4821"/>
                  </a:lnTo>
                  <a:cubicBezTo>
                    <a:pt x="8224" y="4632"/>
                    <a:pt x="8381" y="4474"/>
                    <a:pt x="8570" y="4474"/>
                  </a:cubicBezTo>
                  <a:close/>
                  <a:moveTo>
                    <a:pt x="9358" y="0"/>
                  </a:moveTo>
                  <a:cubicBezTo>
                    <a:pt x="9271" y="0"/>
                    <a:pt x="9185" y="32"/>
                    <a:pt x="9106" y="95"/>
                  </a:cubicBezTo>
                  <a:cubicBezTo>
                    <a:pt x="9043" y="95"/>
                    <a:pt x="8791" y="378"/>
                    <a:pt x="8539" y="819"/>
                  </a:cubicBezTo>
                  <a:cubicBezTo>
                    <a:pt x="8318" y="756"/>
                    <a:pt x="8098" y="725"/>
                    <a:pt x="7877" y="725"/>
                  </a:cubicBezTo>
                  <a:cubicBezTo>
                    <a:pt x="7089" y="725"/>
                    <a:pt x="6365" y="1008"/>
                    <a:pt x="5735" y="1481"/>
                  </a:cubicBezTo>
                  <a:lnTo>
                    <a:pt x="2994" y="1481"/>
                  </a:lnTo>
                  <a:cubicBezTo>
                    <a:pt x="1765" y="1481"/>
                    <a:pt x="757" y="2458"/>
                    <a:pt x="757" y="3718"/>
                  </a:cubicBezTo>
                  <a:cubicBezTo>
                    <a:pt x="757" y="4379"/>
                    <a:pt x="1072" y="5010"/>
                    <a:pt x="1545" y="5419"/>
                  </a:cubicBezTo>
                  <a:cubicBezTo>
                    <a:pt x="1482" y="5451"/>
                    <a:pt x="1482" y="5545"/>
                    <a:pt x="1482" y="5577"/>
                  </a:cubicBezTo>
                  <a:lnTo>
                    <a:pt x="1482" y="5923"/>
                  </a:lnTo>
                  <a:cubicBezTo>
                    <a:pt x="662" y="5923"/>
                    <a:pt x="1" y="6585"/>
                    <a:pt x="1" y="7435"/>
                  </a:cubicBezTo>
                  <a:cubicBezTo>
                    <a:pt x="1" y="8255"/>
                    <a:pt x="662" y="8916"/>
                    <a:pt x="1482" y="8916"/>
                  </a:cubicBezTo>
                  <a:cubicBezTo>
                    <a:pt x="1702" y="10996"/>
                    <a:pt x="3435" y="12697"/>
                    <a:pt x="5577" y="12697"/>
                  </a:cubicBezTo>
                  <a:cubicBezTo>
                    <a:pt x="7877" y="12697"/>
                    <a:pt x="9673" y="10806"/>
                    <a:pt x="9673" y="8570"/>
                  </a:cubicBezTo>
                  <a:lnTo>
                    <a:pt x="9673" y="8223"/>
                  </a:lnTo>
                  <a:lnTo>
                    <a:pt x="10429" y="8223"/>
                  </a:lnTo>
                  <a:cubicBezTo>
                    <a:pt x="11248" y="8223"/>
                    <a:pt x="11941" y="7530"/>
                    <a:pt x="11941" y="6711"/>
                  </a:cubicBezTo>
                  <a:cubicBezTo>
                    <a:pt x="11973" y="6049"/>
                    <a:pt x="11563" y="5482"/>
                    <a:pt x="10965" y="5293"/>
                  </a:cubicBezTo>
                  <a:cubicBezTo>
                    <a:pt x="11122" y="4915"/>
                    <a:pt x="11217" y="4506"/>
                    <a:pt x="11217" y="4064"/>
                  </a:cubicBezTo>
                  <a:cubicBezTo>
                    <a:pt x="11217" y="3718"/>
                    <a:pt x="11185" y="3403"/>
                    <a:pt x="11059" y="3056"/>
                  </a:cubicBezTo>
                  <a:cubicBezTo>
                    <a:pt x="11626" y="2584"/>
                    <a:pt x="11973" y="1859"/>
                    <a:pt x="11973" y="1071"/>
                  </a:cubicBezTo>
                  <a:cubicBezTo>
                    <a:pt x="11973" y="882"/>
                    <a:pt x="11815" y="725"/>
                    <a:pt x="11626" y="725"/>
                  </a:cubicBezTo>
                  <a:cubicBezTo>
                    <a:pt x="11154" y="725"/>
                    <a:pt x="10713" y="851"/>
                    <a:pt x="10303" y="1071"/>
                  </a:cubicBezTo>
                  <a:cubicBezTo>
                    <a:pt x="10082" y="504"/>
                    <a:pt x="9641" y="95"/>
                    <a:pt x="9610" y="95"/>
                  </a:cubicBezTo>
                  <a:cubicBezTo>
                    <a:pt x="9531" y="32"/>
                    <a:pt x="9444" y="0"/>
                    <a:pt x="93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2" name="Google Shape;9872;p67"/>
          <p:cNvGrpSpPr/>
          <p:nvPr/>
        </p:nvGrpSpPr>
        <p:grpSpPr>
          <a:xfrm>
            <a:off x="6908417" y="2514232"/>
            <a:ext cx="295536" cy="336332"/>
            <a:chOff x="-52494100" y="2686975"/>
            <a:chExt cx="279625" cy="318225"/>
          </a:xfrm>
        </p:grpSpPr>
        <p:sp>
          <p:nvSpPr>
            <p:cNvPr id="9873" name="Google Shape;9873;p67"/>
            <p:cNvSpPr/>
            <p:nvPr/>
          </p:nvSpPr>
          <p:spPr>
            <a:xfrm>
              <a:off x="-523917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1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62" y="39"/>
                    <a:pt x="2568" y="0"/>
                    <a:pt x="2477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0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67"/>
            <p:cNvSpPr/>
            <p:nvPr/>
          </p:nvSpPr>
          <p:spPr>
            <a:xfrm>
              <a:off x="-5240195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67"/>
            <p:cNvSpPr/>
            <p:nvPr/>
          </p:nvSpPr>
          <p:spPr>
            <a:xfrm>
              <a:off x="-52327925" y="28555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757" y="189"/>
                    <a:pt x="600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67"/>
            <p:cNvSpPr/>
            <p:nvPr/>
          </p:nvSpPr>
          <p:spPr>
            <a:xfrm>
              <a:off x="-52494100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8538" y="756"/>
                  </a:moveTo>
                  <a:cubicBezTo>
                    <a:pt x="8727" y="756"/>
                    <a:pt x="8885" y="914"/>
                    <a:pt x="8885" y="1103"/>
                  </a:cubicBezTo>
                  <a:lnTo>
                    <a:pt x="8885" y="2269"/>
                  </a:lnTo>
                  <a:lnTo>
                    <a:pt x="2143" y="2269"/>
                  </a:lnTo>
                  <a:lnTo>
                    <a:pt x="2143" y="1103"/>
                  </a:lnTo>
                  <a:cubicBezTo>
                    <a:pt x="2143" y="914"/>
                    <a:pt x="2300" y="756"/>
                    <a:pt x="2552" y="756"/>
                  </a:cubicBezTo>
                  <a:close/>
                  <a:moveTo>
                    <a:pt x="5545" y="3025"/>
                  </a:moveTo>
                  <a:cubicBezTo>
                    <a:pt x="5734" y="3025"/>
                    <a:pt x="5892" y="3182"/>
                    <a:pt x="5892" y="3371"/>
                  </a:cubicBezTo>
                  <a:cubicBezTo>
                    <a:pt x="5892" y="3592"/>
                    <a:pt x="5734" y="3749"/>
                    <a:pt x="5545" y="3749"/>
                  </a:cubicBezTo>
                  <a:cubicBezTo>
                    <a:pt x="5356" y="3749"/>
                    <a:pt x="5199" y="3592"/>
                    <a:pt x="5199" y="3371"/>
                  </a:cubicBezTo>
                  <a:cubicBezTo>
                    <a:pt x="5199" y="3182"/>
                    <a:pt x="5356" y="3025"/>
                    <a:pt x="5545" y="3025"/>
                  </a:cubicBezTo>
                  <a:close/>
                  <a:moveTo>
                    <a:pt x="4474" y="3025"/>
                  </a:moveTo>
                  <a:cubicBezTo>
                    <a:pt x="4443" y="3151"/>
                    <a:pt x="4411" y="3277"/>
                    <a:pt x="4411" y="3434"/>
                  </a:cubicBezTo>
                  <a:cubicBezTo>
                    <a:pt x="4411" y="3529"/>
                    <a:pt x="4443" y="3655"/>
                    <a:pt x="4474" y="3781"/>
                  </a:cubicBezTo>
                  <a:lnTo>
                    <a:pt x="2206" y="3781"/>
                  </a:lnTo>
                  <a:lnTo>
                    <a:pt x="2206" y="3025"/>
                  </a:lnTo>
                  <a:close/>
                  <a:moveTo>
                    <a:pt x="8853" y="3056"/>
                  </a:moveTo>
                  <a:lnTo>
                    <a:pt x="8853" y="3812"/>
                  </a:lnTo>
                  <a:lnTo>
                    <a:pt x="6553" y="3812"/>
                  </a:lnTo>
                  <a:lnTo>
                    <a:pt x="6553" y="3781"/>
                  </a:lnTo>
                  <a:cubicBezTo>
                    <a:pt x="6616" y="3655"/>
                    <a:pt x="6648" y="3529"/>
                    <a:pt x="6648" y="3434"/>
                  </a:cubicBezTo>
                  <a:cubicBezTo>
                    <a:pt x="6648" y="3308"/>
                    <a:pt x="6616" y="3151"/>
                    <a:pt x="6553" y="3056"/>
                  </a:cubicBezTo>
                  <a:close/>
                  <a:moveTo>
                    <a:pt x="9601" y="4568"/>
                  </a:moveTo>
                  <a:cubicBezTo>
                    <a:pt x="9503" y="4903"/>
                    <a:pt x="9317" y="5207"/>
                    <a:pt x="9042" y="5482"/>
                  </a:cubicBezTo>
                  <a:cubicBezTo>
                    <a:pt x="8763" y="5736"/>
                    <a:pt x="8382" y="5887"/>
                    <a:pt x="7997" y="5887"/>
                  </a:cubicBezTo>
                  <a:cubicBezTo>
                    <a:pt x="7904" y="5887"/>
                    <a:pt x="7811" y="5878"/>
                    <a:pt x="7719" y="5860"/>
                  </a:cubicBezTo>
                  <a:cubicBezTo>
                    <a:pt x="6207" y="5640"/>
                    <a:pt x="4758" y="5199"/>
                    <a:pt x="3434" y="4568"/>
                  </a:cubicBezTo>
                  <a:close/>
                  <a:moveTo>
                    <a:pt x="1418" y="6742"/>
                  </a:moveTo>
                  <a:lnTo>
                    <a:pt x="1418" y="8223"/>
                  </a:lnTo>
                  <a:cubicBezTo>
                    <a:pt x="1009" y="8223"/>
                    <a:pt x="662" y="7908"/>
                    <a:pt x="662" y="7467"/>
                  </a:cubicBezTo>
                  <a:cubicBezTo>
                    <a:pt x="662" y="7089"/>
                    <a:pt x="1009" y="6742"/>
                    <a:pt x="1418" y="6742"/>
                  </a:cubicBezTo>
                  <a:close/>
                  <a:moveTo>
                    <a:pt x="9641" y="6742"/>
                  </a:moveTo>
                  <a:cubicBezTo>
                    <a:pt x="10019" y="6742"/>
                    <a:pt x="10397" y="7057"/>
                    <a:pt x="10397" y="7467"/>
                  </a:cubicBezTo>
                  <a:cubicBezTo>
                    <a:pt x="10397" y="7908"/>
                    <a:pt x="10019" y="8223"/>
                    <a:pt x="9641" y="8223"/>
                  </a:cubicBezTo>
                  <a:lnTo>
                    <a:pt x="9641" y="6742"/>
                  </a:lnTo>
                  <a:close/>
                  <a:moveTo>
                    <a:pt x="2143" y="4757"/>
                  </a:moveTo>
                  <a:lnTo>
                    <a:pt x="2741" y="5072"/>
                  </a:lnTo>
                  <a:cubicBezTo>
                    <a:pt x="4254" y="5829"/>
                    <a:pt x="5860" y="6333"/>
                    <a:pt x="7562" y="6616"/>
                  </a:cubicBezTo>
                  <a:cubicBezTo>
                    <a:pt x="7667" y="6633"/>
                    <a:pt x="7777" y="6640"/>
                    <a:pt x="7889" y="6640"/>
                  </a:cubicBezTo>
                  <a:cubicBezTo>
                    <a:pt x="8211" y="6640"/>
                    <a:pt x="8550" y="6576"/>
                    <a:pt x="8853" y="6459"/>
                  </a:cubicBezTo>
                  <a:lnTo>
                    <a:pt x="8853" y="8664"/>
                  </a:lnTo>
                  <a:cubicBezTo>
                    <a:pt x="8885" y="10460"/>
                    <a:pt x="7341" y="11972"/>
                    <a:pt x="5514" y="11972"/>
                  </a:cubicBezTo>
                  <a:cubicBezTo>
                    <a:pt x="3655" y="11972"/>
                    <a:pt x="2143" y="10460"/>
                    <a:pt x="2143" y="8633"/>
                  </a:cubicBezTo>
                  <a:lnTo>
                    <a:pt x="2143" y="4757"/>
                  </a:lnTo>
                  <a:close/>
                  <a:moveTo>
                    <a:pt x="2584" y="0"/>
                  </a:moveTo>
                  <a:cubicBezTo>
                    <a:pt x="1954" y="0"/>
                    <a:pt x="1481" y="504"/>
                    <a:pt x="1481" y="1103"/>
                  </a:cubicBezTo>
                  <a:lnTo>
                    <a:pt x="1481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481" y="8979"/>
                  </a:cubicBezTo>
                  <a:cubicBezTo>
                    <a:pt x="1670" y="11058"/>
                    <a:pt x="3466" y="12728"/>
                    <a:pt x="5577" y="12728"/>
                  </a:cubicBezTo>
                  <a:cubicBezTo>
                    <a:pt x="7719" y="12728"/>
                    <a:pt x="9483" y="11058"/>
                    <a:pt x="9672" y="8979"/>
                  </a:cubicBezTo>
                  <a:cubicBezTo>
                    <a:pt x="10492" y="8979"/>
                    <a:pt x="11185" y="8317"/>
                    <a:pt x="11185" y="7467"/>
                  </a:cubicBezTo>
                  <a:cubicBezTo>
                    <a:pt x="11122" y="6679"/>
                    <a:pt x="10460" y="6018"/>
                    <a:pt x="9641" y="6018"/>
                  </a:cubicBezTo>
                  <a:lnTo>
                    <a:pt x="9641" y="5892"/>
                  </a:lnTo>
                  <a:cubicBezTo>
                    <a:pt x="10113" y="5419"/>
                    <a:pt x="10397" y="4789"/>
                    <a:pt x="10397" y="4127"/>
                  </a:cubicBezTo>
                  <a:cubicBezTo>
                    <a:pt x="10397" y="3938"/>
                    <a:pt x="10240" y="3781"/>
                    <a:pt x="10019" y="3781"/>
                  </a:cubicBezTo>
                  <a:lnTo>
                    <a:pt x="9672" y="3781"/>
                  </a:lnTo>
                  <a:lnTo>
                    <a:pt x="9672" y="1103"/>
                  </a:lnTo>
                  <a:cubicBezTo>
                    <a:pt x="9672" y="473"/>
                    <a:pt x="9168" y="0"/>
                    <a:pt x="8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7" name="Google Shape;9877;p67"/>
          <p:cNvGrpSpPr/>
          <p:nvPr/>
        </p:nvGrpSpPr>
        <p:grpSpPr>
          <a:xfrm>
            <a:off x="7744070" y="2111315"/>
            <a:ext cx="293871" cy="336332"/>
            <a:chOff x="-51708850" y="2305750"/>
            <a:chExt cx="278050" cy="318225"/>
          </a:xfrm>
        </p:grpSpPr>
        <p:sp>
          <p:nvSpPr>
            <p:cNvPr id="9878" name="Google Shape;9878;p67"/>
            <p:cNvSpPr/>
            <p:nvPr/>
          </p:nvSpPr>
          <p:spPr>
            <a:xfrm>
              <a:off x="-51617475" y="2455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67"/>
            <p:cNvSpPr/>
            <p:nvPr/>
          </p:nvSpPr>
          <p:spPr>
            <a:xfrm>
              <a:off x="-51541875" y="24554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67"/>
            <p:cNvSpPr/>
            <p:nvPr/>
          </p:nvSpPr>
          <p:spPr>
            <a:xfrm>
              <a:off x="-51708850" y="2305750"/>
              <a:ext cx="278050" cy="318225"/>
            </a:xfrm>
            <a:custGeom>
              <a:avLst/>
              <a:gdLst/>
              <a:ahLst/>
              <a:cxnLst/>
              <a:rect l="l" t="t" r="r" b="b"/>
              <a:pathLst>
                <a:path w="11122" h="12729" extrusionOk="0">
                  <a:moveTo>
                    <a:pt x="1765" y="725"/>
                  </a:moveTo>
                  <a:cubicBezTo>
                    <a:pt x="1986" y="725"/>
                    <a:pt x="2143" y="883"/>
                    <a:pt x="2143" y="1072"/>
                  </a:cubicBezTo>
                  <a:cubicBezTo>
                    <a:pt x="2143" y="1261"/>
                    <a:pt x="1986" y="1419"/>
                    <a:pt x="1765" y="1419"/>
                  </a:cubicBezTo>
                  <a:cubicBezTo>
                    <a:pt x="1576" y="1419"/>
                    <a:pt x="1419" y="1261"/>
                    <a:pt x="1419" y="1072"/>
                  </a:cubicBezTo>
                  <a:cubicBezTo>
                    <a:pt x="1419" y="915"/>
                    <a:pt x="1576" y="725"/>
                    <a:pt x="1765" y="725"/>
                  </a:cubicBezTo>
                  <a:close/>
                  <a:moveTo>
                    <a:pt x="5514" y="725"/>
                  </a:moveTo>
                  <a:cubicBezTo>
                    <a:pt x="5703" y="725"/>
                    <a:pt x="5861" y="883"/>
                    <a:pt x="5861" y="1072"/>
                  </a:cubicBezTo>
                  <a:cubicBezTo>
                    <a:pt x="5861" y="1261"/>
                    <a:pt x="5703" y="1419"/>
                    <a:pt x="5514" y="1419"/>
                  </a:cubicBezTo>
                  <a:cubicBezTo>
                    <a:pt x="5325" y="1419"/>
                    <a:pt x="5168" y="1261"/>
                    <a:pt x="5168" y="1072"/>
                  </a:cubicBezTo>
                  <a:cubicBezTo>
                    <a:pt x="5136" y="915"/>
                    <a:pt x="5294" y="725"/>
                    <a:pt x="5514" y="725"/>
                  </a:cubicBezTo>
                  <a:close/>
                  <a:moveTo>
                    <a:pt x="9232" y="725"/>
                  </a:moveTo>
                  <a:cubicBezTo>
                    <a:pt x="9421" y="725"/>
                    <a:pt x="9578" y="883"/>
                    <a:pt x="9578" y="1072"/>
                  </a:cubicBezTo>
                  <a:cubicBezTo>
                    <a:pt x="9578" y="1261"/>
                    <a:pt x="9421" y="1419"/>
                    <a:pt x="9232" y="1419"/>
                  </a:cubicBezTo>
                  <a:cubicBezTo>
                    <a:pt x="9011" y="1419"/>
                    <a:pt x="8885" y="1261"/>
                    <a:pt x="8885" y="1072"/>
                  </a:cubicBezTo>
                  <a:cubicBezTo>
                    <a:pt x="8854" y="915"/>
                    <a:pt x="9011" y="725"/>
                    <a:pt x="9232" y="725"/>
                  </a:cubicBezTo>
                  <a:close/>
                  <a:moveTo>
                    <a:pt x="5483" y="3277"/>
                  </a:moveTo>
                  <a:lnTo>
                    <a:pt x="5987" y="3781"/>
                  </a:lnTo>
                  <a:lnTo>
                    <a:pt x="5483" y="4286"/>
                  </a:lnTo>
                  <a:lnTo>
                    <a:pt x="4979" y="3781"/>
                  </a:lnTo>
                  <a:lnTo>
                    <a:pt x="5483" y="3277"/>
                  </a:lnTo>
                  <a:close/>
                  <a:moveTo>
                    <a:pt x="8602" y="2049"/>
                  </a:moveTo>
                  <a:lnTo>
                    <a:pt x="8822" y="2175"/>
                  </a:lnTo>
                  <a:lnTo>
                    <a:pt x="8822" y="4443"/>
                  </a:lnTo>
                  <a:lnTo>
                    <a:pt x="6396" y="4443"/>
                  </a:lnTo>
                  <a:lnTo>
                    <a:pt x="6837" y="4034"/>
                  </a:lnTo>
                  <a:cubicBezTo>
                    <a:pt x="6995" y="3876"/>
                    <a:pt x="6995" y="3624"/>
                    <a:pt x="6837" y="3498"/>
                  </a:cubicBezTo>
                  <a:lnTo>
                    <a:pt x="5766" y="2458"/>
                  </a:lnTo>
                  <a:cubicBezTo>
                    <a:pt x="5687" y="2380"/>
                    <a:pt x="5585" y="2340"/>
                    <a:pt x="5491" y="2340"/>
                  </a:cubicBezTo>
                  <a:cubicBezTo>
                    <a:pt x="5396" y="2340"/>
                    <a:pt x="5309" y="2380"/>
                    <a:pt x="5262" y="2458"/>
                  </a:cubicBezTo>
                  <a:lnTo>
                    <a:pt x="4191" y="3498"/>
                  </a:lnTo>
                  <a:cubicBezTo>
                    <a:pt x="4033" y="3655"/>
                    <a:pt x="4033" y="3907"/>
                    <a:pt x="4191" y="4034"/>
                  </a:cubicBezTo>
                  <a:lnTo>
                    <a:pt x="4632" y="4443"/>
                  </a:lnTo>
                  <a:lnTo>
                    <a:pt x="2175" y="4443"/>
                  </a:lnTo>
                  <a:lnTo>
                    <a:pt x="2175" y="2175"/>
                  </a:lnTo>
                  <a:lnTo>
                    <a:pt x="2427" y="2049"/>
                  </a:lnTo>
                  <a:lnTo>
                    <a:pt x="3435" y="2868"/>
                  </a:lnTo>
                  <a:cubicBezTo>
                    <a:pt x="3498" y="2931"/>
                    <a:pt x="3577" y="2962"/>
                    <a:pt x="3655" y="2962"/>
                  </a:cubicBezTo>
                  <a:cubicBezTo>
                    <a:pt x="3734" y="2962"/>
                    <a:pt x="3813" y="2931"/>
                    <a:pt x="3876" y="2868"/>
                  </a:cubicBezTo>
                  <a:lnTo>
                    <a:pt x="4884" y="2049"/>
                  </a:lnTo>
                  <a:cubicBezTo>
                    <a:pt x="5042" y="2175"/>
                    <a:pt x="5231" y="2206"/>
                    <a:pt x="5483" y="2206"/>
                  </a:cubicBezTo>
                  <a:cubicBezTo>
                    <a:pt x="5672" y="2206"/>
                    <a:pt x="5924" y="2143"/>
                    <a:pt x="6081" y="2049"/>
                  </a:cubicBezTo>
                  <a:lnTo>
                    <a:pt x="7089" y="2868"/>
                  </a:lnTo>
                  <a:cubicBezTo>
                    <a:pt x="7152" y="2931"/>
                    <a:pt x="7231" y="2962"/>
                    <a:pt x="7314" y="2962"/>
                  </a:cubicBezTo>
                  <a:cubicBezTo>
                    <a:pt x="7397" y="2962"/>
                    <a:pt x="7483" y="2931"/>
                    <a:pt x="7562" y="2868"/>
                  </a:cubicBezTo>
                  <a:lnTo>
                    <a:pt x="8602" y="2049"/>
                  </a:lnTo>
                  <a:close/>
                  <a:moveTo>
                    <a:pt x="1419" y="5199"/>
                  </a:moveTo>
                  <a:lnTo>
                    <a:pt x="1419" y="6711"/>
                  </a:lnTo>
                  <a:cubicBezTo>
                    <a:pt x="977" y="6711"/>
                    <a:pt x="662" y="6396"/>
                    <a:pt x="662" y="5955"/>
                  </a:cubicBezTo>
                  <a:cubicBezTo>
                    <a:pt x="662" y="5546"/>
                    <a:pt x="1041" y="5199"/>
                    <a:pt x="1419" y="5199"/>
                  </a:cubicBezTo>
                  <a:close/>
                  <a:moveTo>
                    <a:pt x="9610" y="5199"/>
                  </a:moveTo>
                  <a:cubicBezTo>
                    <a:pt x="10019" y="5199"/>
                    <a:pt x="10366" y="5546"/>
                    <a:pt x="10366" y="5955"/>
                  </a:cubicBezTo>
                  <a:cubicBezTo>
                    <a:pt x="10366" y="6333"/>
                    <a:pt x="10019" y="6711"/>
                    <a:pt x="9610" y="6711"/>
                  </a:cubicBezTo>
                  <a:lnTo>
                    <a:pt x="9610" y="5199"/>
                  </a:lnTo>
                  <a:close/>
                  <a:moveTo>
                    <a:pt x="8822" y="5199"/>
                  </a:moveTo>
                  <a:lnTo>
                    <a:pt x="8822" y="8602"/>
                  </a:lnTo>
                  <a:lnTo>
                    <a:pt x="8224" y="8791"/>
                  </a:lnTo>
                  <a:cubicBezTo>
                    <a:pt x="8167" y="8807"/>
                    <a:pt x="8105" y="8815"/>
                    <a:pt x="8043" y="8815"/>
                  </a:cubicBezTo>
                  <a:cubicBezTo>
                    <a:pt x="7863" y="8815"/>
                    <a:pt x="7671" y="8750"/>
                    <a:pt x="7531" y="8633"/>
                  </a:cubicBezTo>
                  <a:cubicBezTo>
                    <a:pt x="7239" y="8342"/>
                    <a:pt x="6873" y="8200"/>
                    <a:pt x="6512" y="8200"/>
                  </a:cubicBezTo>
                  <a:cubicBezTo>
                    <a:pt x="6132" y="8200"/>
                    <a:pt x="5758" y="8358"/>
                    <a:pt x="5483" y="8665"/>
                  </a:cubicBezTo>
                  <a:cubicBezTo>
                    <a:pt x="5217" y="8382"/>
                    <a:pt x="4828" y="8222"/>
                    <a:pt x="4432" y="8222"/>
                  </a:cubicBezTo>
                  <a:cubicBezTo>
                    <a:pt x="4078" y="8222"/>
                    <a:pt x="3718" y="8350"/>
                    <a:pt x="3435" y="8633"/>
                  </a:cubicBezTo>
                  <a:cubicBezTo>
                    <a:pt x="3303" y="8765"/>
                    <a:pt x="3141" y="8820"/>
                    <a:pt x="2958" y="8820"/>
                  </a:cubicBezTo>
                  <a:cubicBezTo>
                    <a:pt x="2879" y="8820"/>
                    <a:pt x="2796" y="8810"/>
                    <a:pt x="2710" y="8791"/>
                  </a:cubicBezTo>
                  <a:lnTo>
                    <a:pt x="2080" y="8602"/>
                  </a:lnTo>
                  <a:lnTo>
                    <a:pt x="2080" y="5199"/>
                  </a:lnTo>
                  <a:close/>
                  <a:moveTo>
                    <a:pt x="4442" y="8945"/>
                  </a:moveTo>
                  <a:cubicBezTo>
                    <a:pt x="4678" y="8945"/>
                    <a:pt x="4913" y="9062"/>
                    <a:pt x="5042" y="9263"/>
                  </a:cubicBezTo>
                  <a:cubicBezTo>
                    <a:pt x="4853" y="9484"/>
                    <a:pt x="4601" y="9767"/>
                    <a:pt x="4096" y="9925"/>
                  </a:cubicBezTo>
                  <a:cubicBezTo>
                    <a:pt x="3889" y="10000"/>
                    <a:pt x="3677" y="10035"/>
                    <a:pt x="3468" y="10035"/>
                  </a:cubicBezTo>
                  <a:cubicBezTo>
                    <a:pt x="2882" y="10035"/>
                    <a:pt x="2317" y="9759"/>
                    <a:pt x="1923" y="9295"/>
                  </a:cubicBezTo>
                  <a:lnTo>
                    <a:pt x="1923" y="9295"/>
                  </a:lnTo>
                  <a:lnTo>
                    <a:pt x="2521" y="9484"/>
                  </a:lnTo>
                  <a:cubicBezTo>
                    <a:pt x="2673" y="9531"/>
                    <a:pt x="2831" y="9556"/>
                    <a:pt x="2987" y="9556"/>
                  </a:cubicBezTo>
                  <a:cubicBezTo>
                    <a:pt x="3350" y="9556"/>
                    <a:pt x="3706" y="9423"/>
                    <a:pt x="3970" y="9137"/>
                  </a:cubicBezTo>
                  <a:cubicBezTo>
                    <a:pt x="4102" y="9006"/>
                    <a:pt x="4273" y="8945"/>
                    <a:pt x="4442" y="8945"/>
                  </a:cubicBezTo>
                  <a:close/>
                  <a:moveTo>
                    <a:pt x="6546" y="9022"/>
                  </a:moveTo>
                  <a:cubicBezTo>
                    <a:pt x="6718" y="9022"/>
                    <a:pt x="6892" y="9080"/>
                    <a:pt x="7026" y="9200"/>
                  </a:cubicBezTo>
                  <a:cubicBezTo>
                    <a:pt x="7299" y="9496"/>
                    <a:pt x="7671" y="9644"/>
                    <a:pt x="8046" y="9644"/>
                  </a:cubicBezTo>
                  <a:cubicBezTo>
                    <a:pt x="8191" y="9644"/>
                    <a:pt x="8336" y="9622"/>
                    <a:pt x="8476" y="9578"/>
                  </a:cubicBezTo>
                  <a:lnTo>
                    <a:pt x="9074" y="9326"/>
                  </a:lnTo>
                  <a:lnTo>
                    <a:pt x="9074" y="9326"/>
                  </a:lnTo>
                  <a:cubicBezTo>
                    <a:pt x="8677" y="9794"/>
                    <a:pt x="8107" y="10053"/>
                    <a:pt x="7517" y="10053"/>
                  </a:cubicBezTo>
                  <a:cubicBezTo>
                    <a:pt x="7312" y="10053"/>
                    <a:pt x="7104" y="10022"/>
                    <a:pt x="6900" y="9956"/>
                  </a:cubicBezTo>
                  <a:cubicBezTo>
                    <a:pt x="6428" y="9799"/>
                    <a:pt x="6144" y="9547"/>
                    <a:pt x="5955" y="9326"/>
                  </a:cubicBezTo>
                  <a:cubicBezTo>
                    <a:pt x="6082" y="9127"/>
                    <a:pt x="6313" y="9022"/>
                    <a:pt x="6546" y="9022"/>
                  </a:cubicBezTo>
                  <a:close/>
                  <a:moveTo>
                    <a:pt x="5514" y="9893"/>
                  </a:moveTo>
                  <a:cubicBezTo>
                    <a:pt x="5640" y="10019"/>
                    <a:pt x="5798" y="10177"/>
                    <a:pt x="6081" y="10334"/>
                  </a:cubicBezTo>
                  <a:cubicBezTo>
                    <a:pt x="5924" y="10397"/>
                    <a:pt x="5703" y="10492"/>
                    <a:pt x="5514" y="10492"/>
                  </a:cubicBezTo>
                  <a:cubicBezTo>
                    <a:pt x="5325" y="10492"/>
                    <a:pt x="5136" y="10429"/>
                    <a:pt x="4979" y="10334"/>
                  </a:cubicBezTo>
                  <a:cubicBezTo>
                    <a:pt x="5231" y="10177"/>
                    <a:pt x="5388" y="10019"/>
                    <a:pt x="5514" y="9893"/>
                  </a:cubicBezTo>
                  <a:close/>
                  <a:moveTo>
                    <a:pt x="6774" y="10681"/>
                  </a:moveTo>
                  <a:cubicBezTo>
                    <a:pt x="7011" y="10749"/>
                    <a:pt x="7247" y="10780"/>
                    <a:pt x="7484" y="10780"/>
                  </a:cubicBezTo>
                  <a:cubicBezTo>
                    <a:pt x="7688" y="10780"/>
                    <a:pt x="7893" y="10756"/>
                    <a:pt x="8098" y="10713"/>
                  </a:cubicBezTo>
                  <a:lnTo>
                    <a:pt x="8098" y="10713"/>
                  </a:lnTo>
                  <a:cubicBezTo>
                    <a:pt x="7499" y="11500"/>
                    <a:pt x="6554" y="11973"/>
                    <a:pt x="5514" y="11973"/>
                  </a:cubicBezTo>
                  <a:cubicBezTo>
                    <a:pt x="4506" y="11973"/>
                    <a:pt x="3498" y="11500"/>
                    <a:pt x="2868" y="10713"/>
                  </a:cubicBezTo>
                  <a:lnTo>
                    <a:pt x="2868" y="10713"/>
                  </a:lnTo>
                  <a:cubicBezTo>
                    <a:pt x="3072" y="10756"/>
                    <a:pt x="3277" y="10780"/>
                    <a:pt x="3482" y="10780"/>
                  </a:cubicBezTo>
                  <a:cubicBezTo>
                    <a:pt x="3718" y="10780"/>
                    <a:pt x="3955" y="10749"/>
                    <a:pt x="4191" y="10681"/>
                  </a:cubicBezTo>
                  <a:cubicBezTo>
                    <a:pt x="4538" y="11028"/>
                    <a:pt x="5010" y="11217"/>
                    <a:pt x="5483" y="11217"/>
                  </a:cubicBezTo>
                  <a:cubicBezTo>
                    <a:pt x="5955" y="11217"/>
                    <a:pt x="6459" y="11028"/>
                    <a:pt x="6774" y="10681"/>
                  </a:cubicBezTo>
                  <a:close/>
                  <a:moveTo>
                    <a:pt x="1860" y="1"/>
                  </a:moveTo>
                  <a:cubicBezTo>
                    <a:pt x="1261" y="1"/>
                    <a:pt x="757" y="505"/>
                    <a:pt x="757" y="1104"/>
                  </a:cubicBezTo>
                  <a:cubicBezTo>
                    <a:pt x="757" y="1576"/>
                    <a:pt x="1072" y="2017"/>
                    <a:pt x="1513" y="2175"/>
                  </a:cubicBezTo>
                  <a:lnTo>
                    <a:pt x="1513" y="4443"/>
                  </a:lnTo>
                  <a:cubicBezTo>
                    <a:pt x="662" y="4443"/>
                    <a:pt x="1" y="5105"/>
                    <a:pt x="1" y="5955"/>
                  </a:cubicBezTo>
                  <a:cubicBezTo>
                    <a:pt x="1" y="6774"/>
                    <a:pt x="662" y="7436"/>
                    <a:pt x="1513" y="7436"/>
                  </a:cubicBezTo>
                  <a:lnTo>
                    <a:pt x="1513" y="8350"/>
                  </a:lnTo>
                  <a:lnTo>
                    <a:pt x="1261" y="8287"/>
                  </a:lnTo>
                  <a:cubicBezTo>
                    <a:pt x="1214" y="8270"/>
                    <a:pt x="1168" y="8262"/>
                    <a:pt x="1124" y="8262"/>
                  </a:cubicBezTo>
                  <a:cubicBezTo>
                    <a:pt x="846" y="8262"/>
                    <a:pt x="657" y="8577"/>
                    <a:pt x="820" y="8822"/>
                  </a:cubicBezTo>
                  <a:cubicBezTo>
                    <a:pt x="1356" y="9610"/>
                    <a:pt x="1450" y="9799"/>
                    <a:pt x="1765" y="10082"/>
                  </a:cubicBezTo>
                  <a:cubicBezTo>
                    <a:pt x="2364" y="11658"/>
                    <a:pt x="3907" y="12729"/>
                    <a:pt x="5609" y="12729"/>
                  </a:cubicBezTo>
                  <a:cubicBezTo>
                    <a:pt x="7278" y="12729"/>
                    <a:pt x="8822" y="11658"/>
                    <a:pt x="9421" y="10082"/>
                  </a:cubicBezTo>
                  <a:cubicBezTo>
                    <a:pt x="9736" y="9799"/>
                    <a:pt x="9862" y="9610"/>
                    <a:pt x="10366" y="8822"/>
                  </a:cubicBezTo>
                  <a:cubicBezTo>
                    <a:pt x="10529" y="8577"/>
                    <a:pt x="10340" y="8262"/>
                    <a:pt x="10062" y="8262"/>
                  </a:cubicBezTo>
                  <a:cubicBezTo>
                    <a:pt x="10018" y="8262"/>
                    <a:pt x="9972" y="8270"/>
                    <a:pt x="9925" y="8287"/>
                  </a:cubicBezTo>
                  <a:lnTo>
                    <a:pt x="9704" y="8350"/>
                  </a:lnTo>
                  <a:lnTo>
                    <a:pt x="9704" y="7436"/>
                  </a:lnTo>
                  <a:cubicBezTo>
                    <a:pt x="10429" y="7436"/>
                    <a:pt x="11122" y="6774"/>
                    <a:pt x="11122" y="5955"/>
                  </a:cubicBezTo>
                  <a:cubicBezTo>
                    <a:pt x="11122" y="5136"/>
                    <a:pt x="10429" y="4443"/>
                    <a:pt x="9610" y="4443"/>
                  </a:cubicBezTo>
                  <a:lnTo>
                    <a:pt x="9610" y="2175"/>
                  </a:lnTo>
                  <a:cubicBezTo>
                    <a:pt x="10051" y="2017"/>
                    <a:pt x="10366" y="1608"/>
                    <a:pt x="10366" y="1104"/>
                  </a:cubicBezTo>
                  <a:cubicBezTo>
                    <a:pt x="10366" y="473"/>
                    <a:pt x="9862" y="1"/>
                    <a:pt x="9263" y="1"/>
                  </a:cubicBezTo>
                  <a:cubicBezTo>
                    <a:pt x="8633" y="1"/>
                    <a:pt x="8161" y="505"/>
                    <a:pt x="8161" y="1104"/>
                  </a:cubicBezTo>
                  <a:cubicBezTo>
                    <a:pt x="8161" y="1230"/>
                    <a:pt x="8192" y="1324"/>
                    <a:pt x="8224" y="1450"/>
                  </a:cubicBezTo>
                  <a:lnTo>
                    <a:pt x="7405" y="2080"/>
                  </a:lnTo>
                  <a:lnTo>
                    <a:pt x="6585" y="1450"/>
                  </a:lnTo>
                  <a:cubicBezTo>
                    <a:pt x="6617" y="1324"/>
                    <a:pt x="6648" y="1230"/>
                    <a:pt x="6648" y="1104"/>
                  </a:cubicBezTo>
                  <a:cubicBezTo>
                    <a:pt x="6648" y="473"/>
                    <a:pt x="6144" y="1"/>
                    <a:pt x="5546" y="1"/>
                  </a:cubicBezTo>
                  <a:cubicBezTo>
                    <a:pt x="4916" y="1"/>
                    <a:pt x="4443" y="505"/>
                    <a:pt x="4443" y="1104"/>
                  </a:cubicBezTo>
                  <a:cubicBezTo>
                    <a:pt x="4443" y="1230"/>
                    <a:pt x="4506" y="1324"/>
                    <a:pt x="4538" y="1450"/>
                  </a:cubicBezTo>
                  <a:lnTo>
                    <a:pt x="3718" y="2080"/>
                  </a:lnTo>
                  <a:lnTo>
                    <a:pt x="2868" y="1450"/>
                  </a:lnTo>
                  <a:cubicBezTo>
                    <a:pt x="2931" y="1324"/>
                    <a:pt x="2962" y="1230"/>
                    <a:pt x="2962" y="1104"/>
                  </a:cubicBezTo>
                  <a:cubicBezTo>
                    <a:pt x="2962" y="473"/>
                    <a:pt x="2458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1" name="Google Shape;9881;p67"/>
          <p:cNvGrpSpPr/>
          <p:nvPr/>
        </p:nvGrpSpPr>
        <p:grpSpPr>
          <a:xfrm>
            <a:off x="1094954" y="3054255"/>
            <a:ext cx="337151" cy="337389"/>
            <a:chOff x="-57956275" y="3197925"/>
            <a:chExt cx="319000" cy="319225"/>
          </a:xfrm>
        </p:grpSpPr>
        <p:sp>
          <p:nvSpPr>
            <p:cNvPr id="9882" name="Google Shape;9882;p67"/>
            <p:cNvSpPr/>
            <p:nvPr/>
          </p:nvSpPr>
          <p:spPr>
            <a:xfrm>
              <a:off x="-57940525" y="3353300"/>
              <a:ext cx="18150" cy="65400"/>
            </a:xfrm>
            <a:custGeom>
              <a:avLst/>
              <a:gdLst/>
              <a:ahLst/>
              <a:cxn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67"/>
            <p:cNvSpPr/>
            <p:nvPr/>
          </p:nvSpPr>
          <p:spPr>
            <a:xfrm>
              <a:off x="-57679825" y="3353300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67"/>
            <p:cNvSpPr/>
            <p:nvPr/>
          </p:nvSpPr>
          <p:spPr>
            <a:xfrm>
              <a:off x="-57956275" y="3255625"/>
              <a:ext cx="319000" cy="55175"/>
            </a:xfrm>
            <a:custGeom>
              <a:avLst/>
              <a:gdLst/>
              <a:ahLst/>
              <a:cxn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67"/>
            <p:cNvSpPr/>
            <p:nvPr/>
          </p:nvSpPr>
          <p:spPr>
            <a:xfrm>
              <a:off x="-57868050" y="3494275"/>
              <a:ext cx="18900" cy="22875"/>
            </a:xfrm>
            <a:custGeom>
              <a:avLst/>
              <a:gdLst/>
              <a:ahLst/>
              <a:cxn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67"/>
            <p:cNvSpPr/>
            <p:nvPr/>
          </p:nvSpPr>
          <p:spPr>
            <a:xfrm>
              <a:off x="-57755425" y="3494275"/>
              <a:ext cx="18125" cy="22875"/>
            </a:xfrm>
            <a:custGeom>
              <a:avLst/>
              <a:gdLst/>
              <a:ahLst/>
              <a:cxn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67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67"/>
            <p:cNvSpPr/>
            <p:nvPr/>
          </p:nvSpPr>
          <p:spPr>
            <a:xfrm>
              <a:off x="-57860975" y="3197925"/>
              <a:ext cx="119750" cy="37250"/>
            </a:xfrm>
            <a:custGeom>
              <a:avLst/>
              <a:gdLst/>
              <a:ahLst/>
              <a:cxn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9" name="Google Shape;9889;p67"/>
          <p:cNvGrpSpPr/>
          <p:nvPr/>
        </p:nvGrpSpPr>
        <p:grpSpPr>
          <a:xfrm>
            <a:off x="1115761" y="3469035"/>
            <a:ext cx="295536" cy="337151"/>
            <a:chOff x="-57940525" y="3590375"/>
            <a:chExt cx="279625" cy="319000"/>
          </a:xfrm>
        </p:grpSpPr>
        <p:sp>
          <p:nvSpPr>
            <p:cNvPr id="9890" name="Google Shape;9890;p67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67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67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67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67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5" name="Google Shape;9895;p67"/>
          <p:cNvGrpSpPr/>
          <p:nvPr/>
        </p:nvGrpSpPr>
        <p:grpSpPr>
          <a:xfrm>
            <a:off x="1095363" y="3883578"/>
            <a:ext cx="336332" cy="337178"/>
            <a:chOff x="-57959425" y="3982600"/>
            <a:chExt cx="318225" cy="319025"/>
          </a:xfrm>
        </p:grpSpPr>
        <p:sp>
          <p:nvSpPr>
            <p:cNvPr id="9896" name="Google Shape;9896;p67"/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67"/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67"/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67"/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0" name="Google Shape;9900;p67"/>
          <p:cNvGrpSpPr/>
          <p:nvPr/>
        </p:nvGrpSpPr>
        <p:grpSpPr>
          <a:xfrm>
            <a:off x="3154845" y="3055312"/>
            <a:ext cx="335513" cy="335513"/>
            <a:chOff x="-55987225" y="3198925"/>
            <a:chExt cx="317450" cy="317450"/>
          </a:xfrm>
        </p:grpSpPr>
        <p:sp>
          <p:nvSpPr>
            <p:cNvPr id="9901" name="Google Shape;9901;p67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67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67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67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5" name="Google Shape;9905;p67"/>
          <p:cNvGrpSpPr/>
          <p:nvPr/>
        </p:nvGrpSpPr>
        <p:grpSpPr>
          <a:xfrm>
            <a:off x="3154845" y="3469722"/>
            <a:ext cx="335513" cy="335645"/>
            <a:chOff x="-55987225" y="3591025"/>
            <a:chExt cx="317450" cy="317575"/>
          </a:xfrm>
        </p:grpSpPr>
        <p:sp>
          <p:nvSpPr>
            <p:cNvPr id="9906" name="Google Shape;9906;p67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67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67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9909;p67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67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1" name="Google Shape;9911;p67"/>
          <p:cNvGrpSpPr/>
          <p:nvPr/>
        </p:nvGrpSpPr>
        <p:grpSpPr>
          <a:xfrm>
            <a:off x="3154013" y="3883578"/>
            <a:ext cx="337178" cy="337178"/>
            <a:chOff x="-55988800" y="3982600"/>
            <a:chExt cx="319025" cy="319025"/>
          </a:xfrm>
        </p:grpSpPr>
        <p:sp>
          <p:nvSpPr>
            <p:cNvPr id="9912" name="Google Shape;9912;p67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67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67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67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67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7" name="Google Shape;9917;p67"/>
          <p:cNvGrpSpPr/>
          <p:nvPr/>
        </p:nvGrpSpPr>
        <p:grpSpPr>
          <a:xfrm>
            <a:off x="5232305" y="3048653"/>
            <a:ext cx="334667" cy="337151"/>
            <a:chOff x="-54026025" y="3192625"/>
            <a:chExt cx="316650" cy="319000"/>
          </a:xfrm>
        </p:grpSpPr>
        <p:sp>
          <p:nvSpPr>
            <p:cNvPr id="9918" name="Google Shape;9918;p67"/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67"/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67"/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67"/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67"/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67"/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67"/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9925;p67"/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6" name="Google Shape;9926;p67"/>
          <p:cNvGrpSpPr/>
          <p:nvPr/>
        </p:nvGrpSpPr>
        <p:grpSpPr>
          <a:xfrm>
            <a:off x="5251039" y="3463196"/>
            <a:ext cx="297200" cy="336332"/>
            <a:chOff x="-54007925" y="3584850"/>
            <a:chExt cx="281200" cy="318225"/>
          </a:xfrm>
        </p:grpSpPr>
        <p:sp>
          <p:nvSpPr>
            <p:cNvPr id="9927" name="Google Shape;9927;p67"/>
            <p:cNvSpPr/>
            <p:nvPr/>
          </p:nvSpPr>
          <p:spPr>
            <a:xfrm>
              <a:off x="-53943325" y="3716375"/>
              <a:ext cx="151250" cy="18950"/>
            </a:xfrm>
            <a:custGeom>
              <a:avLst/>
              <a:gdLst/>
              <a:ahLst/>
              <a:cxnLst/>
              <a:rect l="l" t="t" r="r" b="b"/>
              <a:pathLst>
                <a:path w="6050" h="758" extrusionOk="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67"/>
            <p:cNvSpPr/>
            <p:nvPr/>
          </p:nvSpPr>
          <p:spPr>
            <a:xfrm>
              <a:off x="-53970100" y="3679375"/>
              <a:ext cx="205575" cy="18125"/>
            </a:xfrm>
            <a:custGeom>
              <a:avLst/>
              <a:gdLst/>
              <a:ahLst/>
              <a:cxnLst/>
              <a:rect l="l" t="t" r="r" b="b"/>
              <a:pathLst>
                <a:path w="8223" h="725" extrusionOk="0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67"/>
            <p:cNvSpPr/>
            <p:nvPr/>
          </p:nvSpPr>
          <p:spPr>
            <a:xfrm>
              <a:off x="-53970100" y="3715600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67"/>
            <p:cNvSpPr/>
            <p:nvPr/>
          </p:nvSpPr>
          <p:spPr>
            <a:xfrm>
              <a:off x="-54007125" y="3584850"/>
              <a:ext cx="278825" cy="74850"/>
            </a:xfrm>
            <a:custGeom>
              <a:avLst/>
              <a:gdLst/>
              <a:ahLst/>
              <a:cxnLst/>
              <a:rect l="l" t="t" r="r" b="b"/>
              <a:pathLst>
                <a:path w="11153" h="2994" extrusionOk="0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67"/>
            <p:cNvSpPr/>
            <p:nvPr/>
          </p:nvSpPr>
          <p:spPr>
            <a:xfrm>
              <a:off x="-54007925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67"/>
            <p:cNvSpPr/>
            <p:nvPr/>
          </p:nvSpPr>
          <p:spPr>
            <a:xfrm>
              <a:off x="-53745625" y="3740025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3" name="Google Shape;9933;p67"/>
          <p:cNvGrpSpPr/>
          <p:nvPr/>
        </p:nvGrpSpPr>
        <p:grpSpPr>
          <a:xfrm>
            <a:off x="5251039" y="3876153"/>
            <a:ext cx="297200" cy="337098"/>
            <a:chOff x="-54007925" y="3975575"/>
            <a:chExt cx="281200" cy="318950"/>
          </a:xfrm>
        </p:grpSpPr>
        <p:sp>
          <p:nvSpPr>
            <p:cNvPr id="9934" name="Google Shape;9934;p67"/>
            <p:cNvSpPr/>
            <p:nvPr/>
          </p:nvSpPr>
          <p:spPr>
            <a:xfrm>
              <a:off x="-53988225" y="3975575"/>
              <a:ext cx="244175" cy="142825"/>
            </a:xfrm>
            <a:custGeom>
              <a:avLst/>
              <a:gdLst/>
              <a:ahLst/>
              <a:cxnLst/>
              <a:rect l="l" t="t" r="r" b="b"/>
              <a:pathLst>
                <a:path w="9767" h="5713" extrusionOk="0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9935;p67"/>
            <p:cNvSpPr/>
            <p:nvPr/>
          </p:nvSpPr>
          <p:spPr>
            <a:xfrm>
              <a:off x="-53970100" y="4100750"/>
              <a:ext cx="204800" cy="193775"/>
            </a:xfrm>
            <a:custGeom>
              <a:avLst/>
              <a:gdLst/>
              <a:ahLst/>
              <a:cxnLst/>
              <a:rect l="l" t="t" r="r" b="b"/>
              <a:pathLst>
                <a:path w="8192" h="7751" extrusionOk="0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67"/>
            <p:cNvSpPr/>
            <p:nvPr/>
          </p:nvSpPr>
          <p:spPr>
            <a:xfrm>
              <a:off x="-53745625" y="4132250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67"/>
            <p:cNvSpPr/>
            <p:nvPr/>
          </p:nvSpPr>
          <p:spPr>
            <a:xfrm>
              <a:off x="-540079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8" name="Google Shape;9938;p67"/>
          <p:cNvGrpSpPr/>
          <p:nvPr/>
        </p:nvGrpSpPr>
        <p:grpSpPr>
          <a:xfrm>
            <a:off x="7350062" y="3064930"/>
            <a:ext cx="258069" cy="336702"/>
            <a:chOff x="-52005775" y="3208025"/>
            <a:chExt cx="244175" cy="318575"/>
          </a:xfrm>
        </p:grpSpPr>
        <p:sp>
          <p:nvSpPr>
            <p:cNvPr id="9939" name="Google Shape;9939;p67"/>
            <p:cNvSpPr/>
            <p:nvPr/>
          </p:nvSpPr>
          <p:spPr>
            <a:xfrm>
              <a:off x="-51800200" y="3469850"/>
              <a:ext cx="38600" cy="56750"/>
            </a:xfrm>
            <a:custGeom>
              <a:avLst/>
              <a:gdLst/>
              <a:ahLst/>
              <a:cxnLst/>
              <a:rect l="l" t="t" r="r" b="b"/>
              <a:pathLst>
                <a:path w="1544" h="2270" extrusionOk="0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9940;p67"/>
            <p:cNvSpPr/>
            <p:nvPr/>
          </p:nvSpPr>
          <p:spPr>
            <a:xfrm>
              <a:off x="-52005775" y="3208025"/>
              <a:ext cx="111875" cy="131900"/>
            </a:xfrm>
            <a:custGeom>
              <a:avLst/>
              <a:gdLst/>
              <a:ahLst/>
              <a:cxnLst/>
              <a:rect l="l" t="t" r="r" b="b"/>
              <a:pathLst>
                <a:path w="4475" h="5276" extrusionOk="0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9941;p67"/>
            <p:cNvSpPr/>
            <p:nvPr/>
          </p:nvSpPr>
          <p:spPr>
            <a:xfrm>
              <a:off x="-51800200" y="3385575"/>
              <a:ext cx="37025" cy="37850"/>
            </a:xfrm>
            <a:custGeom>
              <a:avLst/>
              <a:gdLst/>
              <a:ahLst/>
              <a:cxnLst/>
              <a:rect l="l" t="t" r="r" b="b"/>
              <a:pathLst>
                <a:path w="1481" h="1514" extrusionOk="0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67"/>
            <p:cNvSpPr/>
            <p:nvPr/>
          </p:nvSpPr>
          <p:spPr>
            <a:xfrm>
              <a:off x="-51800200" y="33485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67"/>
            <p:cNvSpPr/>
            <p:nvPr/>
          </p:nvSpPr>
          <p:spPr>
            <a:xfrm>
              <a:off x="-51800200" y="34234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67"/>
            <p:cNvSpPr/>
            <p:nvPr/>
          </p:nvSpPr>
          <p:spPr>
            <a:xfrm>
              <a:off x="-51875025" y="3208025"/>
              <a:ext cx="111850" cy="131125"/>
            </a:xfrm>
            <a:custGeom>
              <a:avLst/>
              <a:gdLst/>
              <a:ahLst/>
              <a:cxnLst/>
              <a:rect l="l" t="t" r="r" b="b"/>
              <a:pathLst>
                <a:path w="4474" h="5245" extrusionOk="0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67"/>
            <p:cNvSpPr/>
            <p:nvPr/>
          </p:nvSpPr>
          <p:spPr>
            <a:xfrm>
              <a:off x="-52005000" y="3469850"/>
              <a:ext cx="38625" cy="56750"/>
            </a:xfrm>
            <a:custGeom>
              <a:avLst/>
              <a:gdLst/>
              <a:ahLst/>
              <a:cxnLst/>
              <a:rect l="l" t="t" r="r" b="b"/>
              <a:pathLst>
                <a:path w="1545" h="2270" extrusionOk="0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67"/>
            <p:cNvSpPr/>
            <p:nvPr/>
          </p:nvSpPr>
          <p:spPr>
            <a:xfrm>
              <a:off x="-52005000" y="3423400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7" name="Google Shape;9947;p67"/>
            <p:cNvSpPr/>
            <p:nvPr/>
          </p:nvSpPr>
          <p:spPr>
            <a:xfrm>
              <a:off x="-52005000" y="3385575"/>
              <a:ext cx="37050" cy="37850"/>
            </a:xfrm>
            <a:custGeom>
              <a:avLst/>
              <a:gdLst/>
              <a:ahLst/>
              <a:cxnLst/>
              <a:rect l="l" t="t" r="r" b="b"/>
              <a:pathLst>
                <a:path w="1482" h="1514" extrusionOk="0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9948;p67"/>
            <p:cNvSpPr/>
            <p:nvPr/>
          </p:nvSpPr>
          <p:spPr>
            <a:xfrm>
              <a:off x="-51957725" y="3298150"/>
              <a:ext cx="148100" cy="209550"/>
            </a:xfrm>
            <a:custGeom>
              <a:avLst/>
              <a:gdLst/>
              <a:ahLst/>
              <a:cxnLst/>
              <a:rect l="l" t="t" r="r" b="b"/>
              <a:pathLst>
                <a:path w="5924" h="8382" extrusionOk="0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67"/>
            <p:cNvSpPr/>
            <p:nvPr/>
          </p:nvSpPr>
          <p:spPr>
            <a:xfrm>
              <a:off x="-52005000" y="3348575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0" name="Google Shape;9950;p67"/>
          <p:cNvGrpSpPr/>
          <p:nvPr/>
        </p:nvGrpSpPr>
        <p:grpSpPr>
          <a:xfrm>
            <a:off x="1495919" y="3055312"/>
            <a:ext cx="336332" cy="336332"/>
            <a:chOff x="-57568775" y="3198925"/>
            <a:chExt cx="318225" cy="318225"/>
          </a:xfrm>
        </p:grpSpPr>
        <p:sp>
          <p:nvSpPr>
            <p:cNvPr id="9951" name="Google Shape;9951;p67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2" name="Google Shape;9952;p67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67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67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67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67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7" name="Google Shape;9957;p67"/>
          <p:cNvGrpSpPr/>
          <p:nvPr/>
        </p:nvGrpSpPr>
        <p:grpSpPr>
          <a:xfrm>
            <a:off x="1516317" y="3469035"/>
            <a:ext cx="295536" cy="336332"/>
            <a:chOff x="-57549075" y="3590375"/>
            <a:chExt cx="279625" cy="318225"/>
          </a:xfrm>
        </p:grpSpPr>
        <p:sp>
          <p:nvSpPr>
            <p:cNvPr id="9958" name="Google Shape;9958;p67"/>
            <p:cNvSpPr/>
            <p:nvPr/>
          </p:nvSpPr>
          <p:spPr>
            <a:xfrm>
              <a:off x="-57493150" y="3777825"/>
              <a:ext cx="167000" cy="74850"/>
            </a:xfrm>
            <a:custGeom>
              <a:avLst/>
              <a:gdLst/>
              <a:ahLst/>
              <a:cxnLst/>
              <a:rect l="l" t="t" r="r" b="b"/>
              <a:pathLst>
                <a:path w="6680" h="2994" extrusionOk="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9" name="Google Shape;9959;p67"/>
            <p:cNvSpPr/>
            <p:nvPr/>
          </p:nvSpPr>
          <p:spPr>
            <a:xfrm>
              <a:off x="-57478975" y="3647075"/>
              <a:ext cx="139425" cy="37050"/>
            </a:xfrm>
            <a:custGeom>
              <a:avLst/>
              <a:gdLst/>
              <a:ahLst/>
              <a:cxnLst/>
              <a:rect l="l" t="t" r="r" b="b"/>
              <a:pathLst>
                <a:path w="5577" h="1482" extrusionOk="0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0" name="Google Shape;9960;p67"/>
            <p:cNvSpPr/>
            <p:nvPr/>
          </p:nvSpPr>
          <p:spPr>
            <a:xfrm>
              <a:off x="-57493950" y="3703775"/>
              <a:ext cx="168575" cy="55175"/>
            </a:xfrm>
            <a:custGeom>
              <a:avLst/>
              <a:gdLst/>
              <a:ahLst/>
              <a:cxnLst/>
              <a:rect l="l" t="t" r="r" b="b"/>
              <a:pathLst>
                <a:path w="6743" h="2207" extrusionOk="0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67"/>
            <p:cNvSpPr/>
            <p:nvPr/>
          </p:nvSpPr>
          <p:spPr>
            <a:xfrm>
              <a:off x="-57549075" y="35903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2" name="Google Shape;9962;p67"/>
          <p:cNvGrpSpPr/>
          <p:nvPr/>
        </p:nvGrpSpPr>
        <p:grpSpPr>
          <a:xfrm>
            <a:off x="1495087" y="3883578"/>
            <a:ext cx="337997" cy="337997"/>
            <a:chOff x="-57570350" y="3982600"/>
            <a:chExt cx="319800" cy="319800"/>
          </a:xfrm>
        </p:grpSpPr>
        <p:sp>
          <p:nvSpPr>
            <p:cNvPr id="9963" name="Google Shape;9963;p67"/>
            <p:cNvSpPr/>
            <p:nvPr/>
          </p:nvSpPr>
          <p:spPr>
            <a:xfrm>
              <a:off x="-57570350" y="4033000"/>
              <a:ext cx="319800" cy="269400"/>
            </a:xfrm>
            <a:custGeom>
              <a:avLst/>
              <a:gdLst/>
              <a:ahLst/>
              <a:cxnLst/>
              <a:rect l="l" t="t" r="r" b="b"/>
              <a:pathLst>
                <a:path w="12792" h="10776" extrusionOk="0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67"/>
            <p:cNvSpPr/>
            <p:nvPr/>
          </p:nvSpPr>
          <p:spPr>
            <a:xfrm>
              <a:off x="-57493150" y="4151150"/>
              <a:ext cx="55150" cy="36250"/>
            </a:xfrm>
            <a:custGeom>
              <a:avLst/>
              <a:gdLst/>
              <a:ahLst/>
              <a:cxnLst/>
              <a:rect l="l" t="t" r="r" b="b"/>
              <a:pathLst>
                <a:path w="2206" h="1450" extrusionOk="0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67"/>
            <p:cNvSpPr/>
            <p:nvPr/>
          </p:nvSpPr>
          <p:spPr>
            <a:xfrm>
              <a:off x="-57381300" y="4151150"/>
              <a:ext cx="55925" cy="36250"/>
            </a:xfrm>
            <a:custGeom>
              <a:avLst/>
              <a:gdLst/>
              <a:ahLst/>
              <a:cxnLst/>
              <a:rect l="l" t="t" r="r" b="b"/>
              <a:pathLst>
                <a:path w="2237" h="1450" extrusionOk="0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67"/>
            <p:cNvSpPr/>
            <p:nvPr/>
          </p:nvSpPr>
          <p:spPr>
            <a:xfrm>
              <a:off x="-57442750" y="3982600"/>
              <a:ext cx="65400" cy="93750"/>
            </a:xfrm>
            <a:custGeom>
              <a:avLst/>
              <a:gdLst/>
              <a:ahLst/>
              <a:cxnLst/>
              <a:rect l="l" t="t" r="r" b="b"/>
              <a:pathLst>
                <a:path w="2616" h="3750" extrusionOk="0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7" name="Google Shape;9967;p67"/>
          <p:cNvGrpSpPr/>
          <p:nvPr/>
        </p:nvGrpSpPr>
        <p:grpSpPr>
          <a:xfrm>
            <a:off x="3589389" y="3054466"/>
            <a:ext cx="295536" cy="337178"/>
            <a:chOff x="-55576850" y="3198125"/>
            <a:chExt cx="279625" cy="319025"/>
          </a:xfrm>
        </p:grpSpPr>
        <p:sp>
          <p:nvSpPr>
            <p:cNvPr id="9968" name="Google Shape;9968;p67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67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67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67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2" name="Google Shape;9972;p67"/>
          <p:cNvGrpSpPr/>
          <p:nvPr/>
        </p:nvGrpSpPr>
        <p:grpSpPr>
          <a:xfrm>
            <a:off x="3568159" y="3468824"/>
            <a:ext cx="337997" cy="336543"/>
            <a:chOff x="-55596550" y="3590175"/>
            <a:chExt cx="319800" cy="318425"/>
          </a:xfrm>
        </p:grpSpPr>
        <p:sp>
          <p:nvSpPr>
            <p:cNvPr id="9973" name="Google Shape;9973;p67"/>
            <p:cNvSpPr/>
            <p:nvPr/>
          </p:nvSpPr>
          <p:spPr>
            <a:xfrm>
              <a:off x="-55596550" y="3590175"/>
              <a:ext cx="319800" cy="112850"/>
            </a:xfrm>
            <a:custGeom>
              <a:avLst/>
              <a:gdLst/>
              <a:ahLst/>
              <a:cxnLst/>
              <a:rect l="l" t="t" r="r" b="b"/>
              <a:pathLst>
                <a:path w="12792" h="4514" extrusionOk="0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67"/>
            <p:cNvSpPr/>
            <p:nvPr/>
          </p:nvSpPr>
          <p:spPr>
            <a:xfrm>
              <a:off x="-55539850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9975;p67"/>
            <p:cNvSpPr/>
            <p:nvPr/>
          </p:nvSpPr>
          <p:spPr>
            <a:xfrm>
              <a:off x="-55316150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9976;p67"/>
            <p:cNvSpPr/>
            <p:nvPr/>
          </p:nvSpPr>
          <p:spPr>
            <a:xfrm>
              <a:off x="-55576850" y="3727425"/>
              <a:ext cx="18900" cy="63800"/>
            </a:xfrm>
            <a:custGeom>
              <a:avLst/>
              <a:gdLst/>
              <a:ahLst/>
              <a:cxnLst/>
              <a:rect l="l" t="t" r="r" b="b"/>
              <a:pathLst>
                <a:path w="756" h="2552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7" name="Google Shape;9977;p67"/>
          <p:cNvGrpSpPr/>
          <p:nvPr/>
        </p:nvGrpSpPr>
        <p:grpSpPr>
          <a:xfrm>
            <a:off x="3568568" y="3883340"/>
            <a:ext cx="337178" cy="337415"/>
            <a:chOff x="-55595775" y="3982375"/>
            <a:chExt cx="319025" cy="319250"/>
          </a:xfrm>
        </p:grpSpPr>
        <p:sp>
          <p:nvSpPr>
            <p:cNvPr id="9978" name="Google Shape;9978;p67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67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67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9981;p67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67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67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4" name="Google Shape;9984;p67"/>
          <p:cNvGrpSpPr/>
          <p:nvPr/>
        </p:nvGrpSpPr>
        <p:grpSpPr>
          <a:xfrm>
            <a:off x="5645606" y="3048653"/>
            <a:ext cx="337178" cy="336332"/>
            <a:chOff x="-53635375" y="3192625"/>
            <a:chExt cx="319025" cy="318225"/>
          </a:xfrm>
        </p:grpSpPr>
        <p:sp>
          <p:nvSpPr>
            <p:cNvPr id="9985" name="Google Shape;9985;p67"/>
            <p:cNvSpPr/>
            <p:nvPr/>
          </p:nvSpPr>
          <p:spPr>
            <a:xfrm>
              <a:off x="-53560550" y="3342275"/>
              <a:ext cx="167000" cy="151250"/>
            </a:xfrm>
            <a:custGeom>
              <a:avLst/>
              <a:gdLst/>
              <a:ahLst/>
              <a:cxnLst/>
              <a:rect l="l" t="t" r="r" b="b"/>
              <a:pathLst>
                <a:path w="6680" h="6050" extrusionOk="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67"/>
            <p:cNvSpPr/>
            <p:nvPr/>
          </p:nvSpPr>
          <p:spPr>
            <a:xfrm>
              <a:off x="-53559750" y="3305250"/>
              <a:ext cx="168575" cy="18150"/>
            </a:xfrm>
            <a:custGeom>
              <a:avLst/>
              <a:gdLst/>
              <a:ahLst/>
              <a:cxnLst/>
              <a:rect l="l" t="t" r="r" b="b"/>
              <a:pathLst>
                <a:path w="6743" h="726" extrusionOk="0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67"/>
            <p:cNvSpPr/>
            <p:nvPr/>
          </p:nvSpPr>
          <p:spPr>
            <a:xfrm>
              <a:off x="-53635375" y="31926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8" name="Google Shape;9988;p67"/>
          <p:cNvGrpSpPr/>
          <p:nvPr/>
        </p:nvGrpSpPr>
        <p:grpSpPr>
          <a:xfrm>
            <a:off x="5666427" y="3463196"/>
            <a:ext cx="295536" cy="337178"/>
            <a:chOff x="-53615675" y="3584850"/>
            <a:chExt cx="279625" cy="319025"/>
          </a:xfrm>
        </p:grpSpPr>
        <p:sp>
          <p:nvSpPr>
            <p:cNvPr id="9989" name="Google Shape;9989;p67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67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67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2" name="Google Shape;9992;p67"/>
          <p:cNvGrpSpPr/>
          <p:nvPr/>
        </p:nvGrpSpPr>
        <p:grpSpPr>
          <a:xfrm>
            <a:off x="5645619" y="3877131"/>
            <a:ext cx="337151" cy="336121"/>
            <a:chOff x="-53634575" y="3976500"/>
            <a:chExt cx="319000" cy="318025"/>
          </a:xfrm>
        </p:grpSpPr>
        <p:sp>
          <p:nvSpPr>
            <p:cNvPr id="9993" name="Google Shape;9993;p67"/>
            <p:cNvSpPr/>
            <p:nvPr/>
          </p:nvSpPr>
          <p:spPr>
            <a:xfrm>
              <a:off x="-53634575" y="3976500"/>
              <a:ext cx="319000" cy="93550"/>
            </a:xfrm>
            <a:custGeom>
              <a:avLst/>
              <a:gdLst/>
              <a:ahLst/>
              <a:cxnLst/>
              <a:rect l="l" t="t" r="r" b="b"/>
              <a:pathLst>
                <a:path w="12760" h="3742" extrusionOk="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67"/>
            <p:cNvSpPr/>
            <p:nvPr/>
          </p:nvSpPr>
          <p:spPr>
            <a:xfrm>
              <a:off x="-53614900" y="4163750"/>
              <a:ext cx="140225" cy="130775"/>
            </a:xfrm>
            <a:custGeom>
              <a:avLst/>
              <a:gdLst/>
              <a:ahLst/>
              <a:cxnLst/>
              <a:rect l="l" t="t" r="r" b="b"/>
              <a:pathLst>
                <a:path w="5609" h="5231" extrusionOk="0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67"/>
            <p:cNvSpPr/>
            <p:nvPr/>
          </p:nvSpPr>
          <p:spPr>
            <a:xfrm>
              <a:off x="-53616475" y="4088925"/>
              <a:ext cx="126050" cy="74850"/>
            </a:xfrm>
            <a:custGeom>
              <a:avLst/>
              <a:gdLst/>
              <a:ahLst/>
              <a:cxnLst/>
              <a:rect l="l" t="t" r="r" b="b"/>
              <a:pathLst>
                <a:path w="5042" h="2994" extrusionOk="0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67"/>
            <p:cNvSpPr/>
            <p:nvPr/>
          </p:nvSpPr>
          <p:spPr>
            <a:xfrm>
              <a:off x="-53475475" y="4163750"/>
              <a:ext cx="139425" cy="130775"/>
            </a:xfrm>
            <a:custGeom>
              <a:avLst/>
              <a:gdLst/>
              <a:ahLst/>
              <a:cxnLst/>
              <a:rect l="l" t="t" r="r" b="b"/>
              <a:pathLst>
                <a:path w="5577" h="5231" extrusionOk="0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67"/>
            <p:cNvSpPr/>
            <p:nvPr/>
          </p:nvSpPr>
          <p:spPr>
            <a:xfrm>
              <a:off x="-53559750" y="4100750"/>
              <a:ext cx="167775" cy="174875"/>
            </a:xfrm>
            <a:custGeom>
              <a:avLst/>
              <a:gdLst/>
              <a:ahLst/>
              <a:cxnLst/>
              <a:rect l="l" t="t" r="r" b="b"/>
              <a:pathLst>
                <a:path w="6711" h="6995" extrusionOk="0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67"/>
            <p:cNvSpPr/>
            <p:nvPr/>
          </p:nvSpPr>
          <p:spPr>
            <a:xfrm>
              <a:off x="-53373875" y="4144850"/>
              <a:ext cx="18925" cy="37825"/>
            </a:xfrm>
            <a:custGeom>
              <a:avLst/>
              <a:gdLst/>
              <a:ahLst/>
              <a:cxnLst/>
              <a:rect l="l" t="t" r="r" b="b"/>
              <a:pathLst>
                <a:path w="757" h="15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67"/>
            <p:cNvSpPr/>
            <p:nvPr/>
          </p:nvSpPr>
          <p:spPr>
            <a:xfrm>
              <a:off x="-53596775" y="4144850"/>
              <a:ext cx="18125" cy="37825"/>
            </a:xfrm>
            <a:custGeom>
              <a:avLst/>
              <a:gdLst/>
              <a:ahLst/>
              <a:cxnLst/>
              <a:rect l="l" t="t" r="r" b="b"/>
              <a:pathLst>
                <a:path w="725" h="1513" extrusionOk="0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67"/>
            <p:cNvSpPr/>
            <p:nvPr/>
          </p:nvSpPr>
          <p:spPr>
            <a:xfrm>
              <a:off x="-53461300" y="4088925"/>
              <a:ext cx="125250" cy="74850"/>
            </a:xfrm>
            <a:custGeom>
              <a:avLst/>
              <a:gdLst/>
              <a:ahLst/>
              <a:cxnLst/>
              <a:rect l="l" t="t" r="r" b="b"/>
              <a:pathLst>
                <a:path w="5010" h="2994" extrusionOk="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1" name="Google Shape;10001;p67"/>
          <p:cNvGrpSpPr/>
          <p:nvPr/>
        </p:nvGrpSpPr>
        <p:grpSpPr>
          <a:xfrm>
            <a:off x="7331328" y="3468718"/>
            <a:ext cx="295536" cy="336649"/>
            <a:chOff x="-52023900" y="3590075"/>
            <a:chExt cx="279625" cy="318525"/>
          </a:xfrm>
        </p:grpSpPr>
        <p:sp>
          <p:nvSpPr>
            <p:cNvPr id="10002" name="Google Shape;10002;p67"/>
            <p:cNvSpPr/>
            <p:nvPr/>
          </p:nvSpPr>
          <p:spPr>
            <a:xfrm>
              <a:off x="-52005000" y="3611625"/>
              <a:ext cx="92175" cy="92175"/>
            </a:xfrm>
            <a:custGeom>
              <a:avLst/>
              <a:gdLst/>
              <a:ahLst/>
              <a:cxnLst/>
              <a:rect l="l" t="t" r="r" b="b"/>
              <a:pathLst>
                <a:path w="3687" h="3687" extrusionOk="0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67"/>
            <p:cNvSpPr/>
            <p:nvPr/>
          </p:nvSpPr>
          <p:spPr>
            <a:xfrm>
              <a:off x="-51894725" y="3614000"/>
              <a:ext cx="121325" cy="106350"/>
            </a:xfrm>
            <a:custGeom>
              <a:avLst/>
              <a:gdLst/>
              <a:ahLst/>
              <a:cxnLst/>
              <a:rect l="l" t="t" r="r" b="b"/>
              <a:pathLst>
                <a:path w="4853" h="4254" extrusionOk="0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67"/>
            <p:cNvSpPr/>
            <p:nvPr/>
          </p:nvSpPr>
          <p:spPr>
            <a:xfrm>
              <a:off x="-51838000" y="3590075"/>
              <a:ext cx="76400" cy="74350"/>
            </a:xfrm>
            <a:custGeom>
              <a:avLst/>
              <a:gdLst/>
              <a:ahLst/>
              <a:cxnLst/>
              <a:rect l="l" t="t" r="r" b="b"/>
              <a:pathLst>
                <a:path w="3056" h="2974" extrusionOk="0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67"/>
            <p:cNvSpPr/>
            <p:nvPr/>
          </p:nvSpPr>
          <p:spPr>
            <a:xfrm>
              <a:off x="-51988450" y="366677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67"/>
            <p:cNvSpPr/>
            <p:nvPr/>
          </p:nvSpPr>
          <p:spPr>
            <a:xfrm>
              <a:off x="-51893150" y="3797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007;p67"/>
            <p:cNvSpPr/>
            <p:nvPr/>
          </p:nvSpPr>
          <p:spPr>
            <a:xfrm>
              <a:off x="-51763200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67"/>
            <p:cNvSpPr/>
            <p:nvPr/>
          </p:nvSpPr>
          <p:spPr>
            <a:xfrm>
              <a:off x="-52023900" y="37463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9" name="Google Shape;10009;p67"/>
          <p:cNvGrpSpPr/>
          <p:nvPr/>
        </p:nvGrpSpPr>
        <p:grpSpPr>
          <a:xfrm>
            <a:off x="1906197" y="3055312"/>
            <a:ext cx="337151" cy="337151"/>
            <a:chOff x="-57173375" y="3198925"/>
            <a:chExt cx="319000" cy="319000"/>
          </a:xfrm>
        </p:grpSpPr>
        <p:sp>
          <p:nvSpPr>
            <p:cNvPr id="10010" name="Google Shape;10010;p67"/>
            <p:cNvSpPr/>
            <p:nvPr/>
          </p:nvSpPr>
          <p:spPr>
            <a:xfrm>
              <a:off x="-57120600" y="3237525"/>
              <a:ext cx="204800" cy="92825"/>
            </a:xfrm>
            <a:custGeom>
              <a:avLst/>
              <a:gdLst/>
              <a:ahLst/>
              <a:cxnLst/>
              <a:rect l="l" t="t" r="r" b="b"/>
              <a:pathLst>
                <a:path w="8192" h="3713" extrusionOk="0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10011;p67"/>
            <p:cNvSpPr/>
            <p:nvPr/>
          </p:nvSpPr>
          <p:spPr>
            <a:xfrm>
              <a:off x="-57053650" y="3273750"/>
              <a:ext cx="70100" cy="74850"/>
            </a:xfrm>
            <a:custGeom>
              <a:avLst/>
              <a:gdLst/>
              <a:ahLst/>
              <a:cxnLst/>
              <a:rect l="l" t="t" r="r" b="b"/>
              <a:pathLst>
                <a:path w="2804" h="2994" extrusionOk="0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10012;p67"/>
            <p:cNvSpPr/>
            <p:nvPr/>
          </p:nvSpPr>
          <p:spPr>
            <a:xfrm>
              <a:off x="-57058375" y="3198925"/>
              <a:ext cx="82700" cy="26800"/>
            </a:xfrm>
            <a:custGeom>
              <a:avLst/>
              <a:gdLst/>
              <a:ahLst/>
              <a:cxnLst/>
              <a:rect l="l" t="t" r="r" b="b"/>
              <a:pathLst>
                <a:path w="3308" h="1072" extrusionOk="0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67"/>
            <p:cNvSpPr/>
            <p:nvPr/>
          </p:nvSpPr>
          <p:spPr>
            <a:xfrm>
              <a:off x="-57173375" y="3338325"/>
              <a:ext cx="319000" cy="179600"/>
            </a:xfrm>
            <a:custGeom>
              <a:avLst/>
              <a:gdLst/>
              <a:ahLst/>
              <a:cxnLst/>
              <a:rect l="l" t="t" r="r" b="b"/>
              <a:pathLst>
                <a:path w="12760" h="7184" extrusionOk="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4" name="Google Shape;10014;p67"/>
          <p:cNvGrpSpPr/>
          <p:nvPr/>
        </p:nvGrpSpPr>
        <p:grpSpPr>
          <a:xfrm>
            <a:off x="1907029" y="3489830"/>
            <a:ext cx="335486" cy="295562"/>
            <a:chOff x="-57176525" y="3610050"/>
            <a:chExt cx="317425" cy="279650"/>
          </a:xfrm>
        </p:grpSpPr>
        <p:sp>
          <p:nvSpPr>
            <p:cNvPr id="10015" name="Google Shape;10015;p67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67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67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67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10019;p67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0" name="Google Shape;10020;p67"/>
          <p:cNvGrpSpPr/>
          <p:nvPr/>
        </p:nvGrpSpPr>
        <p:grpSpPr>
          <a:xfrm>
            <a:off x="1922843" y="3882944"/>
            <a:ext cx="303859" cy="336966"/>
            <a:chOff x="-57162350" y="3982000"/>
            <a:chExt cx="287500" cy="318825"/>
          </a:xfrm>
        </p:grpSpPr>
        <p:sp>
          <p:nvSpPr>
            <p:cNvPr id="10021" name="Google Shape;10021;p67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67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67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4" name="Google Shape;10024;p67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5" name="Google Shape;10025;p67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6" name="Google Shape;10026;p67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67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67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9" name="Google Shape;10029;p67"/>
          <p:cNvGrpSpPr/>
          <p:nvPr/>
        </p:nvGrpSpPr>
        <p:grpSpPr>
          <a:xfrm>
            <a:off x="3983124" y="3055312"/>
            <a:ext cx="336332" cy="334667"/>
            <a:chOff x="-55202750" y="3198925"/>
            <a:chExt cx="318225" cy="316650"/>
          </a:xfrm>
        </p:grpSpPr>
        <p:sp>
          <p:nvSpPr>
            <p:cNvPr id="10030" name="Google Shape;10030;p67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10031;p67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2" name="Google Shape;10032;p67"/>
          <p:cNvGrpSpPr/>
          <p:nvPr/>
        </p:nvGrpSpPr>
        <p:grpSpPr>
          <a:xfrm>
            <a:off x="3993112" y="3469035"/>
            <a:ext cx="316357" cy="336332"/>
            <a:chOff x="-55194875" y="3590375"/>
            <a:chExt cx="299325" cy="318225"/>
          </a:xfrm>
        </p:grpSpPr>
        <p:sp>
          <p:nvSpPr>
            <p:cNvPr id="10033" name="Google Shape;10033;p67"/>
            <p:cNvSpPr/>
            <p:nvPr/>
          </p:nvSpPr>
          <p:spPr>
            <a:xfrm>
              <a:off x="-55194875" y="3667550"/>
              <a:ext cx="37050" cy="241050"/>
            </a:xfrm>
            <a:custGeom>
              <a:avLst/>
              <a:gdLst/>
              <a:ahLst/>
              <a:cxnLst/>
              <a:rect l="l" t="t" r="r" b="b"/>
              <a:pathLst>
                <a:path w="1482" h="9642" extrusionOk="0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4" name="Google Shape;10034;p67"/>
            <p:cNvSpPr/>
            <p:nvPr/>
          </p:nvSpPr>
          <p:spPr>
            <a:xfrm>
              <a:off x="-55065700" y="3643925"/>
              <a:ext cx="132350" cy="40200"/>
            </a:xfrm>
            <a:custGeom>
              <a:avLst/>
              <a:gdLst/>
              <a:ahLst/>
              <a:cxnLst/>
              <a:rect l="l" t="t" r="r" b="b"/>
              <a:pathLst>
                <a:path w="5294" h="1608" extrusionOk="0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10035;p67"/>
            <p:cNvSpPr/>
            <p:nvPr/>
          </p:nvSpPr>
          <p:spPr>
            <a:xfrm>
              <a:off x="-55138950" y="3703000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10036;p67"/>
            <p:cNvSpPr/>
            <p:nvPr/>
          </p:nvSpPr>
          <p:spPr>
            <a:xfrm>
              <a:off x="-55138950" y="3590375"/>
              <a:ext cx="204025" cy="92950"/>
            </a:xfrm>
            <a:custGeom>
              <a:avLst/>
              <a:gdLst/>
              <a:ahLst/>
              <a:cxnLst/>
              <a:rect l="l" t="t" r="r" b="b"/>
              <a:pathLst>
                <a:path w="8161" h="3718" extrusionOk="0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7" name="Google Shape;10037;p67"/>
            <p:cNvSpPr/>
            <p:nvPr/>
          </p:nvSpPr>
          <p:spPr>
            <a:xfrm>
              <a:off x="-54914475" y="36888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8" name="Google Shape;10038;p67"/>
          <p:cNvGrpSpPr/>
          <p:nvPr/>
        </p:nvGrpSpPr>
        <p:grpSpPr>
          <a:xfrm>
            <a:off x="3983547" y="3884424"/>
            <a:ext cx="335486" cy="335486"/>
            <a:chOff x="-55203525" y="3983400"/>
            <a:chExt cx="317425" cy="317425"/>
          </a:xfrm>
        </p:grpSpPr>
        <p:sp>
          <p:nvSpPr>
            <p:cNvPr id="10039" name="Google Shape;10039;p67"/>
            <p:cNvSpPr/>
            <p:nvPr/>
          </p:nvSpPr>
          <p:spPr>
            <a:xfrm>
              <a:off x="-55147600" y="4094450"/>
              <a:ext cx="204800" cy="206375"/>
            </a:xfrm>
            <a:custGeom>
              <a:avLst/>
              <a:gdLst/>
              <a:ahLst/>
              <a:cxnLst/>
              <a:rect l="l" t="t" r="r" b="b"/>
              <a:pathLst>
                <a:path w="8192" h="8255" extrusionOk="0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10040;p67"/>
            <p:cNvSpPr/>
            <p:nvPr/>
          </p:nvSpPr>
          <p:spPr>
            <a:xfrm>
              <a:off x="-55203525" y="4027500"/>
              <a:ext cx="317425" cy="196925"/>
            </a:xfrm>
            <a:custGeom>
              <a:avLst/>
              <a:gdLst/>
              <a:ahLst/>
              <a:cxnLst/>
              <a:rect l="l" t="t" r="r" b="b"/>
              <a:pathLst>
                <a:path w="12697" h="7877" extrusionOk="0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67"/>
            <p:cNvSpPr/>
            <p:nvPr/>
          </p:nvSpPr>
          <p:spPr>
            <a:xfrm>
              <a:off x="-55128700" y="3983400"/>
              <a:ext cx="166200" cy="54350"/>
            </a:xfrm>
            <a:custGeom>
              <a:avLst/>
              <a:gdLst/>
              <a:ahLst/>
              <a:cxnLst/>
              <a:rect l="l" t="t" r="r" b="b"/>
              <a:pathLst>
                <a:path w="6648" h="2174" extrusionOk="0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2" name="Google Shape;10042;p67"/>
          <p:cNvGrpSpPr/>
          <p:nvPr/>
        </p:nvGrpSpPr>
        <p:grpSpPr>
          <a:xfrm>
            <a:off x="6069317" y="3048653"/>
            <a:ext cx="315511" cy="337151"/>
            <a:chOff x="-53232900" y="3192625"/>
            <a:chExt cx="298525" cy="319000"/>
          </a:xfrm>
        </p:grpSpPr>
        <p:sp>
          <p:nvSpPr>
            <p:cNvPr id="10043" name="Google Shape;10043;p67"/>
            <p:cNvSpPr/>
            <p:nvPr/>
          </p:nvSpPr>
          <p:spPr>
            <a:xfrm>
              <a:off x="-52972975" y="3315500"/>
              <a:ext cx="37825" cy="55925"/>
            </a:xfrm>
            <a:custGeom>
              <a:avLst/>
              <a:gdLst/>
              <a:ahLst/>
              <a:cxnLst/>
              <a:rect l="l" t="t" r="r" b="b"/>
              <a:pathLst>
                <a:path w="1513" h="2237" extrusionOk="0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67"/>
            <p:cNvSpPr/>
            <p:nvPr/>
          </p:nvSpPr>
          <p:spPr>
            <a:xfrm>
              <a:off x="-52978500" y="3259575"/>
              <a:ext cx="44125" cy="55950"/>
            </a:xfrm>
            <a:custGeom>
              <a:avLst/>
              <a:gdLst/>
              <a:ahLst/>
              <a:cxnLst/>
              <a:rect l="l" t="t" r="r" b="b"/>
              <a:pathLst>
                <a:path w="1765" h="2238" extrusionOk="0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10045;p67"/>
            <p:cNvSpPr/>
            <p:nvPr/>
          </p:nvSpPr>
          <p:spPr>
            <a:xfrm>
              <a:off x="-53232900" y="3324950"/>
              <a:ext cx="242625" cy="55925"/>
            </a:xfrm>
            <a:custGeom>
              <a:avLst/>
              <a:gdLst/>
              <a:ahLst/>
              <a:cxnLst/>
              <a:rect l="l" t="t" r="r" b="b"/>
              <a:pathLst>
                <a:path w="9705" h="2237" extrusionOk="0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10046;p67"/>
            <p:cNvSpPr/>
            <p:nvPr/>
          </p:nvSpPr>
          <p:spPr>
            <a:xfrm>
              <a:off x="-53232100" y="3399775"/>
              <a:ext cx="241825" cy="111850"/>
            </a:xfrm>
            <a:custGeom>
              <a:avLst/>
              <a:gdLst/>
              <a:ahLst/>
              <a:cxnLst/>
              <a:rect l="l" t="t" r="r" b="b"/>
              <a:pathLst>
                <a:path w="9673" h="4474" extrusionOk="0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67"/>
            <p:cNvSpPr/>
            <p:nvPr/>
          </p:nvSpPr>
          <p:spPr>
            <a:xfrm>
              <a:off x="-53134450" y="3287125"/>
              <a:ext cx="44125" cy="18925"/>
            </a:xfrm>
            <a:custGeom>
              <a:avLst/>
              <a:gdLst/>
              <a:ahLst/>
              <a:cxnLst/>
              <a:rect l="l" t="t" r="r" b="b"/>
              <a:pathLst>
                <a:path w="1765" h="757" extrusionOk="0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67"/>
            <p:cNvSpPr/>
            <p:nvPr/>
          </p:nvSpPr>
          <p:spPr>
            <a:xfrm>
              <a:off x="-53232900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67"/>
            <p:cNvSpPr/>
            <p:nvPr/>
          </p:nvSpPr>
          <p:spPr>
            <a:xfrm>
              <a:off x="-53078525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67"/>
            <p:cNvSpPr/>
            <p:nvPr/>
          </p:nvSpPr>
          <p:spPr>
            <a:xfrm>
              <a:off x="-53224225" y="3192625"/>
              <a:ext cx="223700" cy="74850"/>
            </a:xfrm>
            <a:custGeom>
              <a:avLst/>
              <a:gdLst/>
              <a:ahLst/>
              <a:cxnLst/>
              <a:rect l="l" t="t" r="r" b="b"/>
              <a:pathLst>
                <a:path w="8948" h="2994" extrusionOk="0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1" name="Google Shape;10051;p67"/>
          <p:cNvGrpSpPr/>
          <p:nvPr/>
        </p:nvGrpSpPr>
        <p:grpSpPr>
          <a:xfrm>
            <a:off x="6059330" y="3463196"/>
            <a:ext cx="335486" cy="334667"/>
            <a:chOff x="-53242350" y="3584850"/>
            <a:chExt cx="317425" cy="316650"/>
          </a:xfrm>
        </p:grpSpPr>
        <p:sp>
          <p:nvSpPr>
            <p:cNvPr id="10052" name="Google Shape;10052;p67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67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67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67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67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7" name="Google Shape;10057;p67"/>
          <p:cNvGrpSpPr/>
          <p:nvPr/>
        </p:nvGrpSpPr>
        <p:grpSpPr>
          <a:xfrm>
            <a:off x="6079305" y="3876920"/>
            <a:ext cx="295536" cy="337178"/>
            <a:chOff x="-53224225" y="3976300"/>
            <a:chExt cx="279625" cy="319025"/>
          </a:xfrm>
        </p:grpSpPr>
        <p:sp>
          <p:nvSpPr>
            <p:cNvPr id="10058" name="Google Shape;10058;p67"/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10059;p67"/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10060;p67"/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67"/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67"/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10063;p67"/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10064;p67"/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5" name="Google Shape;10065;p67"/>
          <p:cNvGrpSpPr/>
          <p:nvPr/>
        </p:nvGrpSpPr>
        <p:grpSpPr>
          <a:xfrm>
            <a:off x="7310521" y="3884133"/>
            <a:ext cx="337151" cy="336623"/>
            <a:chOff x="-52043575" y="3983125"/>
            <a:chExt cx="319000" cy="318500"/>
          </a:xfrm>
        </p:grpSpPr>
        <p:sp>
          <p:nvSpPr>
            <p:cNvPr id="10066" name="Google Shape;10066;p67"/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67"/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67"/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67"/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10070;p67"/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10071;p67"/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67"/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67"/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67"/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5" name="Google Shape;10075;p67"/>
          <p:cNvGrpSpPr/>
          <p:nvPr/>
        </p:nvGrpSpPr>
        <p:grpSpPr>
          <a:xfrm>
            <a:off x="2346261" y="3055312"/>
            <a:ext cx="295536" cy="337151"/>
            <a:chOff x="-56766175" y="3198925"/>
            <a:chExt cx="279625" cy="319000"/>
          </a:xfrm>
        </p:grpSpPr>
        <p:sp>
          <p:nvSpPr>
            <p:cNvPr id="10076" name="Google Shape;10076;p67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67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67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67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0" name="Google Shape;10080;p67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10081;p67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67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3" name="Google Shape;10083;p67"/>
          <p:cNvGrpSpPr/>
          <p:nvPr/>
        </p:nvGrpSpPr>
        <p:grpSpPr>
          <a:xfrm>
            <a:off x="2345429" y="3469035"/>
            <a:ext cx="297200" cy="336332"/>
            <a:chOff x="-56766175" y="3590375"/>
            <a:chExt cx="281200" cy="318225"/>
          </a:xfrm>
        </p:grpSpPr>
        <p:sp>
          <p:nvSpPr>
            <p:cNvPr id="10084" name="Google Shape;10084;p67"/>
            <p:cNvSpPr/>
            <p:nvPr/>
          </p:nvSpPr>
          <p:spPr>
            <a:xfrm>
              <a:off x="-56766175" y="3632900"/>
              <a:ext cx="281200" cy="275700"/>
            </a:xfrm>
            <a:custGeom>
              <a:avLst/>
              <a:gdLst/>
              <a:ahLst/>
              <a:cxnLst/>
              <a:rect l="l" t="t" r="r" b="b"/>
              <a:pathLst>
                <a:path w="11248" h="11028" extrusionOk="0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67"/>
            <p:cNvSpPr/>
            <p:nvPr/>
          </p:nvSpPr>
          <p:spPr>
            <a:xfrm>
              <a:off x="-56709475" y="3722700"/>
              <a:ext cx="167800" cy="153600"/>
            </a:xfrm>
            <a:custGeom>
              <a:avLst/>
              <a:gdLst/>
              <a:ahLst/>
              <a:cxnLst/>
              <a:rect l="l" t="t" r="r" b="b"/>
              <a:pathLst>
                <a:path w="6712" h="6144" extrusionOk="0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67"/>
            <p:cNvSpPr/>
            <p:nvPr/>
          </p:nvSpPr>
          <p:spPr>
            <a:xfrm>
              <a:off x="-56654325" y="383375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67"/>
            <p:cNvSpPr/>
            <p:nvPr/>
          </p:nvSpPr>
          <p:spPr>
            <a:xfrm>
              <a:off x="-56710250" y="3590375"/>
              <a:ext cx="167775" cy="74850"/>
            </a:xfrm>
            <a:custGeom>
              <a:avLst/>
              <a:gdLst/>
              <a:ahLst/>
              <a:cxnLst/>
              <a:rect l="l" t="t" r="r" b="b"/>
              <a:pathLst>
                <a:path w="6711" h="2994" extrusionOk="0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8" name="Google Shape;10088;p67"/>
          <p:cNvGrpSpPr/>
          <p:nvPr/>
        </p:nvGrpSpPr>
        <p:grpSpPr>
          <a:xfrm>
            <a:off x="2366237" y="3883578"/>
            <a:ext cx="255585" cy="336332"/>
            <a:chOff x="-56747275" y="3982600"/>
            <a:chExt cx="241825" cy="318225"/>
          </a:xfrm>
        </p:grpSpPr>
        <p:sp>
          <p:nvSpPr>
            <p:cNvPr id="10089" name="Google Shape;10089;p67"/>
            <p:cNvSpPr/>
            <p:nvPr/>
          </p:nvSpPr>
          <p:spPr>
            <a:xfrm>
              <a:off x="-56635425" y="4076325"/>
              <a:ext cx="18125" cy="37050"/>
            </a:xfrm>
            <a:custGeom>
              <a:avLst/>
              <a:gdLst/>
              <a:ahLst/>
              <a:cxnLst/>
              <a:rect l="l" t="t" r="r" b="b"/>
              <a:pathLst>
                <a:path w="725" h="1482" extrusionOk="0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67"/>
            <p:cNvSpPr/>
            <p:nvPr/>
          </p:nvSpPr>
          <p:spPr>
            <a:xfrm>
              <a:off x="-56618900" y="3991275"/>
              <a:ext cx="113450" cy="136250"/>
            </a:xfrm>
            <a:custGeom>
              <a:avLst/>
              <a:gdLst/>
              <a:ahLst/>
              <a:cxnLst/>
              <a:rect l="l" t="t" r="r" b="b"/>
              <a:pathLst>
                <a:path w="4538" h="5450" extrusionOk="0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67"/>
            <p:cNvSpPr/>
            <p:nvPr/>
          </p:nvSpPr>
          <p:spPr>
            <a:xfrm>
              <a:off x="-56601550" y="4094450"/>
              <a:ext cx="31525" cy="19700"/>
            </a:xfrm>
            <a:custGeom>
              <a:avLst/>
              <a:gdLst/>
              <a:ahLst/>
              <a:cxnLst/>
              <a:rect l="l" t="t" r="r" b="b"/>
              <a:pathLst>
                <a:path w="1261" h="788" extrusionOk="0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2" name="Google Shape;10092;p67"/>
            <p:cNvSpPr/>
            <p:nvPr/>
          </p:nvSpPr>
          <p:spPr>
            <a:xfrm>
              <a:off x="-56688200" y="4085775"/>
              <a:ext cx="37050" cy="27600"/>
            </a:xfrm>
            <a:custGeom>
              <a:avLst/>
              <a:gdLst/>
              <a:ahLst/>
              <a:cxnLst/>
              <a:rect l="l" t="t" r="r" b="b"/>
              <a:pathLst>
                <a:path w="1482" h="1104" extrusionOk="0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3" name="Google Shape;10093;p67"/>
            <p:cNvSpPr/>
            <p:nvPr/>
          </p:nvSpPr>
          <p:spPr>
            <a:xfrm>
              <a:off x="-56747275" y="3982600"/>
              <a:ext cx="189850" cy="143850"/>
            </a:xfrm>
            <a:custGeom>
              <a:avLst/>
              <a:gdLst/>
              <a:ahLst/>
              <a:cxnLst/>
              <a:rect l="l" t="t" r="r" b="b"/>
              <a:pathLst>
                <a:path w="7594" h="5754" extrusionOk="0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67"/>
            <p:cNvSpPr/>
            <p:nvPr/>
          </p:nvSpPr>
          <p:spPr>
            <a:xfrm>
              <a:off x="-56654325" y="4217500"/>
              <a:ext cx="55150" cy="83325"/>
            </a:xfrm>
            <a:custGeom>
              <a:avLst/>
              <a:gdLst/>
              <a:ahLst/>
              <a:cxnLst/>
              <a:rect l="l" t="t" r="r" b="b"/>
              <a:pathLst>
                <a:path w="2206" h="3333" extrusionOk="0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67"/>
            <p:cNvSpPr/>
            <p:nvPr/>
          </p:nvSpPr>
          <p:spPr>
            <a:xfrm>
              <a:off x="-56729150" y="4132250"/>
              <a:ext cx="204800" cy="157550"/>
            </a:xfrm>
            <a:custGeom>
              <a:avLst/>
              <a:gdLst/>
              <a:ahLst/>
              <a:cxnLst/>
              <a:rect l="l" t="t" r="r" b="b"/>
              <a:pathLst>
                <a:path w="8192" h="6302" extrusionOk="0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6" name="Google Shape;10096;p67"/>
          <p:cNvGrpSpPr/>
          <p:nvPr/>
        </p:nvGrpSpPr>
        <p:grpSpPr>
          <a:xfrm>
            <a:off x="4417669" y="3055312"/>
            <a:ext cx="295536" cy="337151"/>
            <a:chOff x="-54793175" y="3198925"/>
            <a:chExt cx="279625" cy="319000"/>
          </a:xfrm>
        </p:grpSpPr>
        <p:sp>
          <p:nvSpPr>
            <p:cNvPr id="10097" name="Google Shape;10097;p67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67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67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67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10101;p67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2" name="Google Shape;10102;p67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67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4" name="Google Shape;10104;p67"/>
          <p:cNvGrpSpPr/>
          <p:nvPr/>
        </p:nvGrpSpPr>
        <p:grpSpPr>
          <a:xfrm>
            <a:off x="4396848" y="3475694"/>
            <a:ext cx="337178" cy="322143"/>
            <a:chOff x="-54812875" y="3596675"/>
            <a:chExt cx="319025" cy="304800"/>
          </a:xfrm>
        </p:grpSpPr>
        <p:sp>
          <p:nvSpPr>
            <p:cNvPr id="10105" name="Google Shape;10105;p67"/>
            <p:cNvSpPr/>
            <p:nvPr/>
          </p:nvSpPr>
          <p:spPr>
            <a:xfrm>
              <a:off x="-54812875" y="3607700"/>
              <a:ext cx="74850" cy="293775"/>
            </a:xfrm>
            <a:custGeom>
              <a:avLst/>
              <a:gdLst/>
              <a:ahLst/>
              <a:cxnLst/>
              <a:rect l="l" t="t" r="r" b="b"/>
              <a:pathLst>
                <a:path w="2994" h="11751" extrusionOk="0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67"/>
            <p:cNvSpPr/>
            <p:nvPr/>
          </p:nvSpPr>
          <p:spPr>
            <a:xfrm>
              <a:off x="-54662425" y="36218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67"/>
            <p:cNvSpPr/>
            <p:nvPr/>
          </p:nvSpPr>
          <p:spPr>
            <a:xfrm>
              <a:off x="-54737250" y="3652600"/>
              <a:ext cx="66175" cy="37825"/>
            </a:xfrm>
            <a:custGeom>
              <a:avLst/>
              <a:gdLst/>
              <a:ahLst/>
              <a:cxnLst/>
              <a:rect l="l" t="t" r="r" b="b"/>
              <a:pathLst>
                <a:path w="2647" h="1513" extrusionOk="0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67"/>
            <p:cNvSpPr/>
            <p:nvPr/>
          </p:nvSpPr>
          <p:spPr>
            <a:xfrm>
              <a:off x="-54568700" y="3608475"/>
              <a:ext cx="74850" cy="293000"/>
            </a:xfrm>
            <a:custGeom>
              <a:avLst/>
              <a:gdLst/>
              <a:ahLst/>
              <a:cxnLst/>
              <a:rect l="l" t="t" r="r" b="b"/>
              <a:pathLst>
                <a:path w="2994" h="11720" extrusionOk="0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10109;p67"/>
            <p:cNvSpPr/>
            <p:nvPr/>
          </p:nvSpPr>
          <p:spPr>
            <a:xfrm>
              <a:off x="-54636450" y="3652600"/>
              <a:ext cx="66975" cy="37825"/>
            </a:xfrm>
            <a:custGeom>
              <a:avLst/>
              <a:gdLst/>
              <a:ahLst/>
              <a:cxnLst/>
              <a:rect l="l" t="t" r="r" b="b"/>
              <a:pathLst>
                <a:path w="2679" h="1513" extrusionOk="0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10110;p67"/>
            <p:cNvSpPr/>
            <p:nvPr/>
          </p:nvSpPr>
          <p:spPr>
            <a:xfrm>
              <a:off x="-54760100" y="3596675"/>
              <a:ext cx="212675" cy="37025"/>
            </a:xfrm>
            <a:custGeom>
              <a:avLst/>
              <a:gdLst/>
              <a:ahLst/>
              <a:cxnLst/>
              <a:rect l="l" t="t" r="r" b="b"/>
              <a:pathLst>
                <a:path w="8507" h="1481" extrusionOk="0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67"/>
            <p:cNvSpPr/>
            <p:nvPr/>
          </p:nvSpPr>
          <p:spPr>
            <a:xfrm>
              <a:off x="-54738050" y="3708500"/>
              <a:ext cx="169375" cy="186700"/>
            </a:xfrm>
            <a:custGeom>
              <a:avLst/>
              <a:gdLst/>
              <a:ahLst/>
              <a:cxnLst/>
              <a:rect l="l" t="t" r="r" b="b"/>
              <a:pathLst>
                <a:path w="6775" h="7468" extrusionOk="0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12" name="Google Shape;10112;p67"/>
          <p:cNvSpPr/>
          <p:nvPr/>
        </p:nvSpPr>
        <p:spPr>
          <a:xfrm>
            <a:off x="4561689" y="3882759"/>
            <a:ext cx="7530" cy="846"/>
          </a:xfrm>
          <a:custGeom>
            <a:avLst/>
            <a:gdLst/>
            <a:ahLst/>
            <a:cxnLst/>
            <a:rect l="l" t="t" r="r" b="b"/>
            <a:pathLst>
              <a:path w="285" h="32" extrusionOk="0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3" name="Google Shape;10113;p67"/>
          <p:cNvSpPr/>
          <p:nvPr/>
        </p:nvSpPr>
        <p:spPr>
          <a:xfrm>
            <a:off x="4562111" y="3883578"/>
            <a:ext cx="6685" cy="872"/>
          </a:xfrm>
          <a:custGeom>
            <a:avLst/>
            <a:gdLst/>
            <a:ahLst/>
            <a:cxnLst/>
            <a:rect l="l" t="t" r="r" b="b"/>
            <a:pathLst>
              <a:path w="253" h="33" extrusionOk="0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14" name="Google Shape;10114;p67"/>
          <p:cNvGrpSpPr/>
          <p:nvPr/>
        </p:nvGrpSpPr>
        <p:grpSpPr>
          <a:xfrm>
            <a:off x="4417669" y="3883578"/>
            <a:ext cx="295536" cy="336332"/>
            <a:chOff x="-54793175" y="3982600"/>
            <a:chExt cx="279625" cy="318225"/>
          </a:xfrm>
        </p:grpSpPr>
        <p:sp>
          <p:nvSpPr>
            <p:cNvPr id="10115" name="Google Shape;10115;p67"/>
            <p:cNvSpPr/>
            <p:nvPr/>
          </p:nvSpPr>
          <p:spPr>
            <a:xfrm>
              <a:off x="-54646675" y="39826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67"/>
            <p:cNvSpPr/>
            <p:nvPr/>
          </p:nvSpPr>
          <p:spPr>
            <a:xfrm>
              <a:off x="-54644325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67"/>
            <p:cNvSpPr/>
            <p:nvPr/>
          </p:nvSpPr>
          <p:spPr>
            <a:xfrm>
              <a:off x="-54773475" y="39834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10118;p67"/>
            <p:cNvSpPr/>
            <p:nvPr/>
          </p:nvSpPr>
          <p:spPr>
            <a:xfrm>
              <a:off x="-54699450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10119;p67"/>
            <p:cNvSpPr/>
            <p:nvPr/>
          </p:nvSpPr>
          <p:spPr>
            <a:xfrm>
              <a:off x="-54756150" y="4112550"/>
              <a:ext cx="204800" cy="188275"/>
            </a:xfrm>
            <a:custGeom>
              <a:avLst/>
              <a:gdLst/>
              <a:ahLst/>
              <a:cxnLst/>
              <a:rect l="l" t="t" r="r" b="b"/>
              <a:pathLst>
                <a:path w="8192" h="7531" extrusionOk="0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67"/>
            <p:cNvSpPr/>
            <p:nvPr/>
          </p:nvSpPr>
          <p:spPr>
            <a:xfrm>
              <a:off x="-54532475" y="4136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1" name="Google Shape;10121;p67"/>
            <p:cNvSpPr/>
            <p:nvPr/>
          </p:nvSpPr>
          <p:spPr>
            <a:xfrm>
              <a:off x="-547931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2" name="Google Shape;10122;p67"/>
          <p:cNvGrpSpPr/>
          <p:nvPr/>
        </p:nvGrpSpPr>
        <p:grpSpPr>
          <a:xfrm>
            <a:off x="6494706" y="3048653"/>
            <a:ext cx="295536" cy="336332"/>
            <a:chOff x="-52832000" y="3192625"/>
            <a:chExt cx="279625" cy="318225"/>
          </a:xfrm>
        </p:grpSpPr>
        <p:sp>
          <p:nvSpPr>
            <p:cNvPr id="10123" name="Google Shape;10123;p67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67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67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6" name="Google Shape;10126;p67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10127;p67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67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67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10130;p67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1" name="Google Shape;10131;p67"/>
          <p:cNvGrpSpPr/>
          <p:nvPr/>
        </p:nvGrpSpPr>
        <p:grpSpPr>
          <a:xfrm>
            <a:off x="6473899" y="3464042"/>
            <a:ext cx="337151" cy="335486"/>
            <a:chOff x="-52851675" y="3585650"/>
            <a:chExt cx="319000" cy="317425"/>
          </a:xfrm>
        </p:grpSpPr>
        <p:sp>
          <p:nvSpPr>
            <p:cNvPr id="10132" name="Google Shape;10132;p67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67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67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67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6" name="Google Shape;10136;p67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10137;p67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8" name="Google Shape;10138;p67"/>
          <p:cNvGrpSpPr/>
          <p:nvPr/>
        </p:nvGrpSpPr>
        <p:grpSpPr>
          <a:xfrm>
            <a:off x="6494706" y="3876920"/>
            <a:ext cx="295536" cy="337178"/>
            <a:chOff x="-52832000" y="3976300"/>
            <a:chExt cx="279625" cy="319025"/>
          </a:xfrm>
        </p:grpSpPr>
        <p:sp>
          <p:nvSpPr>
            <p:cNvPr id="10139" name="Google Shape;10139;p67"/>
            <p:cNvSpPr/>
            <p:nvPr/>
          </p:nvSpPr>
          <p:spPr>
            <a:xfrm>
              <a:off x="-52794975" y="3976300"/>
              <a:ext cx="204800" cy="112650"/>
            </a:xfrm>
            <a:custGeom>
              <a:avLst/>
              <a:gdLst/>
              <a:ahLst/>
              <a:cxnLst/>
              <a:rect l="l" t="t" r="r" b="b"/>
              <a:pathLst>
                <a:path w="8192" h="4506" extrusionOk="0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67"/>
            <p:cNvSpPr/>
            <p:nvPr/>
          </p:nvSpPr>
          <p:spPr>
            <a:xfrm>
              <a:off x="-52757175" y="4051125"/>
              <a:ext cx="167000" cy="94550"/>
            </a:xfrm>
            <a:custGeom>
              <a:avLst/>
              <a:gdLst/>
              <a:ahLst/>
              <a:cxnLst/>
              <a:rect l="l" t="t" r="r" b="b"/>
              <a:pathLst>
                <a:path w="6680" h="3782" extrusionOk="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67"/>
            <p:cNvSpPr/>
            <p:nvPr/>
          </p:nvSpPr>
          <p:spPr>
            <a:xfrm>
              <a:off x="-52794975" y="4088925"/>
              <a:ext cx="204025" cy="206400"/>
            </a:xfrm>
            <a:custGeom>
              <a:avLst/>
              <a:gdLst/>
              <a:ahLst/>
              <a:cxnLst/>
              <a:rect l="l" t="t" r="r" b="b"/>
              <a:pathLst>
                <a:path w="8161" h="8256" extrusionOk="0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67"/>
            <p:cNvSpPr/>
            <p:nvPr/>
          </p:nvSpPr>
          <p:spPr>
            <a:xfrm>
              <a:off x="-528320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3" name="Google Shape;10143;p67"/>
            <p:cNvSpPr/>
            <p:nvPr/>
          </p:nvSpPr>
          <p:spPr>
            <a:xfrm>
              <a:off x="-525713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4" name="Google Shape;10144;p67"/>
          <p:cNvGrpSpPr/>
          <p:nvPr/>
        </p:nvGrpSpPr>
        <p:grpSpPr>
          <a:xfrm>
            <a:off x="7742405" y="3055312"/>
            <a:ext cx="297200" cy="336332"/>
            <a:chOff x="-51633225" y="3198925"/>
            <a:chExt cx="281200" cy="318225"/>
          </a:xfrm>
        </p:grpSpPr>
        <p:sp>
          <p:nvSpPr>
            <p:cNvPr id="10145" name="Google Shape;10145;p67"/>
            <p:cNvSpPr/>
            <p:nvPr/>
          </p:nvSpPr>
          <p:spPr>
            <a:xfrm>
              <a:off x="-516332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67"/>
            <p:cNvSpPr/>
            <p:nvPr/>
          </p:nvSpPr>
          <p:spPr>
            <a:xfrm>
              <a:off x="-51595425" y="334857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67"/>
            <p:cNvSpPr/>
            <p:nvPr/>
          </p:nvSpPr>
          <p:spPr>
            <a:xfrm>
              <a:off x="-51633225" y="3292650"/>
              <a:ext cx="279625" cy="37050"/>
            </a:xfrm>
            <a:custGeom>
              <a:avLst/>
              <a:gdLst/>
              <a:ahLst/>
              <a:cxnLst/>
              <a:rect l="l" t="t" r="r" b="b"/>
              <a:pathLst>
                <a:path w="11185" h="1482" extrusionOk="0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148;p67"/>
            <p:cNvSpPr/>
            <p:nvPr/>
          </p:nvSpPr>
          <p:spPr>
            <a:xfrm>
              <a:off x="-5149225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67"/>
            <p:cNvSpPr/>
            <p:nvPr/>
          </p:nvSpPr>
          <p:spPr>
            <a:xfrm>
              <a:off x="-5159070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67"/>
            <p:cNvSpPr/>
            <p:nvPr/>
          </p:nvSpPr>
          <p:spPr>
            <a:xfrm>
              <a:off x="-51517450" y="3218600"/>
              <a:ext cx="52000" cy="55950"/>
            </a:xfrm>
            <a:custGeom>
              <a:avLst/>
              <a:gdLst/>
              <a:ahLst/>
              <a:cxnLst/>
              <a:rect l="l" t="t" r="r" b="b"/>
              <a:pathLst>
                <a:path w="2080" h="2238" extrusionOk="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151;p67"/>
            <p:cNvSpPr/>
            <p:nvPr/>
          </p:nvSpPr>
          <p:spPr>
            <a:xfrm>
              <a:off x="-51370950" y="3354075"/>
              <a:ext cx="18925" cy="64625"/>
            </a:xfrm>
            <a:custGeom>
              <a:avLst/>
              <a:gdLst/>
              <a:ahLst/>
              <a:cxnLst/>
              <a:rect l="l" t="t" r="r" b="b"/>
              <a:pathLst>
                <a:path w="757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2" name="Google Shape;10152;p67"/>
          <p:cNvGrpSpPr/>
          <p:nvPr/>
        </p:nvGrpSpPr>
        <p:grpSpPr>
          <a:xfrm>
            <a:off x="2734606" y="3056131"/>
            <a:ext cx="342990" cy="335513"/>
            <a:chOff x="-56396775" y="3199700"/>
            <a:chExt cx="324525" cy="317450"/>
          </a:xfrm>
        </p:grpSpPr>
        <p:sp>
          <p:nvSpPr>
            <p:cNvPr id="10153" name="Google Shape;10153;p67"/>
            <p:cNvSpPr/>
            <p:nvPr/>
          </p:nvSpPr>
          <p:spPr>
            <a:xfrm>
              <a:off x="-563747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67"/>
            <p:cNvSpPr/>
            <p:nvPr/>
          </p:nvSpPr>
          <p:spPr>
            <a:xfrm>
              <a:off x="-56333775" y="3199700"/>
              <a:ext cx="198500" cy="73275"/>
            </a:xfrm>
            <a:custGeom>
              <a:avLst/>
              <a:gdLst/>
              <a:ahLst/>
              <a:cxnLst/>
              <a:rect l="l" t="t" r="r" b="b"/>
              <a:pathLst>
                <a:path w="7940" h="2931" extrusionOk="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10155;p67"/>
            <p:cNvSpPr/>
            <p:nvPr/>
          </p:nvSpPr>
          <p:spPr>
            <a:xfrm>
              <a:off x="-56396775" y="3273325"/>
              <a:ext cx="324525" cy="58725"/>
            </a:xfrm>
            <a:custGeom>
              <a:avLst/>
              <a:gdLst/>
              <a:ahLst/>
              <a:cxnLst/>
              <a:rect l="l" t="t" r="r" b="b"/>
              <a:pathLst>
                <a:path w="12981" h="2349" extrusionOk="0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156;p67"/>
            <p:cNvSpPr/>
            <p:nvPr/>
          </p:nvSpPr>
          <p:spPr>
            <a:xfrm>
              <a:off x="-56336925" y="3346200"/>
              <a:ext cx="204800" cy="78800"/>
            </a:xfrm>
            <a:custGeom>
              <a:avLst/>
              <a:gdLst/>
              <a:ahLst/>
              <a:cxnLst/>
              <a:rect l="l" t="t" r="r" b="b"/>
              <a:pathLst>
                <a:path w="8192" h="3152" extrusionOk="0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67"/>
            <p:cNvSpPr/>
            <p:nvPr/>
          </p:nvSpPr>
          <p:spPr>
            <a:xfrm>
              <a:off x="-56332200" y="3406850"/>
              <a:ext cx="193775" cy="110300"/>
            </a:xfrm>
            <a:custGeom>
              <a:avLst/>
              <a:gdLst/>
              <a:ahLst/>
              <a:cxnLst/>
              <a:rect l="l" t="t" r="r" b="b"/>
              <a:pathLst>
                <a:path w="7751" h="4412" extrusionOk="0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67"/>
            <p:cNvSpPr/>
            <p:nvPr/>
          </p:nvSpPr>
          <p:spPr>
            <a:xfrm>
              <a:off x="-56113225" y="3354075"/>
              <a:ext cx="18125" cy="64625"/>
            </a:xfrm>
            <a:custGeom>
              <a:avLst/>
              <a:gdLst/>
              <a:ahLst/>
              <a:cxnLst/>
              <a:rect l="l" t="t" r="r" b="b"/>
              <a:pathLst>
                <a:path w="725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9" name="Google Shape;10159;p67"/>
          <p:cNvGrpSpPr/>
          <p:nvPr/>
        </p:nvGrpSpPr>
        <p:grpSpPr>
          <a:xfrm>
            <a:off x="2737513" y="3479842"/>
            <a:ext cx="337178" cy="315537"/>
            <a:chOff x="-56394425" y="3600600"/>
            <a:chExt cx="319025" cy="298550"/>
          </a:xfrm>
        </p:grpSpPr>
        <p:sp>
          <p:nvSpPr>
            <p:cNvPr id="10160" name="Google Shape;10160;p67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161;p67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67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3" name="Google Shape;10163;p67"/>
          <p:cNvGrpSpPr/>
          <p:nvPr/>
        </p:nvGrpSpPr>
        <p:grpSpPr>
          <a:xfrm>
            <a:off x="2752507" y="3884424"/>
            <a:ext cx="307188" cy="335486"/>
            <a:chOff x="-56379450" y="3983400"/>
            <a:chExt cx="290650" cy="317425"/>
          </a:xfrm>
        </p:grpSpPr>
        <p:sp>
          <p:nvSpPr>
            <p:cNvPr id="10164" name="Google Shape;10164;p67"/>
            <p:cNvSpPr/>
            <p:nvPr/>
          </p:nvSpPr>
          <p:spPr>
            <a:xfrm>
              <a:off x="-56330625" y="3983400"/>
              <a:ext cx="241825" cy="111075"/>
            </a:xfrm>
            <a:custGeom>
              <a:avLst/>
              <a:gdLst/>
              <a:ahLst/>
              <a:cxnLst/>
              <a:rect l="l" t="t" r="r" b="b"/>
              <a:pathLst>
                <a:path w="9673" h="4443" extrusionOk="0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67"/>
            <p:cNvSpPr/>
            <p:nvPr/>
          </p:nvSpPr>
          <p:spPr>
            <a:xfrm>
              <a:off x="-56350300" y="4058225"/>
              <a:ext cx="186675" cy="55150"/>
            </a:xfrm>
            <a:custGeom>
              <a:avLst/>
              <a:gdLst/>
              <a:ahLst/>
              <a:cxnLst/>
              <a:rect l="l" t="t" r="r" b="b"/>
              <a:pathLst>
                <a:path w="7467" h="2206" extrusionOk="0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67"/>
            <p:cNvSpPr/>
            <p:nvPr/>
          </p:nvSpPr>
          <p:spPr>
            <a:xfrm>
              <a:off x="-56245550" y="4168275"/>
              <a:ext cx="78000" cy="26600"/>
            </a:xfrm>
            <a:custGeom>
              <a:avLst/>
              <a:gdLst/>
              <a:ahLst/>
              <a:cxnLst/>
              <a:rect l="l" t="t" r="r" b="b"/>
              <a:pathLst>
                <a:path w="3120" h="1064" extrusionOk="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67"/>
            <p:cNvSpPr/>
            <p:nvPr/>
          </p:nvSpPr>
          <p:spPr>
            <a:xfrm>
              <a:off x="-56359750" y="4112550"/>
              <a:ext cx="204800" cy="53100"/>
            </a:xfrm>
            <a:custGeom>
              <a:avLst/>
              <a:gdLst/>
              <a:ahLst/>
              <a:cxnLst/>
              <a:rect l="l" t="t" r="r" b="b"/>
              <a:pathLst>
                <a:path w="8192" h="2124" extrusionOk="0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67"/>
            <p:cNvSpPr/>
            <p:nvPr/>
          </p:nvSpPr>
          <p:spPr>
            <a:xfrm>
              <a:off x="-56345575" y="4169000"/>
              <a:ext cx="77200" cy="26325"/>
            </a:xfrm>
            <a:custGeom>
              <a:avLst/>
              <a:gdLst/>
              <a:ahLst/>
              <a:cxnLst/>
              <a:rect l="l" t="t" r="r" b="b"/>
              <a:pathLst>
                <a:path w="3088" h="1053" extrusionOk="0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67"/>
            <p:cNvSpPr/>
            <p:nvPr/>
          </p:nvSpPr>
          <p:spPr>
            <a:xfrm>
              <a:off x="-56379450" y="4180300"/>
              <a:ext cx="242600" cy="120525"/>
            </a:xfrm>
            <a:custGeom>
              <a:avLst/>
              <a:gdLst/>
              <a:ahLst/>
              <a:cxnLst/>
              <a:rect l="l" t="t" r="r" b="b"/>
              <a:pathLst>
                <a:path w="9704" h="4821" extrusionOk="0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67"/>
            <p:cNvSpPr/>
            <p:nvPr/>
          </p:nvSpPr>
          <p:spPr>
            <a:xfrm>
              <a:off x="-56181750" y="40393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171;p67"/>
            <p:cNvSpPr/>
            <p:nvPr/>
          </p:nvSpPr>
          <p:spPr>
            <a:xfrm>
              <a:off x="-56332200" y="403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2" name="Google Shape;10172;p67"/>
          <p:cNvGrpSpPr/>
          <p:nvPr/>
        </p:nvGrpSpPr>
        <p:grpSpPr>
          <a:xfrm>
            <a:off x="4835670" y="3055312"/>
            <a:ext cx="297200" cy="337151"/>
            <a:chOff x="-54401725" y="3198925"/>
            <a:chExt cx="281200" cy="319000"/>
          </a:xfrm>
        </p:grpSpPr>
        <p:sp>
          <p:nvSpPr>
            <p:cNvPr id="10173" name="Google Shape;10173;p67"/>
            <p:cNvSpPr/>
            <p:nvPr/>
          </p:nvSpPr>
          <p:spPr>
            <a:xfrm>
              <a:off x="-54159150" y="3465925"/>
              <a:ext cx="38625" cy="52000"/>
            </a:xfrm>
            <a:custGeom>
              <a:avLst/>
              <a:gdLst/>
              <a:ahLst/>
              <a:cxnLst/>
              <a:rect l="l" t="t" r="r" b="b"/>
              <a:pathLst>
                <a:path w="1545" h="2080" extrusionOk="0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67"/>
            <p:cNvSpPr/>
            <p:nvPr/>
          </p:nvSpPr>
          <p:spPr>
            <a:xfrm>
              <a:off x="-54401725" y="3465925"/>
              <a:ext cx="38600" cy="52000"/>
            </a:xfrm>
            <a:custGeom>
              <a:avLst/>
              <a:gdLst/>
              <a:ahLst/>
              <a:cxnLst/>
              <a:rect l="l" t="t" r="r" b="b"/>
              <a:pathLst>
                <a:path w="1544" h="2080" extrusionOk="0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67"/>
            <p:cNvSpPr/>
            <p:nvPr/>
          </p:nvSpPr>
          <p:spPr>
            <a:xfrm>
              <a:off x="-54176475" y="3224125"/>
              <a:ext cx="17350" cy="61450"/>
            </a:xfrm>
            <a:custGeom>
              <a:avLst/>
              <a:gdLst/>
              <a:ahLst/>
              <a:cxnLst/>
              <a:rect l="l" t="t" r="r" b="b"/>
              <a:pathLst>
                <a:path w="694" h="2458" extrusionOk="0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67"/>
            <p:cNvSpPr/>
            <p:nvPr/>
          </p:nvSpPr>
          <p:spPr>
            <a:xfrm>
              <a:off x="-54385975" y="3198925"/>
              <a:ext cx="198500" cy="74850"/>
            </a:xfrm>
            <a:custGeom>
              <a:avLst/>
              <a:gdLst/>
              <a:ahLst/>
              <a:cxnLst/>
              <a:rect l="l" t="t" r="r" b="b"/>
              <a:pathLst>
                <a:path w="7940" h="2994" extrusionOk="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67"/>
            <p:cNvSpPr/>
            <p:nvPr/>
          </p:nvSpPr>
          <p:spPr>
            <a:xfrm>
              <a:off x="-544009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67"/>
            <p:cNvSpPr/>
            <p:nvPr/>
          </p:nvSpPr>
          <p:spPr>
            <a:xfrm>
              <a:off x="-54401725" y="3292650"/>
              <a:ext cx="128400" cy="74850"/>
            </a:xfrm>
            <a:custGeom>
              <a:avLst/>
              <a:gdLst/>
              <a:ahLst/>
              <a:cxnLst/>
              <a:rect l="l" t="t" r="r" b="b"/>
              <a:pathLst>
                <a:path w="5136" h="2994" extrusionOk="0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179;p67"/>
            <p:cNvSpPr/>
            <p:nvPr/>
          </p:nvSpPr>
          <p:spPr>
            <a:xfrm>
              <a:off x="-54250500" y="3266650"/>
              <a:ext cx="128400" cy="99275"/>
            </a:xfrm>
            <a:custGeom>
              <a:avLst/>
              <a:gdLst/>
              <a:ahLst/>
              <a:cxnLst/>
              <a:rect l="l" t="t" r="r" b="b"/>
              <a:pathLst>
                <a:path w="5136" h="3971" extrusionOk="0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67"/>
            <p:cNvSpPr/>
            <p:nvPr/>
          </p:nvSpPr>
          <p:spPr>
            <a:xfrm>
              <a:off x="-541591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67"/>
            <p:cNvSpPr/>
            <p:nvPr/>
          </p:nvSpPr>
          <p:spPr>
            <a:xfrm>
              <a:off x="-54345025" y="3309975"/>
              <a:ext cx="167000" cy="207175"/>
            </a:xfrm>
            <a:custGeom>
              <a:avLst/>
              <a:gdLst/>
              <a:ahLst/>
              <a:cxnLst/>
              <a:rect l="l" t="t" r="r" b="b"/>
              <a:pathLst>
                <a:path w="6680" h="8287" extrusionOk="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67"/>
            <p:cNvSpPr/>
            <p:nvPr/>
          </p:nvSpPr>
          <p:spPr>
            <a:xfrm>
              <a:off x="-54401725" y="3424175"/>
              <a:ext cx="37825" cy="40975"/>
            </a:xfrm>
            <a:custGeom>
              <a:avLst/>
              <a:gdLst/>
              <a:ahLst/>
              <a:cxnLst/>
              <a:rect l="l" t="t" r="r" b="b"/>
              <a:pathLst>
                <a:path w="1513" h="1639" extrusionOk="0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67"/>
            <p:cNvSpPr/>
            <p:nvPr/>
          </p:nvSpPr>
          <p:spPr>
            <a:xfrm>
              <a:off x="-54159150" y="3424175"/>
              <a:ext cx="37050" cy="40975"/>
            </a:xfrm>
            <a:custGeom>
              <a:avLst/>
              <a:gdLst/>
              <a:ahLst/>
              <a:cxnLst/>
              <a:rect l="l" t="t" r="r" b="b"/>
              <a:pathLst>
                <a:path w="1482" h="1639" extrusionOk="0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4" name="Google Shape;10184;p67"/>
          <p:cNvGrpSpPr/>
          <p:nvPr/>
        </p:nvGrpSpPr>
        <p:grpSpPr>
          <a:xfrm>
            <a:off x="4836503" y="3469035"/>
            <a:ext cx="295536" cy="336332"/>
            <a:chOff x="-54401725" y="3590375"/>
            <a:chExt cx="279625" cy="318225"/>
          </a:xfrm>
        </p:grpSpPr>
        <p:sp>
          <p:nvSpPr>
            <p:cNvPr id="10185" name="Google Shape;10185;p67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10186;p67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67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10188;p67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67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67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1" name="Google Shape;10191;p67"/>
          <p:cNvGrpSpPr/>
          <p:nvPr/>
        </p:nvGrpSpPr>
        <p:grpSpPr>
          <a:xfrm>
            <a:off x="4834429" y="3883578"/>
            <a:ext cx="299684" cy="336332"/>
            <a:chOff x="-54403300" y="3982600"/>
            <a:chExt cx="283550" cy="318225"/>
          </a:xfrm>
        </p:grpSpPr>
        <p:sp>
          <p:nvSpPr>
            <p:cNvPr id="10192" name="Google Shape;10192;p67"/>
            <p:cNvSpPr/>
            <p:nvPr/>
          </p:nvSpPr>
          <p:spPr>
            <a:xfrm>
              <a:off x="-54273350" y="40369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67"/>
            <p:cNvSpPr/>
            <p:nvPr/>
          </p:nvSpPr>
          <p:spPr>
            <a:xfrm>
              <a:off x="-54383600" y="3982600"/>
              <a:ext cx="241800" cy="130775"/>
            </a:xfrm>
            <a:custGeom>
              <a:avLst/>
              <a:gdLst/>
              <a:ahLst/>
              <a:cxnLst/>
              <a:rect l="l" t="t" r="r" b="b"/>
              <a:pathLst>
                <a:path w="9672" h="5231" extrusionOk="0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67"/>
            <p:cNvSpPr/>
            <p:nvPr/>
          </p:nvSpPr>
          <p:spPr>
            <a:xfrm>
              <a:off x="-54403300" y="4122000"/>
              <a:ext cx="58300" cy="140225"/>
            </a:xfrm>
            <a:custGeom>
              <a:avLst/>
              <a:gdLst/>
              <a:ahLst/>
              <a:cxnLst/>
              <a:rect l="l" t="t" r="r" b="b"/>
              <a:pathLst>
                <a:path w="2332" h="5609" extrusionOk="0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67"/>
            <p:cNvSpPr/>
            <p:nvPr/>
          </p:nvSpPr>
          <p:spPr>
            <a:xfrm>
              <a:off x="-54346600" y="4132250"/>
              <a:ext cx="167800" cy="168575"/>
            </a:xfrm>
            <a:custGeom>
              <a:avLst/>
              <a:gdLst/>
              <a:ahLst/>
              <a:cxnLst/>
              <a:rect l="l" t="t" r="r" b="b"/>
              <a:pathLst>
                <a:path w="6712" h="6743" extrusionOk="0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67"/>
            <p:cNvSpPr/>
            <p:nvPr/>
          </p:nvSpPr>
          <p:spPr>
            <a:xfrm>
              <a:off x="-54177250" y="4122000"/>
              <a:ext cx="57500" cy="141025"/>
            </a:xfrm>
            <a:custGeom>
              <a:avLst/>
              <a:gdLst/>
              <a:ahLst/>
              <a:cxnLst/>
              <a:rect l="l" t="t" r="r" b="b"/>
              <a:pathLst>
                <a:path w="2300" h="5641" extrusionOk="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7" name="Google Shape;10197;p67"/>
          <p:cNvGrpSpPr/>
          <p:nvPr/>
        </p:nvGrpSpPr>
        <p:grpSpPr>
          <a:xfrm>
            <a:off x="6888864" y="3050529"/>
            <a:ext cx="334641" cy="335275"/>
            <a:chOff x="-52458650" y="3194400"/>
            <a:chExt cx="316625" cy="317225"/>
          </a:xfrm>
        </p:grpSpPr>
        <p:sp>
          <p:nvSpPr>
            <p:cNvPr id="10198" name="Google Shape;10198;p67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10199;p67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67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67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10202;p67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10203;p67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67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67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6" name="Google Shape;10206;p67"/>
          <p:cNvGrpSpPr/>
          <p:nvPr/>
        </p:nvGrpSpPr>
        <p:grpSpPr>
          <a:xfrm>
            <a:off x="6897597" y="3463196"/>
            <a:ext cx="317176" cy="336094"/>
            <a:chOff x="-52450000" y="3584850"/>
            <a:chExt cx="300100" cy="318000"/>
          </a:xfrm>
        </p:grpSpPr>
        <p:sp>
          <p:nvSpPr>
            <p:cNvPr id="10207" name="Google Shape;10207;p67"/>
            <p:cNvSpPr/>
            <p:nvPr/>
          </p:nvSpPr>
          <p:spPr>
            <a:xfrm>
              <a:off x="-52206625" y="360140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67"/>
            <p:cNvSpPr/>
            <p:nvPr/>
          </p:nvSpPr>
          <p:spPr>
            <a:xfrm>
              <a:off x="-52271200" y="3601700"/>
              <a:ext cx="29950" cy="11525"/>
            </a:xfrm>
            <a:custGeom>
              <a:avLst/>
              <a:gdLst/>
              <a:ahLst/>
              <a:cxnLst/>
              <a:rect l="l" t="t" r="r" b="b"/>
              <a:pathLst>
                <a:path w="1198" h="461" extrusionOk="0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67"/>
            <p:cNvSpPr/>
            <p:nvPr/>
          </p:nvSpPr>
          <p:spPr>
            <a:xfrm>
              <a:off x="-52225525" y="3584850"/>
              <a:ext cx="30750" cy="44925"/>
            </a:xfrm>
            <a:custGeom>
              <a:avLst/>
              <a:gdLst/>
              <a:ahLst/>
              <a:cxnLst/>
              <a:rect l="l" t="t" r="r" b="b"/>
              <a:pathLst>
                <a:path w="1230" h="1797" extrusionOk="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67"/>
            <p:cNvSpPr/>
            <p:nvPr/>
          </p:nvSpPr>
          <p:spPr>
            <a:xfrm>
              <a:off x="-52412200" y="3694325"/>
              <a:ext cx="205600" cy="208525"/>
            </a:xfrm>
            <a:custGeom>
              <a:avLst/>
              <a:gdLst/>
              <a:ahLst/>
              <a:cxnLst/>
              <a:rect l="l" t="t" r="r" b="b"/>
              <a:pathLst>
                <a:path w="8224" h="8341" extrusionOk="0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67"/>
            <p:cNvSpPr/>
            <p:nvPr/>
          </p:nvSpPr>
          <p:spPr>
            <a:xfrm>
              <a:off x="-52430300" y="3619500"/>
              <a:ext cx="219775" cy="92975"/>
            </a:xfrm>
            <a:custGeom>
              <a:avLst/>
              <a:gdLst/>
              <a:ahLst/>
              <a:cxnLst/>
              <a:rect l="l" t="t" r="r" b="b"/>
              <a:pathLst>
                <a:path w="8791" h="3719" extrusionOk="0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2" name="Google Shape;10212;p67"/>
            <p:cNvSpPr/>
            <p:nvPr/>
          </p:nvSpPr>
          <p:spPr>
            <a:xfrm>
              <a:off x="-52192450" y="3666775"/>
              <a:ext cx="42550" cy="120525"/>
            </a:xfrm>
            <a:custGeom>
              <a:avLst/>
              <a:gdLst/>
              <a:ahLst/>
              <a:cxnLst/>
              <a:rect l="l" t="t" r="r" b="b"/>
              <a:pathLst>
                <a:path w="1702" h="4821" extrusionOk="0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3" name="Google Shape;10213;p67"/>
            <p:cNvSpPr/>
            <p:nvPr/>
          </p:nvSpPr>
          <p:spPr>
            <a:xfrm>
              <a:off x="-524500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4" name="Google Shape;10214;p67"/>
          <p:cNvGrpSpPr/>
          <p:nvPr/>
        </p:nvGrpSpPr>
        <p:grpSpPr>
          <a:xfrm>
            <a:off x="6908417" y="3878584"/>
            <a:ext cx="295536" cy="335513"/>
            <a:chOff x="-52440550" y="3977875"/>
            <a:chExt cx="279625" cy="317450"/>
          </a:xfrm>
        </p:grpSpPr>
        <p:sp>
          <p:nvSpPr>
            <p:cNvPr id="10215" name="Google Shape;10215;p67"/>
            <p:cNvSpPr/>
            <p:nvPr/>
          </p:nvSpPr>
          <p:spPr>
            <a:xfrm>
              <a:off x="-52403525" y="4052700"/>
              <a:ext cx="76425" cy="18150"/>
            </a:xfrm>
            <a:custGeom>
              <a:avLst/>
              <a:gdLst/>
              <a:ahLst/>
              <a:cxnLst/>
              <a:rect l="l" t="t" r="r" b="b"/>
              <a:pathLst>
                <a:path w="3057" h="726" extrusionOk="0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6" name="Google Shape;10216;p67"/>
            <p:cNvSpPr/>
            <p:nvPr/>
          </p:nvSpPr>
          <p:spPr>
            <a:xfrm>
              <a:off x="-52357850" y="4088925"/>
              <a:ext cx="168575" cy="33075"/>
            </a:xfrm>
            <a:custGeom>
              <a:avLst/>
              <a:gdLst/>
              <a:ahLst/>
              <a:cxnLst/>
              <a:rect l="l" t="t" r="r" b="b"/>
              <a:pathLst>
                <a:path w="6743" h="1323" extrusionOk="0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7" name="Google Shape;10217;p67"/>
            <p:cNvSpPr/>
            <p:nvPr/>
          </p:nvSpPr>
          <p:spPr>
            <a:xfrm>
              <a:off x="-52309000" y="40519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67"/>
            <p:cNvSpPr/>
            <p:nvPr/>
          </p:nvSpPr>
          <p:spPr>
            <a:xfrm>
              <a:off x="-52402750" y="3977875"/>
              <a:ext cx="204825" cy="55950"/>
            </a:xfrm>
            <a:custGeom>
              <a:avLst/>
              <a:gdLst/>
              <a:ahLst/>
              <a:cxnLst/>
              <a:rect l="l" t="t" r="r" b="b"/>
              <a:pathLst>
                <a:path w="8193" h="2238" extrusionOk="0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67"/>
            <p:cNvSpPr/>
            <p:nvPr/>
          </p:nvSpPr>
          <p:spPr>
            <a:xfrm>
              <a:off x="-52275150" y="4052700"/>
              <a:ext cx="77225" cy="17350"/>
            </a:xfrm>
            <a:custGeom>
              <a:avLst/>
              <a:gdLst/>
              <a:ahLst/>
              <a:cxnLst/>
              <a:rect l="l" t="t" r="r" b="b"/>
              <a:pathLst>
                <a:path w="3089" h="694" extrusionOk="0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67"/>
            <p:cNvSpPr/>
            <p:nvPr/>
          </p:nvSpPr>
          <p:spPr>
            <a:xfrm>
              <a:off x="-52403525" y="4089725"/>
              <a:ext cx="204800" cy="205600"/>
            </a:xfrm>
            <a:custGeom>
              <a:avLst/>
              <a:gdLst/>
              <a:ahLst/>
              <a:cxnLst/>
              <a:rect l="l" t="t" r="r" b="b"/>
              <a:pathLst>
                <a:path w="8192" h="8224" extrusionOk="0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67"/>
            <p:cNvSpPr/>
            <p:nvPr/>
          </p:nvSpPr>
          <p:spPr>
            <a:xfrm>
              <a:off x="-52179050" y="4132250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67"/>
            <p:cNvSpPr/>
            <p:nvPr/>
          </p:nvSpPr>
          <p:spPr>
            <a:xfrm>
              <a:off x="-5244055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3" name="Google Shape;10223;p67"/>
          <p:cNvGrpSpPr/>
          <p:nvPr/>
        </p:nvGrpSpPr>
        <p:grpSpPr>
          <a:xfrm>
            <a:off x="7743238" y="3463196"/>
            <a:ext cx="295536" cy="337178"/>
            <a:chOff x="-51623775" y="3584850"/>
            <a:chExt cx="279625" cy="319025"/>
          </a:xfrm>
        </p:grpSpPr>
        <p:sp>
          <p:nvSpPr>
            <p:cNvPr id="10224" name="Google Shape;10224;p67"/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67"/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67"/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67"/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67"/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67"/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67"/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67"/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2" name="Google Shape;10232;p67"/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3" name="Google Shape;10233;p67"/>
          <p:cNvGrpSpPr/>
          <p:nvPr/>
        </p:nvGrpSpPr>
        <p:grpSpPr>
          <a:xfrm>
            <a:off x="3589004" y="1687377"/>
            <a:ext cx="297204" cy="337241"/>
            <a:chOff x="1044400" y="2917425"/>
            <a:chExt cx="248125" cy="281550"/>
          </a:xfrm>
        </p:grpSpPr>
        <p:sp>
          <p:nvSpPr>
            <p:cNvPr id="10234" name="Google Shape;10234;p67"/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67"/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7"/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7"/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7"/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10239" name="Google Shape;10239;p67"/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10240" name="Google Shape;10240;p67"/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10241" name="Google Shape;10241;p67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67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43" name="Google Shape;10243;p67"/>
          <p:cNvSpPr/>
          <p:nvPr/>
        </p:nvSpPr>
        <p:spPr>
          <a:xfrm>
            <a:off x="2747818" y="2515053"/>
            <a:ext cx="319692" cy="337331"/>
          </a:xfrm>
          <a:custGeom>
            <a:avLst/>
            <a:gdLst/>
            <a:ahLst/>
            <a:cxnLst/>
            <a:rect l="l" t="t" r="r" b="b"/>
            <a:pathLst>
              <a:path w="10621" h="11207" extrusionOk="0">
                <a:moveTo>
                  <a:pt x="6412" y="614"/>
                </a:moveTo>
                <a:lnTo>
                  <a:pt x="6690" y="1980"/>
                </a:lnTo>
                <a:cubicBezTo>
                  <a:pt x="6384" y="2063"/>
                  <a:pt x="6105" y="2203"/>
                  <a:pt x="5854" y="2426"/>
                </a:cubicBezTo>
                <a:cubicBezTo>
                  <a:pt x="5548" y="2119"/>
                  <a:pt x="5129" y="1952"/>
                  <a:pt x="4711" y="1952"/>
                </a:cubicBezTo>
                <a:cubicBezTo>
                  <a:pt x="4265" y="1952"/>
                  <a:pt x="3875" y="2119"/>
                  <a:pt x="3568" y="2426"/>
                </a:cubicBezTo>
                <a:cubicBezTo>
                  <a:pt x="3345" y="2231"/>
                  <a:pt x="3039" y="2063"/>
                  <a:pt x="2732" y="1980"/>
                </a:cubicBezTo>
                <a:lnTo>
                  <a:pt x="3011" y="614"/>
                </a:lnTo>
                <a:close/>
                <a:moveTo>
                  <a:pt x="7192" y="1088"/>
                </a:moveTo>
                <a:lnTo>
                  <a:pt x="8530" y="2147"/>
                </a:lnTo>
                <a:cubicBezTo>
                  <a:pt x="8447" y="2259"/>
                  <a:pt x="8335" y="2370"/>
                  <a:pt x="8251" y="2482"/>
                </a:cubicBezTo>
                <a:cubicBezTo>
                  <a:pt x="8028" y="2231"/>
                  <a:pt x="7750" y="2008"/>
                  <a:pt x="7359" y="1952"/>
                </a:cubicBezTo>
                <a:lnTo>
                  <a:pt x="7192" y="1088"/>
                </a:lnTo>
                <a:close/>
                <a:moveTo>
                  <a:pt x="9339" y="2565"/>
                </a:moveTo>
                <a:cubicBezTo>
                  <a:pt x="9729" y="2565"/>
                  <a:pt x="10008" y="2844"/>
                  <a:pt x="10008" y="3234"/>
                </a:cubicBezTo>
                <a:cubicBezTo>
                  <a:pt x="9980" y="3624"/>
                  <a:pt x="9701" y="3903"/>
                  <a:pt x="9339" y="3903"/>
                </a:cubicBezTo>
                <a:cubicBezTo>
                  <a:pt x="9004" y="3903"/>
                  <a:pt x="8670" y="3624"/>
                  <a:pt x="8670" y="3234"/>
                </a:cubicBezTo>
                <a:cubicBezTo>
                  <a:pt x="8670" y="2900"/>
                  <a:pt x="8948" y="2565"/>
                  <a:pt x="9339" y="2565"/>
                </a:cubicBezTo>
                <a:close/>
                <a:moveTo>
                  <a:pt x="7081" y="2565"/>
                </a:moveTo>
                <a:cubicBezTo>
                  <a:pt x="7638" y="2565"/>
                  <a:pt x="8056" y="3039"/>
                  <a:pt x="8056" y="3541"/>
                </a:cubicBezTo>
                <a:cubicBezTo>
                  <a:pt x="8056" y="4070"/>
                  <a:pt x="7610" y="4516"/>
                  <a:pt x="7081" y="4516"/>
                </a:cubicBezTo>
                <a:cubicBezTo>
                  <a:pt x="6718" y="4516"/>
                  <a:pt x="6384" y="4321"/>
                  <a:pt x="6217" y="4015"/>
                </a:cubicBezTo>
                <a:cubicBezTo>
                  <a:pt x="6147" y="3889"/>
                  <a:pt x="6028" y="3827"/>
                  <a:pt x="5910" y="3827"/>
                </a:cubicBezTo>
                <a:cubicBezTo>
                  <a:pt x="5791" y="3827"/>
                  <a:pt x="5673" y="3889"/>
                  <a:pt x="5603" y="4015"/>
                </a:cubicBezTo>
                <a:cubicBezTo>
                  <a:pt x="5436" y="4321"/>
                  <a:pt x="5102" y="4516"/>
                  <a:pt x="4739" y="4516"/>
                </a:cubicBezTo>
                <a:cubicBezTo>
                  <a:pt x="4405" y="4516"/>
                  <a:pt x="4042" y="4321"/>
                  <a:pt x="3875" y="4015"/>
                </a:cubicBezTo>
                <a:cubicBezTo>
                  <a:pt x="3805" y="3889"/>
                  <a:pt x="3694" y="3827"/>
                  <a:pt x="3582" y="3827"/>
                </a:cubicBezTo>
                <a:cubicBezTo>
                  <a:pt x="3471" y="3827"/>
                  <a:pt x="3359" y="3889"/>
                  <a:pt x="3290" y="4015"/>
                </a:cubicBezTo>
                <a:cubicBezTo>
                  <a:pt x="3094" y="4321"/>
                  <a:pt x="2760" y="4516"/>
                  <a:pt x="2398" y="4516"/>
                </a:cubicBezTo>
                <a:cubicBezTo>
                  <a:pt x="1840" y="4516"/>
                  <a:pt x="1422" y="4070"/>
                  <a:pt x="1422" y="3541"/>
                </a:cubicBezTo>
                <a:cubicBezTo>
                  <a:pt x="1422" y="3039"/>
                  <a:pt x="1840" y="2565"/>
                  <a:pt x="2398" y="2565"/>
                </a:cubicBezTo>
                <a:cubicBezTo>
                  <a:pt x="2760" y="2565"/>
                  <a:pt x="3094" y="2788"/>
                  <a:pt x="3290" y="3095"/>
                </a:cubicBezTo>
                <a:cubicBezTo>
                  <a:pt x="3359" y="3220"/>
                  <a:pt x="3471" y="3283"/>
                  <a:pt x="3582" y="3283"/>
                </a:cubicBezTo>
                <a:cubicBezTo>
                  <a:pt x="3694" y="3283"/>
                  <a:pt x="3805" y="3220"/>
                  <a:pt x="3875" y="3095"/>
                </a:cubicBezTo>
                <a:cubicBezTo>
                  <a:pt x="4042" y="2788"/>
                  <a:pt x="4405" y="2565"/>
                  <a:pt x="4739" y="2565"/>
                </a:cubicBezTo>
                <a:cubicBezTo>
                  <a:pt x="5102" y="2565"/>
                  <a:pt x="5436" y="2788"/>
                  <a:pt x="5603" y="3095"/>
                </a:cubicBezTo>
                <a:cubicBezTo>
                  <a:pt x="5673" y="3220"/>
                  <a:pt x="5791" y="3283"/>
                  <a:pt x="5910" y="3283"/>
                </a:cubicBezTo>
                <a:cubicBezTo>
                  <a:pt x="6028" y="3283"/>
                  <a:pt x="6147" y="3220"/>
                  <a:pt x="6217" y="3095"/>
                </a:cubicBezTo>
                <a:cubicBezTo>
                  <a:pt x="6384" y="2788"/>
                  <a:pt x="6718" y="2565"/>
                  <a:pt x="7081" y="2565"/>
                </a:cubicBezTo>
                <a:close/>
                <a:moveTo>
                  <a:pt x="5798" y="4767"/>
                </a:moveTo>
                <a:cubicBezTo>
                  <a:pt x="6105" y="5074"/>
                  <a:pt x="6523" y="5269"/>
                  <a:pt x="6941" y="5269"/>
                </a:cubicBezTo>
                <a:cubicBezTo>
                  <a:pt x="7192" y="5269"/>
                  <a:pt x="7387" y="5213"/>
                  <a:pt x="7610" y="5130"/>
                </a:cubicBezTo>
                <a:lnTo>
                  <a:pt x="7610" y="6273"/>
                </a:lnTo>
                <a:lnTo>
                  <a:pt x="7109" y="6440"/>
                </a:lnTo>
                <a:cubicBezTo>
                  <a:pt x="7055" y="6463"/>
                  <a:pt x="6997" y="6473"/>
                  <a:pt x="6938" y="6473"/>
                </a:cubicBezTo>
                <a:cubicBezTo>
                  <a:pt x="6782" y="6473"/>
                  <a:pt x="6616" y="6402"/>
                  <a:pt x="6495" y="6301"/>
                </a:cubicBezTo>
                <a:cubicBezTo>
                  <a:pt x="6241" y="6046"/>
                  <a:pt x="5923" y="5927"/>
                  <a:pt x="5608" y="5927"/>
                </a:cubicBezTo>
                <a:cubicBezTo>
                  <a:pt x="5267" y="5927"/>
                  <a:pt x="4930" y="6067"/>
                  <a:pt x="4683" y="6328"/>
                </a:cubicBezTo>
                <a:cubicBezTo>
                  <a:pt x="4433" y="6078"/>
                  <a:pt x="4082" y="5937"/>
                  <a:pt x="3733" y="5937"/>
                </a:cubicBezTo>
                <a:cubicBezTo>
                  <a:pt x="3420" y="5937"/>
                  <a:pt x="3109" y="6050"/>
                  <a:pt x="2871" y="6301"/>
                </a:cubicBezTo>
                <a:cubicBezTo>
                  <a:pt x="2737" y="6416"/>
                  <a:pt x="2602" y="6478"/>
                  <a:pt x="2449" y="6478"/>
                </a:cubicBezTo>
                <a:cubicBezTo>
                  <a:pt x="2380" y="6478"/>
                  <a:pt x="2308" y="6466"/>
                  <a:pt x="2230" y="6440"/>
                </a:cubicBezTo>
                <a:lnTo>
                  <a:pt x="1673" y="6273"/>
                </a:lnTo>
                <a:lnTo>
                  <a:pt x="1673" y="5130"/>
                </a:lnTo>
                <a:cubicBezTo>
                  <a:pt x="1896" y="5213"/>
                  <a:pt x="2091" y="5269"/>
                  <a:pt x="2342" y="5269"/>
                </a:cubicBezTo>
                <a:cubicBezTo>
                  <a:pt x="2788" y="5269"/>
                  <a:pt x="3178" y="5074"/>
                  <a:pt x="3485" y="4767"/>
                </a:cubicBezTo>
                <a:cubicBezTo>
                  <a:pt x="3791" y="5074"/>
                  <a:pt x="4209" y="5269"/>
                  <a:pt x="4628" y="5269"/>
                </a:cubicBezTo>
                <a:cubicBezTo>
                  <a:pt x="5102" y="5269"/>
                  <a:pt x="5464" y="5074"/>
                  <a:pt x="5798" y="4767"/>
                </a:cubicBezTo>
                <a:close/>
                <a:moveTo>
                  <a:pt x="3791" y="6577"/>
                </a:moveTo>
                <a:cubicBezTo>
                  <a:pt x="4000" y="6577"/>
                  <a:pt x="4207" y="6680"/>
                  <a:pt x="4321" y="6858"/>
                </a:cubicBezTo>
                <a:lnTo>
                  <a:pt x="4182" y="6997"/>
                </a:lnTo>
                <a:cubicBezTo>
                  <a:pt x="3826" y="7340"/>
                  <a:pt x="3371" y="7508"/>
                  <a:pt x="2920" y="7508"/>
                </a:cubicBezTo>
                <a:cubicBezTo>
                  <a:pt x="2415" y="7508"/>
                  <a:pt x="1914" y="7298"/>
                  <a:pt x="1561" y="6886"/>
                </a:cubicBezTo>
                <a:lnTo>
                  <a:pt x="1561" y="6886"/>
                </a:lnTo>
                <a:lnTo>
                  <a:pt x="2091" y="7081"/>
                </a:lnTo>
                <a:cubicBezTo>
                  <a:pt x="2215" y="7120"/>
                  <a:pt x="2343" y="7139"/>
                  <a:pt x="2471" y="7139"/>
                </a:cubicBezTo>
                <a:cubicBezTo>
                  <a:pt x="2803" y="7139"/>
                  <a:pt x="3132" y="7008"/>
                  <a:pt x="3373" y="6747"/>
                </a:cubicBezTo>
                <a:cubicBezTo>
                  <a:pt x="3490" y="6630"/>
                  <a:pt x="3641" y="6577"/>
                  <a:pt x="3791" y="6577"/>
                </a:cubicBezTo>
                <a:close/>
                <a:moveTo>
                  <a:pt x="5591" y="6621"/>
                </a:moveTo>
                <a:cubicBezTo>
                  <a:pt x="5743" y="6621"/>
                  <a:pt x="5898" y="6679"/>
                  <a:pt x="6021" y="6802"/>
                </a:cubicBezTo>
                <a:cubicBezTo>
                  <a:pt x="6282" y="7042"/>
                  <a:pt x="6599" y="7168"/>
                  <a:pt x="6933" y="7168"/>
                </a:cubicBezTo>
                <a:cubicBezTo>
                  <a:pt x="7064" y="7168"/>
                  <a:pt x="7198" y="7148"/>
                  <a:pt x="7332" y="7109"/>
                </a:cubicBezTo>
                <a:lnTo>
                  <a:pt x="7833" y="6886"/>
                </a:lnTo>
                <a:lnTo>
                  <a:pt x="7833" y="6886"/>
                </a:lnTo>
                <a:cubicBezTo>
                  <a:pt x="7503" y="7299"/>
                  <a:pt x="7003" y="7529"/>
                  <a:pt x="6483" y="7529"/>
                </a:cubicBezTo>
                <a:cubicBezTo>
                  <a:pt x="6302" y="7529"/>
                  <a:pt x="6118" y="7501"/>
                  <a:pt x="5938" y="7443"/>
                </a:cubicBezTo>
                <a:cubicBezTo>
                  <a:pt x="5464" y="7304"/>
                  <a:pt x="5269" y="7025"/>
                  <a:pt x="5102" y="6886"/>
                </a:cubicBezTo>
                <a:cubicBezTo>
                  <a:pt x="5211" y="6714"/>
                  <a:pt x="5398" y="6621"/>
                  <a:pt x="5591" y="6621"/>
                </a:cubicBezTo>
                <a:close/>
                <a:moveTo>
                  <a:pt x="4628" y="7416"/>
                </a:moveTo>
                <a:cubicBezTo>
                  <a:pt x="4906" y="7694"/>
                  <a:pt x="5185" y="7945"/>
                  <a:pt x="5659" y="8085"/>
                </a:cubicBezTo>
                <a:cubicBezTo>
                  <a:pt x="5882" y="8140"/>
                  <a:pt x="6161" y="8224"/>
                  <a:pt x="6412" y="8224"/>
                </a:cubicBezTo>
                <a:cubicBezTo>
                  <a:pt x="7053" y="8224"/>
                  <a:pt x="7666" y="7973"/>
                  <a:pt x="8112" y="7527"/>
                </a:cubicBezTo>
                <a:cubicBezTo>
                  <a:pt x="8224" y="7639"/>
                  <a:pt x="8251" y="7806"/>
                  <a:pt x="8251" y="7945"/>
                </a:cubicBezTo>
                <a:cubicBezTo>
                  <a:pt x="8335" y="8280"/>
                  <a:pt x="8056" y="8558"/>
                  <a:pt x="7666" y="8558"/>
                </a:cubicBezTo>
                <a:cubicBezTo>
                  <a:pt x="7555" y="8558"/>
                  <a:pt x="7471" y="8531"/>
                  <a:pt x="7387" y="8503"/>
                </a:cubicBezTo>
                <a:cubicBezTo>
                  <a:pt x="7339" y="8479"/>
                  <a:pt x="7291" y="8468"/>
                  <a:pt x="7243" y="8468"/>
                </a:cubicBezTo>
                <a:cubicBezTo>
                  <a:pt x="7016" y="8468"/>
                  <a:pt x="6826" y="8718"/>
                  <a:pt x="6941" y="8949"/>
                </a:cubicBezTo>
                <a:cubicBezTo>
                  <a:pt x="6969" y="9060"/>
                  <a:pt x="6997" y="9172"/>
                  <a:pt x="6997" y="9227"/>
                </a:cubicBezTo>
                <a:cubicBezTo>
                  <a:pt x="6997" y="9590"/>
                  <a:pt x="6718" y="9896"/>
                  <a:pt x="6356" y="9896"/>
                </a:cubicBezTo>
                <a:cubicBezTo>
                  <a:pt x="6161" y="9896"/>
                  <a:pt x="6021" y="9813"/>
                  <a:pt x="5882" y="9729"/>
                </a:cubicBezTo>
                <a:cubicBezTo>
                  <a:pt x="5815" y="9662"/>
                  <a:pt x="5734" y="9631"/>
                  <a:pt x="5655" y="9631"/>
                </a:cubicBezTo>
                <a:cubicBezTo>
                  <a:pt x="5505" y="9631"/>
                  <a:pt x="5361" y="9742"/>
                  <a:pt x="5325" y="9924"/>
                </a:cubicBezTo>
                <a:cubicBezTo>
                  <a:pt x="5297" y="10287"/>
                  <a:pt x="5018" y="10565"/>
                  <a:pt x="4683" y="10565"/>
                </a:cubicBezTo>
                <a:cubicBezTo>
                  <a:pt x="4321" y="10565"/>
                  <a:pt x="4042" y="10287"/>
                  <a:pt x="4014" y="9924"/>
                </a:cubicBezTo>
                <a:cubicBezTo>
                  <a:pt x="3996" y="9741"/>
                  <a:pt x="3846" y="9619"/>
                  <a:pt x="3690" y="9619"/>
                </a:cubicBezTo>
                <a:cubicBezTo>
                  <a:pt x="3608" y="9619"/>
                  <a:pt x="3524" y="9652"/>
                  <a:pt x="3457" y="9729"/>
                </a:cubicBezTo>
                <a:cubicBezTo>
                  <a:pt x="3317" y="9813"/>
                  <a:pt x="3178" y="9896"/>
                  <a:pt x="3011" y="9896"/>
                </a:cubicBezTo>
                <a:cubicBezTo>
                  <a:pt x="2648" y="9896"/>
                  <a:pt x="2342" y="9618"/>
                  <a:pt x="2342" y="9227"/>
                </a:cubicBezTo>
                <a:cubicBezTo>
                  <a:pt x="2342" y="9116"/>
                  <a:pt x="2370" y="9032"/>
                  <a:pt x="2398" y="8949"/>
                </a:cubicBezTo>
                <a:cubicBezTo>
                  <a:pt x="2513" y="8718"/>
                  <a:pt x="2323" y="8468"/>
                  <a:pt x="2095" y="8468"/>
                </a:cubicBezTo>
                <a:cubicBezTo>
                  <a:pt x="2048" y="8468"/>
                  <a:pt x="2000" y="8479"/>
                  <a:pt x="1952" y="8503"/>
                </a:cubicBezTo>
                <a:cubicBezTo>
                  <a:pt x="1859" y="8555"/>
                  <a:pt x="1755" y="8583"/>
                  <a:pt x="1653" y="8583"/>
                </a:cubicBezTo>
                <a:cubicBezTo>
                  <a:pt x="1538" y="8583"/>
                  <a:pt x="1427" y="8548"/>
                  <a:pt x="1338" y="8475"/>
                </a:cubicBezTo>
                <a:cubicBezTo>
                  <a:pt x="1115" y="8335"/>
                  <a:pt x="1004" y="8112"/>
                  <a:pt x="1004" y="7917"/>
                </a:cubicBezTo>
                <a:cubicBezTo>
                  <a:pt x="1004" y="7722"/>
                  <a:pt x="1087" y="7583"/>
                  <a:pt x="1143" y="7499"/>
                </a:cubicBezTo>
                <a:cubicBezTo>
                  <a:pt x="1617" y="7945"/>
                  <a:pt x="2230" y="8196"/>
                  <a:pt x="2871" y="8196"/>
                </a:cubicBezTo>
                <a:cubicBezTo>
                  <a:pt x="3485" y="8196"/>
                  <a:pt x="4126" y="7945"/>
                  <a:pt x="4572" y="7499"/>
                </a:cubicBezTo>
                <a:lnTo>
                  <a:pt x="4628" y="7416"/>
                </a:lnTo>
                <a:close/>
                <a:moveTo>
                  <a:pt x="2732" y="1"/>
                </a:moveTo>
                <a:cubicBezTo>
                  <a:pt x="2537" y="1"/>
                  <a:pt x="2453" y="112"/>
                  <a:pt x="2398" y="279"/>
                </a:cubicBezTo>
                <a:lnTo>
                  <a:pt x="2063" y="2008"/>
                </a:lnTo>
                <a:cubicBezTo>
                  <a:pt x="1310" y="2203"/>
                  <a:pt x="753" y="2844"/>
                  <a:pt x="753" y="3624"/>
                </a:cubicBezTo>
                <a:cubicBezTo>
                  <a:pt x="753" y="4015"/>
                  <a:pt x="892" y="4321"/>
                  <a:pt x="1087" y="4600"/>
                </a:cubicBezTo>
                <a:lnTo>
                  <a:pt x="1087" y="6050"/>
                </a:lnTo>
                <a:lnTo>
                  <a:pt x="864" y="5994"/>
                </a:lnTo>
                <a:cubicBezTo>
                  <a:pt x="832" y="5987"/>
                  <a:pt x="799" y="5984"/>
                  <a:pt x="766" y="5984"/>
                </a:cubicBezTo>
                <a:cubicBezTo>
                  <a:pt x="662" y="5984"/>
                  <a:pt x="566" y="6020"/>
                  <a:pt x="502" y="6105"/>
                </a:cubicBezTo>
                <a:cubicBezTo>
                  <a:pt x="418" y="6189"/>
                  <a:pt x="391" y="6384"/>
                  <a:pt x="502" y="6468"/>
                </a:cubicBezTo>
                <a:lnTo>
                  <a:pt x="837" y="6997"/>
                </a:lnTo>
                <a:cubicBezTo>
                  <a:pt x="0" y="7806"/>
                  <a:pt x="558" y="9255"/>
                  <a:pt x="1756" y="9255"/>
                </a:cubicBezTo>
                <a:cubicBezTo>
                  <a:pt x="1756" y="10001"/>
                  <a:pt x="2361" y="10582"/>
                  <a:pt x="3036" y="10582"/>
                </a:cubicBezTo>
                <a:cubicBezTo>
                  <a:pt x="3193" y="10582"/>
                  <a:pt x="3354" y="10550"/>
                  <a:pt x="3513" y="10482"/>
                </a:cubicBezTo>
                <a:cubicBezTo>
                  <a:pt x="3736" y="10928"/>
                  <a:pt x="4182" y="11207"/>
                  <a:pt x="4711" y="11207"/>
                </a:cubicBezTo>
                <a:cubicBezTo>
                  <a:pt x="5241" y="11207"/>
                  <a:pt x="5687" y="10900"/>
                  <a:pt x="5882" y="10482"/>
                </a:cubicBezTo>
                <a:cubicBezTo>
                  <a:pt x="6040" y="10536"/>
                  <a:pt x="6198" y="10562"/>
                  <a:pt x="6351" y="10562"/>
                </a:cubicBezTo>
                <a:cubicBezTo>
                  <a:pt x="7062" y="10562"/>
                  <a:pt x="7666" y="10012"/>
                  <a:pt x="7666" y="9255"/>
                </a:cubicBezTo>
                <a:cubicBezTo>
                  <a:pt x="8865" y="9255"/>
                  <a:pt x="9450" y="7806"/>
                  <a:pt x="8586" y="6997"/>
                </a:cubicBezTo>
                <a:lnTo>
                  <a:pt x="8920" y="6468"/>
                </a:lnTo>
                <a:cubicBezTo>
                  <a:pt x="9066" y="6273"/>
                  <a:pt x="8894" y="5973"/>
                  <a:pt x="8645" y="5973"/>
                </a:cubicBezTo>
                <a:cubicBezTo>
                  <a:pt x="8608" y="5973"/>
                  <a:pt x="8570" y="5980"/>
                  <a:pt x="8530" y="5994"/>
                </a:cubicBezTo>
                <a:lnTo>
                  <a:pt x="8335" y="6050"/>
                </a:lnTo>
                <a:lnTo>
                  <a:pt x="8335" y="4600"/>
                </a:lnTo>
                <a:cubicBezTo>
                  <a:pt x="8391" y="4489"/>
                  <a:pt x="8474" y="4433"/>
                  <a:pt x="8502" y="4321"/>
                </a:cubicBezTo>
                <a:cubicBezTo>
                  <a:pt x="8725" y="4489"/>
                  <a:pt x="9032" y="4600"/>
                  <a:pt x="9311" y="4600"/>
                </a:cubicBezTo>
                <a:cubicBezTo>
                  <a:pt x="10035" y="4600"/>
                  <a:pt x="10621" y="4015"/>
                  <a:pt x="10621" y="3262"/>
                </a:cubicBezTo>
                <a:cubicBezTo>
                  <a:pt x="10621" y="2537"/>
                  <a:pt x="10035" y="1924"/>
                  <a:pt x="9339" y="1924"/>
                </a:cubicBezTo>
                <a:lnTo>
                  <a:pt x="9311" y="1924"/>
                </a:lnTo>
                <a:lnTo>
                  <a:pt x="694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Google Shape;10248;p68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Creative Process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0249" name="Google Shape;10249;p68"/>
          <p:cNvGrpSpPr/>
          <p:nvPr/>
        </p:nvGrpSpPr>
        <p:grpSpPr>
          <a:xfrm>
            <a:off x="1133421" y="1688547"/>
            <a:ext cx="257794" cy="330743"/>
            <a:chOff x="-50489600" y="1947400"/>
            <a:chExt cx="233150" cy="299125"/>
          </a:xfrm>
        </p:grpSpPr>
        <p:sp>
          <p:nvSpPr>
            <p:cNvPr id="10250" name="Google Shape;10250;p68"/>
            <p:cNvSpPr/>
            <p:nvPr/>
          </p:nvSpPr>
          <p:spPr>
            <a:xfrm>
              <a:off x="-50382475" y="2018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68"/>
            <p:cNvSpPr/>
            <p:nvPr/>
          </p:nvSpPr>
          <p:spPr>
            <a:xfrm>
              <a:off x="-50489600" y="1947400"/>
              <a:ext cx="233150" cy="299125"/>
            </a:xfrm>
            <a:custGeom>
              <a:avLst/>
              <a:gdLst/>
              <a:ahLst/>
              <a:cxnLst/>
              <a:rect l="l" t="t" r="r" b="b"/>
              <a:pathLst>
                <a:path w="9326" h="11965" extrusionOk="0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2" name="Google Shape;10252;p68"/>
          <p:cNvGrpSpPr/>
          <p:nvPr/>
        </p:nvGrpSpPr>
        <p:grpSpPr>
          <a:xfrm>
            <a:off x="1096836" y="2096108"/>
            <a:ext cx="330964" cy="331821"/>
            <a:chOff x="-50523475" y="2316000"/>
            <a:chExt cx="299325" cy="300100"/>
          </a:xfrm>
        </p:grpSpPr>
        <p:sp>
          <p:nvSpPr>
            <p:cNvPr id="10253" name="Google Shape;10253;p68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10254;p68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5" name="Google Shape;10255;p68"/>
          <p:cNvGrpSpPr/>
          <p:nvPr/>
        </p:nvGrpSpPr>
        <p:grpSpPr>
          <a:xfrm>
            <a:off x="1095537" y="2505383"/>
            <a:ext cx="333562" cy="330991"/>
            <a:chOff x="-50524250" y="2686150"/>
            <a:chExt cx="301675" cy="299350"/>
          </a:xfrm>
        </p:grpSpPr>
        <p:sp>
          <p:nvSpPr>
            <p:cNvPr id="10256" name="Google Shape;10256;p68"/>
            <p:cNvSpPr/>
            <p:nvPr/>
          </p:nvSpPr>
          <p:spPr>
            <a:xfrm>
              <a:off x="-50488025" y="279250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2"/>
                    <a:pt x="379" y="2112"/>
                  </a:cubicBezTo>
                  <a:cubicBezTo>
                    <a:pt x="568" y="2112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68"/>
            <p:cNvSpPr/>
            <p:nvPr/>
          </p:nvSpPr>
          <p:spPr>
            <a:xfrm>
              <a:off x="-50488025" y="2897250"/>
              <a:ext cx="18150" cy="53600"/>
            </a:xfrm>
            <a:custGeom>
              <a:avLst/>
              <a:gdLst/>
              <a:ahLst/>
              <a:cxnLst/>
              <a:rect l="l" t="t" r="r" b="b"/>
              <a:pathLst>
                <a:path w="726" h="2144" extrusionOk="0">
                  <a:moveTo>
                    <a:pt x="379" y="1"/>
                  </a:moveTo>
                  <a:cubicBezTo>
                    <a:pt x="158" y="1"/>
                    <a:pt x="1" y="159"/>
                    <a:pt x="1" y="379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79" y="2143"/>
                  </a:cubicBezTo>
                  <a:cubicBezTo>
                    <a:pt x="568" y="2143"/>
                    <a:pt x="725" y="1986"/>
                    <a:pt x="725" y="1797"/>
                  </a:cubicBezTo>
                  <a:lnTo>
                    <a:pt x="725" y="379"/>
                  </a:ln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68"/>
            <p:cNvSpPr/>
            <p:nvPr/>
          </p:nvSpPr>
          <p:spPr>
            <a:xfrm>
              <a:off x="-50488025" y="28618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68"/>
            <p:cNvSpPr/>
            <p:nvPr/>
          </p:nvSpPr>
          <p:spPr>
            <a:xfrm>
              <a:off x="-50524250" y="2686150"/>
              <a:ext cx="301675" cy="52825"/>
            </a:xfrm>
            <a:custGeom>
              <a:avLst/>
              <a:gdLst/>
              <a:ahLst/>
              <a:cxnLst/>
              <a:rect l="l" t="t" r="r" b="b"/>
              <a:pathLst>
                <a:path w="12067" h="2113" extrusionOk="0">
                  <a:moveTo>
                    <a:pt x="2143" y="695"/>
                  </a:moveTo>
                  <a:lnTo>
                    <a:pt x="2143" y="1419"/>
                  </a:lnTo>
                  <a:lnTo>
                    <a:pt x="1891" y="1419"/>
                  </a:lnTo>
                  <a:lnTo>
                    <a:pt x="1166" y="1041"/>
                  </a:lnTo>
                  <a:lnTo>
                    <a:pt x="1891" y="695"/>
                  </a:lnTo>
                  <a:close/>
                  <a:moveTo>
                    <a:pt x="9924" y="695"/>
                  </a:moveTo>
                  <a:lnTo>
                    <a:pt x="9924" y="1419"/>
                  </a:lnTo>
                  <a:lnTo>
                    <a:pt x="2836" y="1419"/>
                  </a:lnTo>
                  <a:lnTo>
                    <a:pt x="2836" y="695"/>
                  </a:lnTo>
                  <a:close/>
                  <a:moveTo>
                    <a:pt x="10996" y="695"/>
                  </a:moveTo>
                  <a:cubicBezTo>
                    <a:pt x="11185" y="695"/>
                    <a:pt x="11342" y="852"/>
                    <a:pt x="11342" y="1041"/>
                  </a:cubicBezTo>
                  <a:cubicBezTo>
                    <a:pt x="11342" y="1262"/>
                    <a:pt x="11185" y="1419"/>
                    <a:pt x="10996" y="1419"/>
                  </a:cubicBezTo>
                  <a:lnTo>
                    <a:pt x="10649" y="1419"/>
                  </a:lnTo>
                  <a:lnTo>
                    <a:pt x="10649" y="695"/>
                  </a:lnTo>
                  <a:close/>
                  <a:moveTo>
                    <a:pt x="1782" y="1"/>
                  </a:moveTo>
                  <a:cubicBezTo>
                    <a:pt x="1689" y="1"/>
                    <a:pt x="1556" y="47"/>
                    <a:pt x="252" y="726"/>
                  </a:cubicBezTo>
                  <a:cubicBezTo>
                    <a:pt x="0" y="852"/>
                    <a:pt x="0" y="1199"/>
                    <a:pt x="252" y="1356"/>
                  </a:cubicBezTo>
                  <a:cubicBezTo>
                    <a:pt x="1765" y="2113"/>
                    <a:pt x="1702" y="2113"/>
                    <a:pt x="1828" y="2113"/>
                  </a:cubicBezTo>
                  <a:lnTo>
                    <a:pt x="10996" y="2113"/>
                  </a:lnTo>
                  <a:cubicBezTo>
                    <a:pt x="11594" y="2113"/>
                    <a:pt x="12067" y="1640"/>
                    <a:pt x="12067" y="1041"/>
                  </a:cubicBezTo>
                  <a:cubicBezTo>
                    <a:pt x="12067" y="474"/>
                    <a:pt x="11594" y="2"/>
                    <a:pt x="10996" y="2"/>
                  </a:cubicBezTo>
                  <a:lnTo>
                    <a:pt x="1828" y="2"/>
                  </a:lnTo>
                  <a:cubicBezTo>
                    <a:pt x="1810" y="2"/>
                    <a:pt x="1796" y="1"/>
                    <a:pt x="1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68"/>
            <p:cNvSpPr/>
            <p:nvPr/>
          </p:nvSpPr>
          <p:spPr>
            <a:xfrm>
              <a:off x="-50523475" y="2757075"/>
              <a:ext cx="300900" cy="228425"/>
            </a:xfrm>
            <a:custGeom>
              <a:avLst/>
              <a:gdLst/>
              <a:ahLst/>
              <a:cxnLst/>
              <a:rect l="l" t="t" r="r" b="b"/>
              <a:pathLst>
                <a:path w="12036" h="9137" extrusionOk="0">
                  <a:moveTo>
                    <a:pt x="10965" y="725"/>
                  </a:moveTo>
                  <a:cubicBezTo>
                    <a:pt x="11154" y="725"/>
                    <a:pt x="11311" y="882"/>
                    <a:pt x="11311" y="1103"/>
                  </a:cubicBezTo>
                  <a:lnTo>
                    <a:pt x="11311" y="8097"/>
                  </a:lnTo>
                  <a:cubicBezTo>
                    <a:pt x="11311" y="8286"/>
                    <a:pt x="11154" y="8443"/>
                    <a:pt x="10965" y="8443"/>
                  </a:cubicBezTo>
                  <a:lnTo>
                    <a:pt x="1072" y="8443"/>
                  </a:lnTo>
                  <a:cubicBezTo>
                    <a:pt x="883" y="8443"/>
                    <a:pt x="725" y="8286"/>
                    <a:pt x="725" y="8097"/>
                  </a:cubicBezTo>
                  <a:lnTo>
                    <a:pt x="725" y="1103"/>
                  </a:lnTo>
                  <a:cubicBezTo>
                    <a:pt x="725" y="882"/>
                    <a:pt x="883" y="725"/>
                    <a:pt x="1072" y="725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065"/>
                  </a:lnTo>
                  <a:cubicBezTo>
                    <a:pt x="1" y="8664"/>
                    <a:pt x="473" y="9137"/>
                    <a:pt x="1072" y="9137"/>
                  </a:cubicBezTo>
                  <a:lnTo>
                    <a:pt x="10965" y="9137"/>
                  </a:lnTo>
                  <a:cubicBezTo>
                    <a:pt x="11532" y="9137"/>
                    <a:pt x="12004" y="8664"/>
                    <a:pt x="12004" y="8065"/>
                  </a:cubicBezTo>
                  <a:lnTo>
                    <a:pt x="12004" y="1040"/>
                  </a:lnTo>
                  <a:cubicBezTo>
                    <a:pt x="12036" y="473"/>
                    <a:pt x="11532" y="0"/>
                    <a:pt x="10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68"/>
            <p:cNvSpPr/>
            <p:nvPr/>
          </p:nvSpPr>
          <p:spPr>
            <a:xfrm>
              <a:off x="-50453375" y="2792500"/>
              <a:ext cx="194575" cy="158350"/>
            </a:xfrm>
            <a:custGeom>
              <a:avLst/>
              <a:gdLst/>
              <a:ahLst/>
              <a:cxnLst/>
              <a:rect l="l" t="t" r="r" b="b"/>
              <a:pathLst>
                <a:path w="7783" h="6334" extrusionOk="0">
                  <a:moveTo>
                    <a:pt x="7089" y="694"/>
                  </a:moveTo>
                  <a:lnTo>
                    <a:pt x="7089" y="5609"/>
                  </a:lnTo>
                  <a:lnTo>
                    <a:pt x="694" y="5609"/>
                  </a:lnTo>
                  <a:lnTo>
                    <a:pt x="69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987"/>
                  </a:lnTo>
                  <a:cubicBezTo>
                    <a:pt x="1" y="6176"/>
                    <a:pt x="158" y="6333"/>
                    <a:pt x="347" y="6333"/>
                  </a:cubicBezTo>
                  <a:lnTo>
                    <a:pt x="7436" y="6333"/>
                  </a:lnTo>
                  <a:cubicBezTo>
                    <a:pt x="7656" y="6333"/>
                    <a:pt x="7782" y="6176"/>
                    <a:pt x="7782" y="5987"/>
                  </a:cubicBezTo>
                  <a:lnTo>
                    <a:pt x="7782" y="347"/>
                  </a:lnTo>
                  <a:cubicBezTo>
                    <a:pt x="7782" y="158"/>
                    <a:pt x="7656" y="1"/>
                    <a:pt x="74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2" name="Google Shape;10262;p68"/>
          <p:cNvGrpSpPr/>
          <p:nvPr/>
        </p:nvGrpSpPr>
        <p:grpSpPr>
          <a:xfrm>
            <a:off x="3154610" y="1716411"/>
            <a:ext cx="331821" cy="332705"/>
            <a:chOff x="-48633950" y="1972600"/>
            <a:chExt cx="300100" cy="300900"/>
          </a:xfrm>
        </p:grpSpPr>
        <p:sp>
          <p:nvSpPr>
            <p:cNvPr id="10263" name="Google Shape;10263;p68"/>
            <p:cNvSpPr/>
            <p:nvPr/>
          </p:nvSpPr>
          <p:spPr>
            <a:xfrm>
              <a:off x="-48633950" y="19726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68"/>
            <p:cNvSpPr/>
            <p:nvPr/>
          </p:nvSpPr>
          <p:spPr>
            <a:xfrm>
              <a:off x="-48509525" y="2097050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5" name="Google Shape;10265;p68"/>
          <p:cNvGrpSpPr/>
          <p:nvPr/>
        </p:nvGrpSpPr>
        <p:grpSpPr>
          <a:xfrm>
            <a:off x="3154167" y="2124856"/>
            <a:ext cx="332705" cy="334419"/>
            <a:chOff x="-48634750" y="2342000"/>
            <a:chExt cx="300900" cy="302450"/>
          </a:xfrm>
        </p:grpSpPr>
        <p:sp>
          <p:nvSpPr>
            <p:cNvPr id="10266" name="Google Shape;10266;p68"/>
            <p:cNvSpPr/>
            <p:nvPr/>
          </p:nvSpPr>
          <p:spPr>
            <a:xfrm>
              <a:off x="-48545750" y="2342000"/>
              <a:ext cx="211900" cy="300875"/>
            </a:xfrm>
            <a:custGeom>
              <a:avLst/>
              <a:gdLst/>
              <a:ahLst/>
              <a:cxnLst/>
              <a:rect l="l" t="t" r="r" b="b"/>
              <a:pathLst>
                <a:path w="8476" h="12035" extrusionOk="0">
                  <a:moveTo>
                    <a:pt x="6711" y="725"/>
                  </a:moveTo>
                  <a:cubicBezTo>
                    <a:pt x="7310" y="725"/>
                    <a:pt x="7782" y="1197"/>
                    <a:pt x="7782" y="1764"/>
                  </a:cubicBezTo>
                  <a:lnTo>
                    <a:pt x="7782" y="10239"/>
                  </a:lnTo>
                  <a:cubicBezTo>
                    <a:pt x="7782" y="10838"/>
                    <a:pt x="7310" y="11310"/>
                    <a:pt x="6711" y="11310"/>
                  </a:cubicBezTo>
                  <a:lnTo>
                    <a:pt x="1797" y="11310"/>
                  </a:lnTo>
                  <a:cubicBezTo>
                    <a:pt x="1198" y="11310"/>
                    <a:pt x="725" y="10838"/>
                    <a:pt x="725" y="10239"/>
                  </a:cubicBezTo>
                  <a:lnTo>
                    <a:pt x="725" y="1764"/>
                  </a:lnTo>
                  <a:cubicBezTo>
                    <a:pt x="725" y="1197"/>
                    <a:pt x="1198" y="725"/>
                    <a:pt x="1797" y="725"/>
                  </a:cubicBezTo>
                  <a:close/>
                  <a:moveTo>
                    <a:pt x="1797" y="0"/>
                  </a:moveTo>
                  <a:cubicBezTo>
                    <a:pt x="788" y="0"/>
                    <a:pt x="1" y="788"/>
                    <a:pt x="1" y="1764"/>
                  </a:cubicBezTo>
                  <a:lnTo>
                    <a:pt x="1" y="10239"/>
                  </a:lnTo>
                  <a:cubicBezTo>
                    <a:pt x="1" y="11247"/>
                    <a:pt x="788" y="12035"/>
                    <a:pt x="1797" y="12035"/>
                  </a:cubicBezTo>
                  <a:lnTo>
                    <a:pt x="6711" y="12035"/>
                  </a:lnTo>
                  <a:cubicBezTo>
                    <a:pt x="7688" y="12035"/>
                    <a:pt x="8476" y="11247"/>
                    <a:pt x="8476" y="10239"/>
                  </a:cubicBezTo>
                  <a:lnTo>
                    <a:pt x="8476" y="1764"/>
                  </a:lnTo>
                  <a:cubicBezTo>
                    <a:pt x="8476" y="788"/>
                    <a:pt x="7688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68"/>
            <p:cNvSpPr/>
            <p:nvPr/>
          </p:nvSpPr>
          <p:spPr>
            <a:xfrm>
              <a:off x="-48509525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40"/>
                  </a:cubicBezTo>
                  <a:cubicBezTo>
                    <a:pt x="1387" y="1261"/>
                    <a:pt x="1230" y="1418"/>
                    <a:pt x="1041" y="1418"/>
                  </a:cubicBezTo>
                  <a:cubicBezTo>
                    <a:pt x="852" y="1418"/>
                    <a:pt x="694" y="1261"/>
                    <a:pt x="694" y="1040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40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68"/>
            <p:cNvSpPr/>
            <p:nvPr/>
          </p:nvSpPr>
          <p:spPr>
            <a:xfrm>
              <a:off x="-48509525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72"/>
                  </a:cubicBezTo>
                  <a:cubicBezTo>
                    <a:pt x="1387" y="1261"/>
                    <a:pt x="1230" y="1419"/>
                    <a:pt x="1041" y="1419"/>
                  </a:cubicBezTo>
                  <a:cubicBezTo>
                    <a:pt x="852" y="1419"/>
                    <a:pt x="694" y="1261"/>
                    <a:pt x="694" y="1072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cubicBezTo>
                    <a:pt x="1" y="1639"/>
                    <a:pt x="442" y="2112"/>
                    <a:pt x="1041" y="2112"/>
                  </a:cubicBezTo>
                  <a:cubicBezTo>
                    <a:pt x="1639" y="2112"/>
                    <a:pt x="2112" y="1639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68"/>
            <p:cNvSpPr/>
            <p:nvPr/>
          </p:nvSpPr>
          <p:spPr>
            <a:xfrm>
              <a:off x="-48509525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51"/>
                    <a:pt x="852" y="693"/>
                    <a:pt x="1041" y="693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68"/>
            <p:cNvSpPr/>
            <p:nvPr/>
          </p:nvSpPr>
          <p:spPr>
            <a:xfrm>
              <a:off x="-48421300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387" y="1261"/>
                    <a:pt x="1229" y="1418"/>
                    <a:pt x="1072" y="1418"/>
                  </a:cubicBezTo>
                  <a:cubicBezTo>
                    <a:pt x="851" y="1418"/>
                    <a:pt x="725" y="1261"/>
                    <a:pt x="725" y="1040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68"/>
            <p:cNvSpPr/>
            <p:nvPr/>
          </p:nvSpPr>
          <p:spPr>
            <a:xfrm>
              <a:off x="-48421300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72"/>
                  </a:cubicBezTo>
                  <a:cubicBezTo>
                    <a:pt x="1387" y="1261"/>
                    <a:pt x="1229" y="1419"/>
                    <a:pt x="1072" y="1419"/>
                  </a:cubicBezTo>
                  <a:cubicBezTo>
                    <a:pt x="851" y="1419"/>
                    <a:pt x="725" y="1261"/>
                    <a:pt x="725" y="1072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68"/>
            <p:cNvSpPr/>
            <p:nvPr/>
          </p:nvSpPr>
          <p:spPr>
            <a:xfrm>
              <a:off x="-48421300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3"/>
                  </a:moveTo>
                  <a:cubicBezTo>
                    <a:pt x="1261" y="693"/>
                    <a:pt x="1418" y="851"/>
                    <a:pt x="1418" y="1071"/>
                  </a:cubicBezTo>
                  <a:cubicBezTo>
                    <a:pt x="1418" y="1260"/>
                    <a:pt x="1229" y="1418"/>
                    <a:pt x="1072" y="1418"/>
                  </a:cubicBezTo>
                  <a:cubicBezTo>
                    <a:pt x="851" y="1418"/>
                    <a:pt x="725" y="1260"/>
                    <a:pt x="725" y="1071"/>
                  </a:cubicBezTo>
                  <a:cubicBezTo>
                    <a:pt x="725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71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68"/>
            <p:cNvSpPr/>
            <p:nvPr/>
          </p:nvSpPr>
          <p:spPr>
            <a:xfrm>
              <a:off x="-48634750" y="2342775"/>
              <a:ext cx="71700" cy="301675"/>
            </a:xfrm>
            <a:custGeom>
              <a:avLst/>
              <a:gdLst/>
              <a:ahLst/>
              <a:cxnLst/>
              <a:rect l="l" t="t" r="r" b="b"/>
              <a:pathLst>
                <a:path w="2868" h="12067" extrusionOk="0">
                  <a:moveTo>
                    <a:pt x="1891" y="725"/>
                  </a:moveTo>
                  <a:lnTo>
                    <a:pt x="1891" y="725"/>
                  </a:lnTo>
                  <a:cubicBezTo>
                    <a:pt x="1828" y="851"/>
                    <a:pt x="1796" y="946"/>
                    <a:pt x="1796" y="1072"/>
                  </a:cubicBezTo>
                  <a:cubicBezTo>
                    <a:pt x="1765" y="1450"/>
                    <a:pt x="1859" y="1796"/>
                    <a:pt x="2112" y="2143"/>
                  </a:cubicBezTo>
                  <a:cubicBezTo>
                    <a:pt x="2175" y="2174"/>
                    <a:pt x="2206" y="2269"/>
                    <a:pt x="2175" y="2332"/>
                  </a:cubicBezTo>
                  <a:cubicBezTo>
                    <a:pt x="2049" y="2616"/>
                    <a:pt x="1796" y="2805"/>
                    <a:pt x="1481" y="2805"/>
                  </a:cubicBezTo>
                  <a:cubicBezTo>
                    <a:pt x="1103" y="2805"/>
                    <a:pt x="788" y="2489"/>
                    <a:pt x="788" y="2111"/>
                  </a:cubicBezTo>
                  <a:cubicBezTo>
                    <a:pt x="725" y="1702"/>
                    <a:pt x="883" y="1355"/>
                    <a:pt x="1166" y="1135"/>
                  </a:cubicBezTo>
                  <a:cubicBezTo>
                    <a:pt x="1418" y="883"/>
                    <a:pt x="1607" y="788"/>
                    <a:pt x="1891" y="725"/>
                  </a:cubicBezTo>
                  <a:close/>
                  <a:moveTo>
                    <a:pt x="1481" y="3529"/>
                  </a:moveTo>
                  <a:cubicBezTo>
                    <a:pt x="1733" y="3750"/>
                    <a:pt x="1891" y="4600"/>
                    <a:pt x="1954" y="4947"/>
                  </a:cubicBezTo>
                  <a:lnTo>
                    <a:pt x="977" y="4947"/>
                  </a:lnTo>
                  <a:cubicBezTo>
                    <a:pt x="1040" y="4600"/>
                    <a:pt x="1198" y="3750"/>
                    <a:pt x="1481" y="3529"/>
                  </a:cubicBezTo>
                  <a:close/>
                  <a:moveTo>
                    <a:pt x="2049" y="5608"/>
                  </a:moveTo>
                  <a:cubicBezTo>
                    <a:pt x="2112" y="6176"/>
                    <a:pt x="2112" y="6743"/>
                    <a:pt x="2112" y="7373"/>
                  </a:cubicBezTo>
                  <a:cubicBezTo>
                    <a:pt x="2143" y="9421"/>
                    <a:pt x="1796" y="10933"/>
                    <a:pt x="1450" y="11279"/>
                  </a:cubicBezTo>
                  <a:cubicBezTo>
                    <a:pt x="1387" y="11216"/>
                    <a:pt x="1166" y="10964"/>
                    <a:pt x="1009" y="10145"/>
                  </a:cubicBezTo>
                  <a:cubicBezTo>
                    <a:pt x="851" y="9389"/>
                    <a:pt x="725" y="8412"/>
                    <a:pt x="725" y="7373"/>
                  </a:cubicBezTo>
                  <a:cubicBezTo>
                    <a:pt x="725" y="6743"/>
                    <a:pt x="788" y="6176"/>
                    <a:pt x="820" y="5608"/>
                  </a:cubicBezTo>
                  <a:close/>
                  <a:moveTo>
                    <a:pt x="2458" y="1"/>
                  </a:moveTo>
                  <a:cubicBezTo>
                    <a:pt x="1765" y="1"/>
                    <a:pt x="1198" y="64"/>
                    <a:pt x="631" y="631"/>
                  </a:cubicBezTo>
                  <a:cubicBezTo>
                    <a:pt x="221" y="1040"/>
                    <a:pt x="1" y="1576"/>
                    <a:pt x="1" y="2143"/>
                  </a:cubicBezTo>
                  <a:cubicBezTo>
                    <a:pt x="1" y="2647"/>
                    <a:pt x="253" y="3120"/>
                    <a:pt x="694" y="3372"/>
                  </a:cubicBezTo>
                  <a:cubicBezTo>
                    <a:pt x="158" y="4317"/>
                    <a:pt x="1" y="6333"/>
                    <a:pt x="1" y="7467"/>
                  </a:cubicBezTo>
                  <a:cubicBezTo>
                    <a:pt x="1" y="8570"/>
                    <a:pt x="95" y="10586"/>
                    <a:pt x="694" y="11563"/>
                  </a:cubicBezTo>
                  <a:cubicBezTo>
                    <a:pt x="883" y="11909"/>
                    <a:pt x="1135" y="12067"/>
                    <a:pt x="1418" y="12067"/>
                  </a:cubicBezTo>
                  <a:cubicBezTo>
                    <a:pt x="1670" y="12067"/>
                    <a:pt x="1923" y="11909"/>
                    <a:pt x="2112" y="11563"/>
                  </a:cubicBezTo>
                  <a:cubicBezTo>
                    <a:pt x="2679" y="10618"/>
                    <a:pt x="2836" y="8601"/>
                    <a:pt x="2836" y="7467"/>
                  </a:cubicBezTo>
                  <a:cubicBezTo>
                    <a:pt x="2868" y="6270"/>
                    <a:pt x="2742" y="4285"/>
                    <a:pt x="2143" y="3309"/>
                  </a:cubicBezTo>
                  <a:cubicBezTo>
                    <a:pt x="2427" y="3151"/>
                    <a:pt x="2679" y="2899"/>
                    <a:pt x="2742" y="2584"/>
                  </a:cubicBezTo>
                  <a:cubicBezTo>
                    <a:pt x="2868" y="2269"/>
                    <a:pt x="2773" y="1954"/>
                    <a:pt x="2584" y="1702"/>
                  </a:cubicBezTo>
                  <a:cubicBezTo>
                    <a:pt x="2395" y="1481"/>
                    <a:pt x="2269" y="1166"/>
                    <a:pt x="2742" y="568"/>
                  </a:cubicBezTo>
                  <a:cubicBezTo>
                    <a:pt x="2836" y="442"/>
                    <a:pt x="2868" y="347"/>
                    <a:pt x="2773" y="221"/>
                  </a:cubicBezTo>
                  <a:cubicBezTo>
                    <a:pt x="2742" y="95"/>
                    <a:pt x="258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4" name="Google Shape;10274;p68"/>
          <p:cNvGrpSpPr/>
          <p:nvPr/>
        </p:nvGrpSpPr>
        <p:grpSpPr>
          <a:xfrm>
            <a:off x="3155038" y="2533274"/>
            <a:ext cx="330964" cy="330964"/>
            <a:chOff x="-48633175" y="2711375"/>
            <a:chExt cx="299325" cy="299325"/>
          </a:xfrm>
        </p:grpSpPr>
        <p:sp>
          <p:nvSpPr>
            <p:cNvPr id="10275" name="Google Shape;10275;p68"/>
            <p:cNvSpPr/>
            <p:nvPr/>
          </p:nvSpPr>
          <p:spPr>
            <a:xfrm>
              <a:off x="-48633175" y="2711375"/>
              <a:ext cx="299325" cy="299325"/>
            </a:xfrm>
            <a:custGeom>
              <a:avLst/>
              <a:gdLst/>
              <a:ahLst/>
              <a:cxnLst/>
              <a:rect l="l" t="t" r="r" b="b"/>
              <a:pathLst>
                <a:path w="11973" h="11973" extrusionOk="0">
                  <a:moveTo>
                    <a:pt x="6459" y="662"/>
                  </a:moveTo>
                  <a:lnTo>
                    <a:pt x="6774" y="1356"/>
                  </a:lnTo>
                  <a:cubicBezTo>
                    <a:pt x="6837" y="1419"/>
                    <a:pt x="6900" y="1513"/>
                    <a:pt x="7026" y="1545"/>
                  </a:cubicBezTo>
                  <a:cubicBezTo>
                    <a:pt x="7499" y="1671"/>
                    <a:pt x="7971" y="1860"/>
                    <a:pt x="8413" y="2080"/>
                  </a:cubicBezTo>
                  <a:cubicBezTo>
                    <a:pt x="8459" y="2126"/>
                    <a:pt x="8539" y="2156"/>
                    <a:pt x="8627" y="2156"/>
                  </a:cubicBezTo>
                  <a:cubicBezTo>
                    <a:pt x="8660" y="2156"/>
                    <a:pt x="8694" y="2152"/>
                    <a:pt x="8728" y="2143"/>
                  </a:cubicBezTo>
                  <a:lnTo>
                    <a:pt x="9389" y="1891"/>
                  </a:lnTo>
                  <a:lnTo>
                    <a:pt x="10051" y="2553"/>
                  </a:lnTo>
                  <a:lnTo>
                    <a:pt x="9799" y="3214"/>
                  </a:lnTo>
                  <a:cubicBezTo>
                    <a:pt x="9767" y="3340"/>
                    <a:pt x="9767" y="3435"/>
                    <a:pt x="9862" y="3561"/>
                  </a:cubicBezTo>
                  <a:cubicBezTo>
                    <a:pt x="10114" y="3970"/>
                    <a:pt x="10334" y="4412"/>
                    <a:pt x="10397" y="4916"/>
                  </a:cubicBezTo>
                  <a:cubicBezTo>
                    <a:pt x="10460" y="5042"/>
                    <a:pt x="10492" y="5136"/>
                    <a:pt x="10586" y="5168"/>
                  </a:cubicBezTo>
                  <a:lnTo>
                    <a:pt x="11279" y="5483"/>
                  </a:lnTo>
                  <a:lnTo>
                    <a:pt x="11279" y="6459"/>
                  </a:lnTo>
                  <a:lnTo>
                    <a:pt x="10586" y="6774"/>
                  </a:lnTo>
                  <a:cubicBezTo>
                    <a:pt x="10523" y="6806"/>
                    <a:pt x="10460" y="6900"/>
                    <a:pt x="10397" y="7026"/>
                  </a:cubicBezTo>
                  <a:cubicBezTo>
                    <a:pt x="10271" y="7499"/>
                    <a:pt x="10082" y="7972"/>
                    <a:pt x="9862" y="8381"/>
                  </a:cubicBezTo>
                  <a:cubicBezTo>
                    <a:pt x="9799" y="8476"/>
                    <a:pt x="9767" y="8602"/>
                    <a:pt x="9799" y="8696"/>
                  </a:cubicBezTo>
                  <a:lnTo>
                    <a:pt x="10051" y="9389"/>
                  </a:lnTo>
                  <a:lnTo>
                    <a:pt x="9389" y="10051"/>
                  </a:lnTo>
                  <a:lnTo>
                    <a:pt x="8728" y="9799"/>
                  </a:lnTo>
                  <a:cubicBezTo>
                    <a:pt x="8681" y="9787"/>
                    <a:pt x="8640" y="9780"/>
                    <a:pt x="8600" y="9780"/>
                  </a:cubicBezTo>
                  <a:cubicBezTo>
                    <a:pt x="8532" y="9780"/>
                    <a:pt x="8472" y="9802"/>
                    <a:pt x="8413" y="9862"/>
                  </a:cubicBezTo>
                  <a:cubicBezTo>
                    <a:pt x="7971" y="10114"/>
                    <a:pt x="7530" y="10303"/>
                    <a:pt x="7026" y="10397"/>
                  </a:cubicBezTo>
                  <a:cubicBezTo>
                    <a:pt x="6900" y="10429"/>
                    <a:pt x="6837" y="10492"/>
                    <a:pt x="6774" y="10586"/>
                  </a:cubicBezTo>
                  <a:lnTo>
                    <a:pt x="6459" y="11280"/>
                  </a:lnTo>
                  <a:lnTo>
                    <a:pt x="5483" y="11280"/>
                  </a:lnTo>
                  <a:lnTo>
                    <a:pt x="5168" y="10586"/>
                  </a:lnTo>
                  <a:cubicBezTo>
                    <a:pt x="5136" y="10523"/>
                    <a:pt x="5042" y="10429"/>
                    <a:pt x="4915" y="10397"/>
                  </a:cubicBezTo>
                  <a:cubicBezTo>
                    <a:pt x="4443" y="10271"/>
                    <a:pt x="3970" y="10082"/>
                    <a:pt x="3561" y="9862"/>
                  </a:cubicBezTo>
                  <a:cubicBezTo>
                    <a:pt x="3492" y="9816"/>
                    <a:pt x="3406" y="9786"/>
                    <a:pt x="3327" y="9786"/>
                  </a:cubicBezTo>
                  <a:cubicBezTo>
                    <a:pt x="3299" y="9786"/>
                    <a:pt x="3271" y="9790"/>
                    <a:pt x="3246" y="9799"/>
                  </a:cubicBezTo>
                  <a:lnTo>
                    <a:pt x="2553" y="10051"/>
                  </a:lnTo>
                  <a:lnTo>
                    <a:pt x="1891" y="9389"/>
                  </a:lnTo>
                  <a:lnTo>
                    <a:pt x="2143" y="8696"/>
                  </a:lnTo>
                  <a:cubicBezTo>
                    <a:pt x="2175" y="8602"/>
                    <a:pt x="2175" y="8507"/>
                    <a:pt x="2080" y="8381"/>
                  </a:cubicBezTo>
                  <a:cubicBezTo>
                    <a:pt x="1828" y="7972"/>
                    <a:pt x="1607" y="7531"/>
                    <a:pt x="1544" y="7026"/>
                  </a:cubicBezTo>
                  <a:cubicBezTo>
                    <a:pt x="1513" y="6900"/>
                    <a:pt x="1450" y="6806"/>
                    <a:pt x="1355" y="6774"/>
                  </a:cubicBezTo>
                  <a:lnTo>
                    <a:pt x="662" y="6459"/>
                  </a:lnTo>
                  <a:lnTo>
                    <a:pt x="662" y="5483"/>
                  </a:lnTo>
                  <a:lnTo>
                    <a:pt x="1355" y="5168"/>
                  </a:lnTo>
                  <a:cubicBezTo>
                    <a:pt x="1418" y="5136"/>
                    <a:pt x="1513" y="5042"/>
                    <a:pt x="1544" y="4916"/>
                  </a:cubicBezTo>
                  <a:cubicBezTo>
                    <a:pt x="1670" y="4443"/>
                    <a:pt x="1860" y="3970"/>
                    <a:pt x="2080" y="3561"/>
                  </a:cubicBezTo>
                  <a:cubicBezTo>
                    <a:pt x="2143" y="3466"/>
                    <a:pt x="2175" y="3340"/>
                    <a:pt x="2143" y="3214"/>
                  </a:cubicBezTo>
                  <a:lnTo>
                    <a:pt x="1891" y="2553"/>
                  </a:lnTo>
                  <a:lnTo>
                    <a:pt x="2553" y="1891"/>
                  </a:lnTo>
                  <a:lnTo>
                    <a:pt x="3246" y="2143"/>
                  </a:lnTo>
                  <a:cubicBezTo>
                    <a:pt x="3280" y="2155"/>
                    <a:pt x="3315" y="2162"/>
                    <a:pt x="3351" y="2162"/>
                  </a:cubicBezTo>
                  <a:cubicBezTo>
                    <a:pt x="3414" y="2162"/>
                    <a:pt x="3481" y="2140"/>
                    <a:pt x="3561" y="2080"/>
                  </a:cubicBezTo>
                  <a:cubicBezTo>
                    <a:pt x="3970" y="1828"/>
                    <a:pt x="4411" y="1608"/>
                    <a:pt x="4915" y="1545"/>
                  </a:cubicBezTo>
                  <a:cubicBezTo>
                    <a:pt x="5042" y="1513"/>
                    <a:pt x="5136" y="1450"/>
                    <a:pt x="5168" y="1356"/>
                  </a:cubicBezTo>
                  <a:lnTo>
                    <a:pt x="5483" y="662"/>
                  </a:lnTo>
                  <a:close/>
                  <a:moveTo>
                    <a:pt x="5294" y="1"/>
                  </a:moveTo>
                  <a:cubicBezTo>
                    <a:pt x="5168" y="1"/>
                    <a:pt x="5010" y="64"/>
                    <a:pt x="4978" y="190"/>
                  </a:cubicBezTo>
                  <a:lnTo>
                    <a:pt x="4632" y="915"/>
                  </a:lnTo>
                  <a:cubicBezTo>
                    <a:pt x="4191" y="1041"/>
                    <a:pt x="3750" y="1198"/>
                    <a:pt x="3372" y="1419"/>
                  </a:cubicBezTo>
                  <a:lnTo>
                    <a:pt x="2616" y="1198"/>
                  </a:lnTo>
                  <a:cubicBezTo>
                    <a:pt x="2579" y="1180"/>
                    <a:pt x="2539" y="1172"/>
                    <a:pt x="2500" y="1172"/>
                  </a:cubicBezTo>
                  <a:cubicBezTo>
                    <a:pt x="2405" y="1172"/>
                    <a:pt x="2314" y="1217"/>
                    <a:pt x="2269" y="1261"/>
                  </a:cubicBezTo>
                  <a:lnTo>
                    <a:pt x="1261" y="2238"/>
                  </a:lnTo>
                  <a:cubicBezTo>
                    <a:pt x="1198" y="2332"/>
                    <a:pt x="1166" y="2490"/>
                    <a:pt x="1198" y="2616"/>
                  </a:cubicBezTo>
                  <a:lnTo>
                    <a:pt x="1418" y="3340"/>
                  </a:lnTo>
                  <a:cubicBezTo>
                    <a:pt x="1198" y="3750"/>
                    <a:pt x="1040" y="4191"/>
                    <a:pt x="914" y="4601"/>
                  </a:cubicBezTo>
                  <a:lnTo>
                    <a:pt x="221" y="4979"/>
                  </a:lnTo>
                  <a:cubicBezTo>
                    <a:pt x="95" y="5010"/>
                    <a:pt x="1" y="5168"/>
                    <a:pt x="1" y="5294"/>
                  </a:cubicBezTo>
                  <a:lnTo>
                    <a:pt x="1" y="6711"/>
                  </a:lnTo>
                  <a:cubicBezTo>
                    <a:pt x="1" y="6806"/>
                    <a:pt x="95" y="6963"/>
                    <a:pt x="221" y="7026"/>
                  </a:cubicBezTo>
                  <a:lnTo>
                    <a:pt x="914" y="7373"/>
                  </a:lnTo>
                  <a:cubicBezTo>
                    <a:pt x="1040" y="7814"/>
                    <a:pt x="1198" y="8224"/>
                    <a:pt x="1418" y="8633"/>
                  </a:cubicBezTo>
                  <a:lnTo>
                    <a:pt x="1198" y="9389"/>
                  </a:lnTo>
                  <a:cubicBezTo>
                    <a:pt x="1166" y="9484"/>
                    <a:pt x="1198" y="9641"/>
                    <a:pt x="1261" y="9736"/>
                  </a:cubicBezTo>
                  <a:lnTo>
                    <a:pt x="2269" y="10712"/>
                  </a:lnTo>
                  <a:cubicBezTo>
                    <a:pt x="2316" y="10783"/>
                    <a:pt x="2417" y="10819"/>
                    <a:pt x="2517" y="10819"/>
                  </a:cubicBezTo>
                  <a:cubicBezTo>
                    <a:pt x="2551" y="10819"/>
                    <a:pt x="2584" y="10815"/>
                    <a:pt x="2616" y="10807"/>
                  </a:cubicBezTo>
                  <a:lnTo>
                    <a:pt x="3372" y="10555"/>
                  </a:lnTo>
                  <a:cubicBezTo>
                    <a:pt x="3750" y="10807"/>
                    <a:pt x="4191" y="10965"/>
                    <a:pt x="4632" y="11059"/>
                  </a:cubicBezTo>
                  <a:lnTo>
                    <a:pt x="4978" y="11784"/>
                  </a:lnTo>
                  <a:cubicBezTo>
                    <a:pt x="5010" y="11910"/>
                    <a:pt x="5168" y="11973"/>
                    <a:pt x="5294" y="11973"/>
                  </a:cubicBezTo>
                  <a:lnTo>
                    <a:pt x="6711" y="11973"/>
                  </a:lnTo>
                  <a:cubicBezTo>
                    <a:pt x="6837" y="11973"/>
                    <a:pt x="6995" y="11910"/>
                    <a:pt x="7026" y="11784"/>
                  </a:cubicBezTo>
                  <a:lnTo>
                    <a:pt x="7373" y="11059"/>
                  </a:lnTo>
                  <a:cubicBezTo>
                    <a:pt x="7814" y="10965"/>
                    <a:pt x="8255" y="10807"/>
                    <a:pt x="8633" y="10555"/>
                  </a:cubicBezTo>
                  <a:lnTo>
                    <a:pt x="9389" y="10807"/>
                  </a:lnTo>
                  <a:cubicBezTo>
                    <a:pt x="9421" y="10815"/>
                    <a:pt x="9454" y="10819"/>
                    <a:pt x="9488" y="10819"/>
                  </a:cubicBezTo>
                  <a:cubicBezTo>
                    <a:pt x="9588" y="10819"/>
                    <a:pt x="9688" y="10783"/>
                    <a:pt x="9736" y="10712"/>
                  </a:cubicBezTo>
                  <a:lnTo>
                    <a:pt x="10712" y="9736"/>
                  </a:lnTo>
                  <a:cubicBezTo>
                    <a:pt x="10807" y="9641"/>
                    <a:pt x="10838" y="9484"/>
                    <a:pt x="10807" y="9389"/>
                  </a:cubicBezTo>
                  <a:lnTo>
                    <a:pt x="10555" y="8633"/>
                  </a:lnTo>
                  <a:cubicBezTo>
                    <a:pt x="10807" y="8224"/>
                    <a:pt x="10964" y="7814"/>
                    <a:pt x="11059" y="7373"/>
                  </a:cubicBezTo>
                  <a:lnTo>
                    <a:pt x="11784" y="7026"/>
                  </a:lnTo>
                  <a:cubicBezTo>
                    <a:pt x="11910" y="6963"/>
                    <a:pt x="11973" y="6806"/>
                    <a:pt x="11973" y="6711"/>
                  </a:cubicBezTo>
                  <a:lnTo>
                    <a:pt x="11973" y="5294"/>
                  </a:lnTo>
                  <a:cubicBezTo>
                    <a:pt x="11973" y="5168"/>
                    <a:pt x="11910" y="5042"/>
                    <a:pt x="11784" y="4979"/>
                  </a:cubicBezTo>
                  <a:lnTo>
                    <a:pt x="11059" y="4601"/>
                  </a:lnTo>
                  <a:cubicBezTo>
                    <a:pt x="10964" y="4191"/>
                    <a:pt x="10807" y="3750"/>
                    <a:pt x="10555" y="3340"/>
                  </a:cubicBezTo>
                  <a:lnTo>
                    <a:pt x="10807" y="2616"/>
                  </a:lnTo>
                  <a:cubicBezTo>
                    <a:pt x="10838" y="2490"/>
                    <a:pt x="10807" y="2332"/>
                    <a:pt x="10712" y="2238"/>
                  </a:cubicBezTo>
                  <a:lnTo>
                    <a:pt x="9736" y="1261"/>
                  </a:lnTo>
                  <a:cubicBezTo>
                    <a:pt x="9691" y="1217"/>
                    <a:pt x="9584" y="1172"/>
                    <a:pt x="9491" y="1172"/>
                  </a:cubicBezTo>
                  <a:cubicBezTo>
                    <a:pt x="9453" y="1172"/>
                    <a:pt x="9417" y="1180"/>
                    <a:pt x="9389" y="1198"/>
                  </a:cubicBezTo>
                  <a:lnTo>
                    <a:pt x="8633" y="1419"/>
                  </a:lnTo>
                  <a:cubicBezTo>
                    <a:pt x="8255" y="1198"/>
                    <a:pt x="7814" y="1041"/>
                    <a:pt x="7373" y="915"/>
                  </a:cubicBezTo>
                  <a:lnTo>
                    <a:pt x="7026" y="190"/>
                  </a:lnTo>
                  <a:cubicBezTo>
                    <a:pt x="6995" y="64"/>
                    <a:pt x="683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6" name="Google Shape;10276;p68"/>
            <p:cNvSpPr/>
            <p:nvPr/>
          </p:nvSpPr>
          <p:spPr>
            <a:xfrm>
              <a:off x="-48579600" y="2764950"/>
              <a:ext cx="192975" cy="191400"/>
            </a:xfrm>
            <a:custGeom>
              <a:avLst/>
              <a:gdLst/>
              <a:ahLst/>
              <a:cxnLst/>
              <a:rect l="l" t="t" r="r" b="b"/>
              <a:pathLst>
                <a:path w="7719" h="7656" extrusionOk="0">
                  <a:moveTo>
                    <a:pt x="3844" y="3214"/>
                  </a:moveTo>
                  <a:lnTo>
                    <a:pt x="4442" y="4411"/>
                  </a:lnTo>
                  <a:cubicBezTo>
                    <a:pt x="4237" y="4490"/>
                    <a:pt x="4033" y="4529"/>
                    <a:pt x="3832" y="4529"/>
                  </a:cubicBezTo>
                  <a:cubicBezTo>
                    <a:pt x="3631" y="4529"/>
                    <a:pt x="3434" y="4490"/>
                    <a:pt x="3245" y="4411"/>
                  </a:cubicBezTo>
                  <a:lnTo>
                    <a:pt x="3844" y="3214"/>
                  </a:lnTo>
                  <a:close/>
                  <a:moveTo>
                    <a:pt x="3781" y="693"/>
                  </a:moveTo>
                  <a:cubicBezTo>
                    <a:pt x="5513" y="693"/>
                    <a:pt x="6931" y="2111"/>
                    <a:pt x="6931" y="3844"/>
                  </a:cubicBezTo>
                  <a:cubicBezTo>
                    <a:pt x="6994" y="5104"/>
                    <a:pt x="6301" y="6175"/>
                    <a:pt x="5230" y="6679"/>
                  </a:cubicBezTo>
                  <a:lnTo>
                    <a:pt x="5230" y="4568"/>
                  </a:lnTo>
                  <a:cubicBezTo>
                    <a:pt x="5230" y="4411"/>
                    <a:pt x="5230" y="4442"/>
                    <a:pt x="4127" y="2300"/>
                  </a:cubicBezTo>
                  <a:cubicBezTo>
                    <a:pt x="4033" y="2206"/>
                    <a:pt x="3938" y="2111"/>
                    <a:pt x="3812" y="2111"/>
                  </a:cubicBezTo>
                  <a:cubicBezTo>
                    <a:pt x="3686" y="2111"/>
                    <a:pt x="3560" y="2206"/>
                    <a:pt x="3497" y="2300"/>
                  </a:cubicBezTo>
                  <a:cubicBezTo>
                    <a:pt x="2363" y="4600"/>
                    <a:pt x="2394" y="4442"/>
                    <a:pt x="2394" y="4568"/>
                  </a:cubicBezTo>
                  <a:lnTo>
                    <a:pt x="2394" y="6679"/>
                  </a:lnTo>
                  <a:cubicBezTo>
                    <a:pt x="1355" y="6175"/>
                    <a:pt x="630" y="5104"/>
                    <a:pt x="630" y="3844"/>
                  </a:cubicBezTo>
                  <a:cubicBezTo>
                    <a:pt x="630" y="2111"/>
                    <a:pt x="2048" y="693"/>
                    <a:pt x="3781" y="693"/>
                  </a:cubicBezTo>
                  <a:close/>
                  <a:moveTo>
                    <a:pt x="4568" y="5104"/>
                  </a:moveTo>
                  <a:lnTo>
                    <a:pt x="4568" y="6931"/>
                  </a:lnTo>
                  <a:cubicBezTo>
                    <a:pt x="4316" y="6963"/>
                    <a:pt x="4096" y="6994"/>
                    <a:pt x="3844" y="6994"/>
                  </a:cubicBezTo>
                  <a:cubicBezTo>
                    <a:pt x="3623" y="6994"/>
                    <a:pt x="3371" y="6994"/>
                    <a:pt x="3151" y="6931"/>
                  </a:cubicBezTo>
                  <a:lnTo>
                    <a:pt x="3151" y="5104"/>
                  </a:lnTo>
                  <a:cubicBezTo>
                    <a:pt x="3371" y="5198"/>
                    <a:pt x="3623" y="5230"/>
                    <a:pt x="3844" y="5230"/>
                  </a:cubicBezTo>
                  <a:cubicBezTo>
                    <a:pt x="4096" y="5230"/>
                    <a:pt x="4316" y="5198"/>
                    <a:pt x="4568" y="5104"/>
                  </a:cubicBezTo>
                  <a:close/>
                  <a:moveTo>
                    <a:pt x="3844" y="0"/>
                  </a:moveTo>
                  <a:cubicBezTo>
                    <a:pt x="1733" y="0"/>
                    <a:pt x="0" y="1733"/>
                    <a:pt x="0" y="3844"/>
                  </a:cubicBezTo>
                  <a:cubicBezTo>
                    <a:pt x="0" y="5577"/>
                    <a:pt x="1134" y="7026"/>
                    <a:pt x="2678" y="7498"/>
                  </a:cubicBezTo>
                  <a:lnTo>
                    <a:pt x="2709" y="7498"/>
                  </a:lnTo>
                  <a:cubicBezTo>
                    <a:pt x="3056" y="7624"/>
                    <a:pt x="3466" y="7656"/>
                    <a:pt x="3844" y="7656"/>
                  </a:cubicBezTo>
                  <a:cubicBezTo>
                    <a:pt x="4253" y="7656"/>
                    <a:pt x="4631" y="7593"/>
                    <a:pt x="4978" y="7498"/>
                  </a:cubicBezTo>
                  <a:lnTo>
                    <a:pt x="5041" y="7498"/>
                  </a:lnTo>
                  <a:cubicBezTo>
                    <a:pt x="6616" y="6994"/>
                    <a:pt x="7719" y="5545"/>
                    <a:pt x="7719" y="3844"/>
                  </a:cubicBezTo>
                  <a:cubicBezTo>
                    <a:pt x="7719" y="1733"/>
                    <a:pt x="5986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7" name="Google Shape;10277;p68"/>
          <p:cNvGrpSpPr/>
          <p:nvPr/>
        </p:nvGrpSpPr>
        <p:grpSpPr>
          <a:xfrm>
            <a:off x="5238891" y="1708560"/>
            <a:ext cx="290882" cy="331848"/>
            <a:chOff x="-46753100" y="1965500"/>
            <a:chExt cx="263075" cy="300125"/>
          </a:xfrm>
        </p:grpSpPr>
        <p:sp>
          <p:nvSpPr>
            <p:cNvPr id="10278" name="Google Shape;10278;p68"/>
            <p:cNvSpPr/>
            <p:nvPr/>
          </p:nvSpPr>
          <p:spPr>
            <a:xfrm>
              <a:off x="-46647575" y="203482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68"/>
            <p:cNvSpPr/>
            <p:nvPr/>
          </p:nvSpPr>
          <p:spPr>
            <a:xfrm>
              <a:off x="-46753100" y="1965500"/>
              <a:ext cx="263075" cy="300125"/>
            </a:xfrm>
            <a:custGeom>
              <a:avLst/>
              <a:gdLst/>
              <a:ahLst/>
              <a:cxnLst/>
              <a:rect l="l" t="t" r="r" b="b"/>
              <a:pathLst>
                <a:path w="10523" h="12005" extrusionOk="0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0" name="Google Shape;10280;p68"/>
          <p:cNvGrpSpPr/>
          <p:nvPr/>
        </p:nvGrpSpPr>
        <p:grpSpPr>
          <a:xfrm>
            <a:off x="5217979" y="2134421"/>
            <a:ext cx="332705" cy="292651"/>
            <a:chOff x="-46772025" y="2350650"/>
            <a:chExt cx="300900" cy="264675"/>
          </a:xfrm>
        </p:grpSpPr>
        <p:sp>
          <p:nvSpPr>
            <p:cNvPr id="10281" name="Google Shape;10281;p68"/>
            <p:cNvSpPr/>
            <p:nvPr/>
          </p:nvSpPr>
          <p:spPr>
            <a:xfrm>
              <a:off x="-46772025" y="2350650"/>
              <a:ext cx="300900" cy="264675"/>
            </a:xfrm>
            <a:custGeom>
              <a:avLst/>
              <a:gdLst/>
              <a:ahLst/>
              <a:cxnLst/>
              <a:rect l="l" t="t" r="r" b="b"/>
              <a:pathLst>
                <a:path w="12036" h="10587" extrusionOk="0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10282;p68"/>
            <p:cNvSpPr/>
            <p:nvPr/>
          </p:nvSpPr>
          <p:spPr>
            <a:xfrm>
              <a:off x="-46664900" y="2475100"/>
              <a:ext cx="92175" cy="122900"/>
            </a:xfrm>
            <a:custGeom>
              <a:avLst/>
              <a:gdLst/>
              <a:ahLst/>
              <a:cxnLst/>
              <a:rect l="l" t="t" r="r" b="b"/>
              <a:pathLst>
                <a:path w="3687" h="4916" extrusionOk="0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3" name="Google Shape;10283;p68"/>
          <p:cNvGrpSpPr/>
          <p:nvPr/>
        </p:nvGrpSpPr>
        <p:grpSpPr>
          <a:xfrm>
            <a:off x="5217979" y="2522825"/>
            <a:ext cx="332705" cy="332705"/>
            <a:chOff x="-46772025" y="2701925"/>
            <a:chExt cx="300900" cy="300900"/>
          </a:xfrm>
        </p:grpSpPr>
        <p:sp>
          <p:nvSpPr>
            <p:cNvPr id="10284" name="Google Shape;10284;p68"/>
            <p:cNvSpPr/>
            <p:nvPr/>
          </p:nvSpPr>
          <p:spPr>
            <a:xfrm>
              <a:off x="-46647575" y="28263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29"/>
                    <a:pt x="1261" y="1387"/>
                    <a:pt x="1072" y="1387"/>
                  </a:cubicBezTo>
                  <a:cubicBezTo>
                    <a:pt x="883" y="1387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2"/>
                  </a:cubicBezTo>
                  <a:cubicBezTo>
                    <a:pt x="2112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5" name="Google Shape;10285;p68"/>
            <p:cNvSpPr/>
            <p:nvPr/>
          </p:nvSpPr>
          <p:spPr>
            <a:xfrm>
              <a:off x="-46772025" y="270192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6365" y="1482"/>
                  </a:moveTo>
                  <a:cubicBezTo>
                    <a:pt x="8602" y="1639"/>
                    <a:pt x="10429" y="3466"/>
                    <a:pt x="10587" y="5672"/>
                  </a:cubicBezTo>
                  <a:lnTo>
                    <a:pt x="9862" y="5672"/>
                  </a:lnTo>
                  <a:cubicBezTo>
                    <a:pt x="9704" y="3813"/>
                    <a:pt x="8224" y="2301"/>
                    <a:pt x="6365" y="2143"/>
                  </a:cubicBezTo>
                  <a:lnTo>
                    <a:pt x="6365" y="1482"/>
                  </a:lnTo>
                  <a:close/>
                  <a:moveTo>
                    <a:pt x="5703" y="1482"/>
                  </a:moveTo>
                  <a:lnTo>
                    <a:pt x="5703" y="2206"/>
                  </a:lnTo>
                  <a:cubicBezTo>
                    <a:pt x="3845" y="2364"/>
                    <a:pt x="2364" y="3844"/>
                    <a:pt x="2206" y="5703"/>
                  </a:cubicBezTo>
                  <a:lnTo>
                    <a:pt x="1482" y="5703"/>
                  </a:lnTo>
                  <a:cubicBezTo>
                    <a:pt x="1639" y="3466"/>
                    <a:pt x="3466" y="1639"/>
                    <a:pt x="5703" y="1482"/>
                  </a:cubicBezTo>
                  <a:close/>
                  <a:moveTo>
                    <a:pt x="6365" y="2868"/>
                  </a:moveTo>
                  <a:cubicBezTo>
                    <a:pt x="7814" y="3025"/>
                    <a:pt x="9011" y="4191"/>
                    <a:pt x="9169" y="5672"/>
                  </a:cubicBezTo>
                  <a:lnTo>
                    <a:pt x="8854" y="5672"/>
                  </a:lnTo>
                  <a:cubicBezTo>
                    <a:pt x="8665" y="5672"/>
                    <a:pt x="8507" y="5829"/>
                    <a:pt x="8507" y="6018"/>
                  </a:cubicBezTo>
                  <a:cubicBezTo>
                    <a:pt x="8507" y="6207"/>
                    <a:pt x="8665" y="6365"/>
                    <a:pt x="8854" y="6365"/>
                  </a:cubicBezTo>
                  <a:lnTo>
                    <a:pt x="9169" y="6365"/>
                  </a:lnTo>
                  <a:cubicBezTo>
                    <a:pt x="9011" y="7814"/>
                    <a:pt x="7846" y="9011"/>
                    <a:pt x="6365" y="9169"/>
                  </a:cubicBezTo>
                  <a:lnTo>
                    <a:pt x="6365" y="8854"/>
                  </a:lnTo>
                  <a:cubicBezTo>
                    <a:pt x="6365" y="8665"/>
                    <a:pt x="6207" y="8507"/>
                    <a:pt x="6018" y="8507"/>
                  </a:cubicBezTo>
                  <a:cubicBezTo>
                    <a:pt x="5829" y="8507"/>
                    <a:pt x="5672" y="8665"/>
                    <a:pt x="5672" y="8854"/>
                  </a:cubicBezTo>
                  <a:lnTo>
                    <a:pt x="5672" y="9169"/>
                  </a:lnTo>
                  <a:cubicBezTo>
                    <a:pt x="4223" y="9011"/>
                    <a:pt x="3025" y="7814"/>
                    <a:pt x="2868" y="6365"/>
                  </a:cubicBezTo>
                  <a:lnTo>
                    <a:pt x="3183" y="6365"/>
                  </a:lnTo>
                  <a:cubicBezTo>
                    <a:pt x="3372" y="6365"/>
                    <a:pt x="3529" y="6207"/>
                    <a:pt x="3529" y="6018"/>
                  </a:cubicBezTo>
                  <a:cubicBezTo>
                    <a:pt x="3529" y="5829"/>
                    <a:pt x="3372" y="5672"/>
                    <a:pt x="3183" y="5672"/>
                  </a:cubicBezTo>
                  <a:lnTo>
                    <a:pt x="2868" y="5672"/>
                  </a:lnTo>
                  <a:cubicBezTo>
                    <a:pt x="3025" y="4191"/>
                    <a:pt x="4191" y="3025"/>
                    <a:pt x="5672" y="2868"/>
                  </a:cubicBezTo>
                  <a:lnTo>
                    <a:pt x="5672" y="3183"/>
                  </a:lnTo>
                  <a:cubicBezTo>
                    <a:pt x="5672" y="3372"/>
                    <a:pt x="5829" y="3529"/>
                    <a:pt x="6018" y="3529"/>
                  </a:cubicBezTo>
                  <a:cubicBezTo>
                    <a:pt x="6207" y="3529"/>
                    <a:pt x="6365" y="3372"/>
                    <a:pt x="6365" y="3183"/>
                  </a:cubicBezTo>
                  <a:lnTo>
                    <a:pt x="6365" y="2868"/>
                  </a:lnTo>
                  <a:close/>
                  <a:moveTo>
                    <a:pt x="2206" y="6365"/>
                  </a:moveTo>
                  <a:cubicBezTo>
                    <a:pt x="2364" y="8224"/>
                    <a:pt x="3845" y="9704"/>
                    <a:pt x="5703" y="9862"/>
                  </a:cubicBezTo>
                  <a:lnTo>
                    <a:pt x="5703" y="10586"/>
                  </a:lnTo>
                  <a:cubicBezTo>
                    <a:pt x="3466" y="10429"/>
                    <a:pt x="1639" y="8602"/>
                    <a:pt x="1482" y="6365"/>
                  </a:cubicBezTo>
                  <a:close/>
                  <a:moveTo>
                    <a:pt x="10618" y="6365"/>
                  </a:moveTo>
                  <a:cubicBezTo>
                    <a:pt x="10429" y="8602"/>
                    <a:pt x="8602" y="10429"/>
                    <a:pt x="6396" y="10586"/>
                  </a:cubicBezTo>
                  <a:lnTo>
                    <a:pt x="6396" y="9862"/>
                  </a:lnTo>
                  <a:cubicBezTo>
                    <a:pt x="8255" y="9704"/>
                    <a:pt x="9767" y="8224"/>
                    <a:pt x="9925" y="6365"/>
                  </a:cubicBezTo>
                  <a:close/>
                  <a:moveTo>
                    <a:pt x="6018" y="1"/>
                  </a:moveTo>
                  <a:cubicBezTo>
                    <a:pt x="5829" y="1"/>
                    <a:pt x="5672" y="158"/>
                    <a:pt x="5672" y="347"/>
                  </a:cubicBezTo>
                  <a:lnTo>
                    <a:pt x="5672" y="725"/>
                  </a:lnTo>
                  <a:cubicBezTo>
                    <a:pt x="4412" y="820"/>
                    <a:pt x="3183" y="1356"/>
                    <a:pt x="2269" y="2269"/>
                  </a:cubicBezTo>
                  <a:cubicBezTo>
                    <a:pt x="1387" y="3183"/>
                    <a:pt x="820" y="4348"/>
                    <a:pt x="757" y="5672"/>
                  </a:cubicBez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07"/>
                    <a:pt x="158" y="6365"/>
                    <a:pt x="347" y="6365"/>
                  </a:cubicBezTo>
                  <a:lnTo>
                    <a:pt x="757" y="6365"/>
                  </a:lnTo>
                  <a:cubicBezTo>
                    <a:pt x="820" y="7625"/>
                    <a:pt x="1387" y="8854"/>
                    <a:pt x="2269" y="9767"/>
                  </a:cubicBezTo>
                  <a:cubicBezTo>
                    <a:pt x="3183" y="10649"/>
                    <a:pt x="4380" y="11217"/>
                    <a:pt x="5672" y="11280"/>
                  </a:cubicBez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1280"/>
                  </a:lnTo>
                  <a:cubicBezTo>
                    <a:pt x="7625" y="11217"/>
                    <a:pt x="8854" y="10649"/>
                    <a:pt x="9767" y="9767"/>
                  </a:cubicBezTo>
                  <a:cubicBezTo>
                    <a:pt x="10681" y="8854"/>
                    <a:pt x="11217" y="7656"/>
                    <a:pt x="11280" y="6365"/>
                  </a:cubicBezTo>
                  <a:lnTo>
                    <a:pt x="11689" y="6365"/>
                  </a:lnTo>
                  <a:cubicBezTo>
                    <a:pt x="11878" y="6365"/>
                    <a:pt x="12036" y="6207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1280" y="5672"/>
                  </a:lnTo>
                  <a:cubicBezTo>
                    <a:pt x="11217" y="4411"/>
                    <a:pt x="10650" y="3183"/>
                    <a:pt x="9767" y="2269"/>
                  </a:cubicBezTo>
                  <a:cubicBezTo>
                    <a:pt x="8854" y="1356"/>
                    <a:pt x="7688" y="820"/>
                    <a:pt x="6365" y="725"/>
                  </a:cubicBez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86" name="Google Shape;10286;p68"/>
          <p:cNvSpPr/>
          <p:nvPr/>
        </p:nvSpPr>
        <p:spPr>
          <a:xfrm>
            <a:off x="7283043" y="1747658"/>
            <a:ext cx="331821" cy="332705"/>
          </a:xfrm>
          <a:custGeom>
            <a:avLst/>
            <a:gdLst/>
            <a:ahLst/>
            <a:cxnLst/>
            <a:rect l="l" t="t" r="r" b="b"/>
            <a:pathLst>
              <a:path w="12004" h="12036" extrusionOk="0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7" name="Google Shape;10287;p68"/>
          <p:cNvGrpSpPr/>
          <p:nvPr/>
        </p:nvGrpSpPr>
        <p:grpSpPr>
          <a:xfrm>
            <a:off x="1507602" y="1689404"/>
            <a:ext cx="331821" cy="332705"/>
            <a:chOff x="-50154075" y="1948175"/>
            <a:chExt cx="300100" cy="300900"/>
          </a:xfrm>
        </p:grpSpPr>
        <p:sp>
          <p:nvSpPr>
            <p:cNvPr id="10288" name="Google Shape;10288;p68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68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0" name="Google Shape;10290;p68"/>
          <p:cNvGrpSpPr/>
          <p:nvPr/>
        </p:nvGrpSpPr>
        <p:grpSpPr>
          <a:xfrm>
            <a:off x="1507602" y="2096965"/>
            <a:ext cx="331821" cy="331848"/>
            <a:chOff x="-50154850" y="2316775"/>
            <a:chExt cx="300100" cy="300125"/>
          </a:xfrm>
        </p:grpSpPr>
        <p:sp>
          <p:nvSpPr>
            <p:cNvPr id="10291" name="Google Shape;10291;p68"/>
            <p:cNvSpPr/>
            <p:nvPr/>
          </p:nvSpPr>
          <p:spPr>
            <a:xfrm>
              <a:off x="-501548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418" y="694"/>
                  </a:moveTo>
                  <a:lnTo>
                    <a:pt x="1418" y="1419"/>
                  </a:lnTo>
                  <a:lnTo>
                    <a:pt x="693" y="1419"/>
                  </a:lnTo>
                  <a:lnTo>
                    <a:pt x="693" y="694"/>
                  </a:lnTo>
                  <a:close/>
                  <a:moveTo>
                    <a:pt x="11279" y="694"/>
                  </a:moveTo>
                  <a:lnTo>
                    <a:pt x="11279" y="1419"/>
                  </a:lnTo>
                  <a:lnTo>
                    <a:pt x="10586" y="1419"/>
                  </a:lnTo>
                  <a:lnTo>
                    <a:pt x="10586" y="694"/>
                  </a:lnTo>
                  <a:close/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54"/>
                    <a:pt x="10019" y="2112"/>
                    <a:pt x="10239" y="2112"/>
                  </a:cubicBezTo>
                  <a:lnTo>
                    <a:pt x="10586" y="2112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19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11" y="10587"/>
                  </a:lnTo>
                  <a:lnTo>
                    <a:pt x="2111" y="10240"/>
                  </a:lnTo>
                  <a:cubicBezTo>
                    <a:pt x="2111" y="10051"/>
                    <a:pt x="1953" y="9893"/>
                    <a:pt x="1764" y="9893"/>
                  </a:cubicBezTo>
                  <a:lnTo>
                    <a:pt x="1418" y="9893"/>
                  </a:lnTo>
                  <a:lnTo>
                    <a:pt x="1418" y="2112"/>
                  </a:lnTo>
                  <a:lnTo>
                    <a:pt x="1764" y="2112"/>
                  </a:lnTo>
                  <a:cubicBezTo>
                    <a:pt x="1953" y="2112"/>
                    <a:pt x="2111" y="1954"/>
                    <a:pt x="2111" y="1765"/>
                  </a:cubicBezTo>
                  <a:lnTo>
                    <a:pt x="2111" y="1419"/>
                  </a:lnTo>
                  <a:close/>
                  <a:moveTo>
                    <a:pt x="1418" y="10555"/>
                  </a:moveTo>
                  <a:lnTo>
                    <a:pt x="1418" y="11248"/>
                  </a:lnTo>
                  <a:lnTo>
                    <a:pt x="693" y="11248"/>
                  </a:lnTo>
                  <a:lnTo>
                    <a:pt x="693" y="10555"/>
                  </a:lnTo>
                  <a:close/>
                  <a:moveTo>
                    <a:pt x="11279" y="10555"/>
                  </a:moveTo>
                  <a:lnTo>
                    <a:pt x="11279" y="11248"/>
                  </a:lnTo>
                  <a:lnTo>
                    <a:pt x="10586" y="11248"/>
                  </a:lnTo>
                  <a:lnTo>
                    <a:pt x="10586" y="1055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1765"/>
                  </a:lnTo>
                  <a:cubicBezTo>
                    <a:pt x="0" y="1954"/>
                    <a:pt x="158" y="2112"/>
                    <a:pt x="347" y="2112"/>
                  </a:cubicBezTo>
                  <a:lnTo>
                    <a:pt x="693" y="2112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4" y="12004"/>
                  </a:lnTo>
                  <a:cubicBezTo>
                    <a:pt x="1953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19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12"/>
                  </a:lnTo>
                  <a:lnTo>
                    <a:pt x="11657" y="2112"/>
                  </a:lnTo>
                  <a:lnTo>
                    <a:pt x="11657" y="2080"/>
                  </a:lnTo>
                  <a:cubicBezTo>
                    <a:pt x="11846" y="2080"/>
                    <a:pt x="12004" y="1923"/>
                    <a:pt x="12004" y="1734"/>
                  </a:cubicBezTo>
                  <a:lnTo>
                    <a:pt x="12004" y="348"/>
                  </a:lnTo>
                  <a:cubicBezTo>
                    <a:pt x="12004" y="158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19" y="1"/>
                    <a:pt x="9893" y="158"/>
                    <a:pt x="9893" y="348"/>
                  </a:cubicBezTo>
                  <a:lnTo>
                    <a:pt x="9893" y="694"/>
                  </a:lnTo>
                  <a:lnTo>
                    <a:pt x="2111" y="694"/>
                  </a:lnTo>
                  <a:lnTo>
                    <a:pt x="2111" y="348"/>
                  </a:lnTo>
                  <a:cubicBezTo>
                    <a:pt x="2111" y="158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68"/>
            <p:cNvSpPr/>
            <p:nvPr/>
          </p:nvSpPr>
          <p:spPr>
            <a:xfrm>
              <a:off x="-50083975" y="2368775"/>
              <a:ext cx="158325" cy="193775"/>
            </a:xfrm>
            <a:custGeom>
              <a:avLst/>
              <a:gdLst/>
              <a:ahLst/>
              <a:cxnLst/>
              <a:rect l="l" t="t" r="r" b="b"/>
              <a:pathLst>
                <a:path w="6333" h="7751" extrusionOk="0">
                  <a:moveTo>
                    <a:pt x="5577" y="693"/>
                  </a:moveTo>
                  <a:lnTo>
                    <a:pt x="5577" y="1567"/>
                  </a:lnTo>
                  <a:lnTo>
                    <a:pt x="5577" y="1567"/>
                  </a:lnTo>
                  <a:cubicBezTo>
                    <a:pt x="5492" y="1468"/>
                    <a:pt x="5402" y="1418"/>
                    <a:pt x="5262" y="1418"/>
                  </a:cubicBezTo>
                  <a:lnTo>
                    <a:pt x="3844" y="1418"/>
                  </a:lnTo>
                  <a:cubicBezTo>
                    <a:pt x="3655" y="1418"/>
                    <a:pt x="3498" y="1576"/>
                    <a:pt x="3498" y="1765"/>
                  </a:cubicBezTo>
                  <a:lnTo>
                    <a:pt x="3498" y="6742"/>
                  </a:lnTo>
                  <a:cubicBezTo>
                    <a:pt x="3498" y="6900"/>
                    <a:pt x="3624" y="6963"/>
                    <a:pt x="3687" y="7089"/>
                  </a:cubicBezTo>
                  <a:lnTo>
                    <a:pt x="2584" y="7089"/>
                  </a:lnTo>
                  <a:cubicBezTo>
                    <a:pt x="2710" y="6963"/>
                    <a:pt x="2773" y="6900"/>
                    <a:pt x="2773" y="6742"/>
                  </a:cubicBezTo>
                  <a:lnTo>
                    <a:pt x="2773" y="1765"/>
                  </a:lnTo>
                  <a:cubicBezTo>
                    <a:pt x="2773" y="1576"/>
                    <a:pt x="2647" y="1418"/>
                    <a:pt x="2426" y="1418"/>
                  </a:cubicBezTo>
                  <a:lnTo>
                    <a:pt x="1009" y="1418"/>
                  </a:lnTo>
                  <a:cubicBezTo>
                    <a:pt x="851" y="1418"/>
                    <a:pt x="788" y="1544"/>
                    <a:pt x="662" y="1607"/>
                  </a:cubicBezTo>
                  <a:lnTo>
                    <a:pt x="662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2696"/>
                    <a:pt x="163" y="2835"/>
                    <a:pt x="328" y="2835"/>
                  </a:cubicBezTo>
                  <a:cubicBezTo>
                    <a:pt x="415" y="2835"/>
                    <a:pt x="503" y="2796"/>
                    <a:pt x="568" y="2710"/>
                  </a:cubicBezTo>
                  <a:lnTo>
                    <a:pt x="1166" y="2143"/>
                  </a:lnTo>
                  <a:lnTo>
                    <a:pt x="2080" y="2143"/>
                  </a:lnTo>
                  <a:lnTo>
                    <a:pt x="2080" y="6585"/>
                  </a:lnTo>
                  <a:lnTo>
                    <a:pt x="1481" y="7183"/>
                  </a:lnTo>
                  <a:cubicBezTo>
                    <a:pt x="1261" y="7404"/>
                    <a:pt x="1418" y="7750"/>
                    <a:pt x="1733" y="7750"/>
                  </a:cubicBezTo>
                  <a:lnTo>
                    <a:pt x="4537" y="7750"/>
                  </a:lnTo>
                  <a:cubicBezTo>
                    <a:pt x="4852" y="7750"/>
                    <a:pt x="5010" y="7372"/>
                    <a:pt x="4758" y="7183"/>
                  </a:cubicBezTo>
                  <a:lnTo>
                    <a:pt x="4159" y="6585"/>
                  </a:lnTo>
                  <a:lnTo>
                    <a:pt x="4159" y="2143"/>
                  </a:lnTo>
                  <a:lnTo>
                    <a:pt x="5073" y="2143"/>
                  </a:lnTo>
                  <a:lnTo>
                    <a:pt x="5671" y="2710"/>
                  </a:lnTo>
                  <a:cubicBezTo>
                    <a:pt x="5747" y="2796"/>
                    <a:pt x="5842" y="2835"/>
                    <a:pt x="5933" y="2835"/>
                  </a:cubicBezTo>
                  <a:cubicBezTo>
                    <a:pt x="6107" y="2835"/>
                    <a:pt x="6270" y="2696"/>
                    <a:pt x="6270" y="2489"/>
                  </a:cubicBezTo>
                  <a:lnTo>
                    <a:pt x="6270" y="347"/>
                  </a:lnTo>
                  <a:cubicBezTo>
                    <a:pt x="6333" y="158"/>
                    <a:pt x="6176" y="0"/>
                    <a:pt x="59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3" name="Google Shape;10293;p68"/>
          <p:cNvGrpSpPr/>
          <p:nvPr/>
        </p:nvGrpSpPr>
        <p:grpSpPr>
          <a:xfrm>
            <a:off x="1503690" y="2504112"/>
            <a:ext cx="339643" cy="330300"/>
            <a:chOff x="-50158000" y="2685000"/>
            <a:chExt cx="307175" cy="298725"/>
          </a:xfrm>
        </p:grpSpPr>
        <p:sp>
          <p:nvSpPr>
            <p:cNvPr id="10294" name="Google Shape;10294;p68"/>
            <p:cNvSpPr/>
            <p:nvPr/>
          </p:nvSpPr>
          <p:spPr>
            <a:xfrm>
              <a:off x="-50158000" y="2685000"/>
              <a:ext cx="307175" cy="298725"/>
            </a:xfrm>
            <a:custGeom>
              <a:avLst/>
              <a:gdLst/>
              <a:ahLst/>
              <a:cxnLst/>
              <a:rect l="l" t="t" r="r" b="b"/>
              <a:pathLst>
                <a:path w="12287" h="11949" extrusionOk="0">
                  <a:moveTo>
                    <a:pt x="8054" y="717"/>
                  </a:moveTo>
                  <a:cubicBezTo>
                    <a:pt x="8325" y="717"/>
                    <a:pt x="8601" y="820"/>
                    <a:pt x="8821" y="1024"/>
                  </a:cubicBezTo>
                  <a:lnTo>
                    <a:pt x="11090" y="3293"/>
                  </a:lnTo>
                  <a:cubicBezTo>
                    <a:pt x="11531" y="3702"/>
                    <a:pt x="11531" y="4364"/>
                    <a:pt x="11090" y="4805"/>
                  </a:cubicBezTo>
                  <a:lnTo>
                    <a:pt x="10302" y="5593"/>
                  </a:lnTo>
                  <a:lnTo>
                    <a:pt x="6522" y="1812"/>
                  </a:lnTo>
                  <a:lnTo>
                    <a:pt x="7309" y="1024"/>
                  </a:lnTo>
                  <a:cubicBezTo>
                    <a:pt x="7514" y="820"/>
                    <a:pt x="7782" y="717"/>
                    <a:pt x="8054" y="717"/>
                  </a:cubicBezTo>
                  <a:close/>
                  <a:moveTo>
                    <a:pt x="6018" y="2285"/>
                  </a:moveTo>
                  <a:lnTo>
                    <a:pt x="9798" y="6065"/>
                  </a:lnTo>
                  <a:lnTo>
                    <a:pt x="6144" y="9720"/>
                  </a:lnTo>
                  <a:lnTo>
                    <a:pt x="2363" y="5939"/>
                  </a:lnTo>
                  <a:lnTo>
                    <a:pt x="6018" y="2285"/>
                  </a:lnTo>
                  <a:close/>
                  <a:moveTo>
                    <a:pt x="1890" y="6443"/>
                  </a:moveTo>
                  <a:lnTo>
                    <a:pt x="5671" y="10224"/>
                  </a:lnTo>
                  <a:lnTo>
                    <a:pt x="4915" y="10980"/>
                  </a:lnTo>
                  <a:cubicBezTo>
                    <a:pt x="4726" y="11185"/>
                    <a:pt x="4458" y="11287"/>
                    <a:pt x="4186" y="11287"/>
                  </a:cubicBezTo>
                  <a:cubicBezTo>
                    <a:pt x="3915" y="11287"/>
                    <a:pt x="3639" y="11185"/>
                    <a:pt x="3434" y="10980"/>
                  </a:cubicBezTo>
                  <a:lnTo>
                    <a:pt x="1134" y="8712"/>
                  </a:lnTo>
                  <a:cubicBezTo>
                    <a:pt x="756" y="8302"/>
                    <a:pt x="756" y="7640"/>
                    <a:pt x="1134" y="7199"/>
                  </a:cubicBezTo>
                  <a:lnTo>
                    <a:pt x="1890" y="6443"/>
                  </a:lnTo>
                  <a:close/>
                  <a:moveTo>
                    <a:pt x="8093" y="0"/>
                  </a:moveTo>
                  <a:cubicBezTo>
                    <a:pt x="7640" y="0"/>
                    <a:pt x="7183" y="174"/>
                    <a:pt x="6837" y="520"/>
                  </a:cubicBezTo>
                  <a:lnTo>
                    <a:pt x="662" y="6695"/>
                  </a:lnTo>
                  <a:cubicBezTo>
                    <a:pt x="0" y="7357"/>
                    <a:pt x="0" y="8491"/>
                    <a:pt x="662" y="9184"/>
                  </a:cubicBezTo>
                  <a:lnTo>
                    <a:pt x="2962" y="11452"/>
                  </a:lnTo>
                  <a:cubicBezTo>
                    <a:pt x="3292" y="11783"/>
                    <a:pt x="3741" y="11949"/>
                    <a:pt x="4190" y="11949"/>
                  </a:cubicBezTo>
                  <a:cubicBezTo>
                    <a:pt x="4639" y="11949"/>
                    <a:pt x="5088" y="11783"/>
                    <a:pt x="5419" y="11452"/>
                  </a:cubicBezTo>
                  <a:lnTo>
                    <a:pt x="11625" y="5278"/>
                  </a:lnTo>
                  <a:cubicBezTo>
                    <a:pt x="12287" y="4616"/>
                    <a:pt x="12287" y="3513"/>
                    <a:pt x="11625" y="2789"/>
                  </a:cubicBezTo>
                  <a:lnTo>
                    <a:pt x="9326" y="520"/>
                  </a:lnTo>
                  <a:cubicBezTo>
                    <a:pt x="8995" y="174"/>
                    <a:pt x="8546" y="0"/>
                    <a:pt x="80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5" name="Google Shape;10295;p68"/>
            <p:cNvSpPr/>
            <p:nvPr/>
          </p:nvSpPr>
          <p:spPr>
            <a:xfrm>
              <a:off x="-50058775" y="2838200"/>
              <a:ext cx="51225" cy="49625"/>
            </a:xfrm>
            <a:custGeom>
              <a:avLst/>
              <a:gdLst/>
              <a:ahLst/>
              <a:cxnLst/>
              <a:rect l="l" t="t" r="r" b="b"/>
              <a:pathLst>
                <a:path w="2049" h="1985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1418" y="1890"/>
                  </a:lnTo>
                  <a:cubicBezTo>
                    <a:pt x="1481" y="1953"/>
                    <a:pt x="1568" y="1985"/>
                    <a:pt x="1659" y="1985"/>
                  </a:cubicBezTo>
                  <a:cubicBezTo>
                    <a:pt x="1749" y="1985"/>
                    <a:pt x="1844" y="1953"/>
                    <a:pt x="1923" y="1890"/>
                  </a:cubicBezTo>
                  <a:cubicBezTo>
                    <a:pt x="2049" y="1733"/>
                    <a:pt x="2049" y="1512"/>
                    <a:pt x="1923" y="1386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6" name="Google Shape;10296;p68"/>
          <p:cNvGrpSpPr/>
          <p:nvPr/>
        </p:nvGrpSpPr>
        <p:grpSpPr>
          <a:xfrm>
            <a:off x="3572048" y="1717268"/>
            <a:ext cx="334419" cy="331848"/>
            <a:chOff x="-48266125" y="1973375"/>
            <a:chExt cx="302450" cy="300125"/>
          </a:xfrm>
        </p:grpSpPr>
        <p:sp>
          <p:nvSpPr>
            <p:cNvPr id="10297" name="Google Shape;10297;p68"/>
            <p:cNvSpPr/>
            <p:nvPr/>
          </p:nvSpPr>
          <p:spPr>
            <a:xfrm>
              <a:off x="-48212575" y="2045050"/>
              <a:ext cx="122900" cy="123700"/>
            </a:xfrm>
            <a:custGeom>
              <a:avLst/>
              <a:gdLst/>
              <a:ahLst/>
              <a:cxnLst/>
              <a:rect l="l" t="t" r="r" b="b"/>
              <a:pathLst>
                <a:path w="4916" h="4948" extrusionOk="0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68"/>
            <p:cNvSpPr/>
            <p:nvPr/>
          </p:nvSpPr>
          <p:spPr>
            <a:xfrm>
              <a:off x="-48266125" y="1973375"/>
              <a:ext cx="230000" cy="300125"/>
            </a:xfrm>
            <a:custGeom>
              <a:avLst/>
              <a:gdLst/>
              <a:ahLst/>
              <a:cxnLst/>
              <a:rect l="l" t="t" r="r" b="b"/>
              <a:pathLst>
                <a:path w="9200" h="12005" extrusionOk="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68"/>
            <p:cNvSpPr/>
            <p:nvPr/>
          </p:nvSpPr>
          <p:spPr>
            <a:xfrm>
              <a:off x="-48018025" y="1991500"/>
              <a:ext cx="54350" cy="282000"/>
            </a:xfrm>
            <a:custGeom>
              <a:avLst/>
              <a:gdLst/>
              <a:ahLst/>
              <a:cxnLst/>
              <a:rect l="l" t="t" r="r" b="b"/>
              <a:pathLst>
                <a:path w="2174" h="11280" extrusionOk="0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68"/>
            <p:cNvSpPr/>
            <p:nvPr/>
          </p:nvSpPr>
          <p:spPr>
            <a:xfrm>
              <a:off x="-48211800" y="2221475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10301;p68"/>
            <p:cNvSpPr/>
            <p:nvPr/>
          </p:nvSpPr>
          <p:spPr>
            <a:xfrm>
              <a:off x="-48211800" y="2185250"/>
              <a:ext cx="87450" cy="18150"/>
            </a:xfrm>
            <a:custGeom>
              <a:avLst/>
              <a:gdLst/>
              <a:ahLst/>
              <a:cxnLst/>
              <a:rect l="l" t="t" r="r" b="b"/>
              <a:pathLst>
                <a:path w="3498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10302;p68"/>
            <p:cNvSpPr/>
            <p:nvPr/>
          </p:nvSpPr>
          <p:spPr>
            <a:xfrm>
              <a:off x="-48106250" y="2185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3" name="Google Shape;10303;p68"/>
          <p:cNvGrpSpPr/>
          <p:nvPr/>
        </p:nvGrpSpPr>
        <p:grpSpPr>
          <a:xfrm>
            <a:off x="3597286" y="2125575"/>
            <a:ext cx="283944" cy="331959"/>
            <a:chOff x="-48237000" y="2342650"/>
            <a:chExt cx="256800" cy="300225"/>
          </a:xfrm>
        </p:grpSpPr>
        <p:sp>
          <p:nvSpPr>
            <p:cNvPr id="10304" name="Google Shape;10304;p68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10305;p68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6" name="Google Shape;10306;p68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7" name="Google Shape;10307;p68"/>
          <p:cNvGrpSpPr/>
          <p:nvPr/>
        </p:nvGrpSpPr>
        <p:grpSpPr>
          <a:xfrm>
            <a:off x="5630194" y="1709224"/>
            <a:ext cx="334447" cy="329443"/>
            <a:chOff x="-46404975" y="1966100"/>
            <a:chExt cx="302475" cy="297950"/>
          </a:xfrm>
        </p:grpSpPr>
        <p:sp>
          <p:nvSpPr>
            <p:cNvPr id="10308" name="Google Shape;10308;p68"/>
            <p:cNvSpPr/>
            <p:nvPr/>
          </p:nvSpPr>
          <p:spPr>
            <a:xfrm>
              <a:off x="-46349850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784" y="0"/>
                  </a:moveTo>
                  <a:cubicBezTo>
                    <a:pt x="686" y="0"/>
                    <a:pt x="583" y="24"/>
                    <a:pt x="505" y="71"/>
                  </a:cubicBezTo>
                  <a:cubicBezTo>
                    <a:pt x="1" y="607"/>
                    <a:pt x="1" y="1458"/>
                    <a:pt x="505" y="1962"/>
                  </a:cubicBezTo>
                  <a:cubicBezTo>
                    <a:pt x="757" y="2214"/>
                    <a:pt x="757" y="2655"/>
                    <a:pt x="505" y="2875"/>
                  </a:cubicBezTo>
                  <a:cubicBezTo>
                    <a:pt x="379" y="3001"/>
                    <a:pt x="379" y="3222"/>
                    <a:pt x="505" y="3379"/>
                  </a:cubicBezTo>
                  <a:cubicBezTo>
                    <a:pt x="568" y="3442"/>
                    <a:pt x="654" y="3474"/>
                    <a:pt x="749" y="3474"/>
                  </a:cubicBezTo>
                  <a:cubicBezTo>
                    <a:pt x="843" y="3474"/>
                    <a:pt x="946" y="3442"/>
                    <a:pt x="1040" y="3379"/>
                  </a:cubicBezTo>
                  <a:cubicBezTo>
                    <a:pt x="1544" y="2875"/>
                    <a:pt x="1544" y="2025"/>
                    <a:pt x="1040" y="1489"/>
                  </a:cubicBezTo>
                  <a:cubicBezTo>
                    <a:pt x="788" y="1269"/>
                    <a:pt x="788" y="827"/>
                    <a:pt x="1040" y="607"/>
                  </a:cubicBezTo>
                  <a:cubicBezTo>
                    <a:pt x="1135" y="481"/>
                    <a:pt x="1135" y="229"/>
                    <a:pt x="1040" y="71"/>
                  </a:cubicBezTo>
                  <a:cubicBezTo>
                    <a:pt x="977" y="24"/>
                    <a:pt x="883" y="0"/>
                    <a:pt x="7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10309;p68"/>
            <p:cNvSpPr/>
            <p:nvPr/>
          </p:nvSpPr>
          <p:spPr>
            <a:xfrm>
              <a:off x="-46297875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800" y="0"/>
                  </a:moveTo>
                  <a:cubicBezTo>
                    <a:pt x="710" y="0"/>
                    <a:pt x="615" y="24"/>
                    <a:pt x="537" y="71"/>
                  </a:cubicBezTo>
                  <a:cubicBezTo>
                    <a:pt x="1" y="607"/>
                    <a:pt x="1" y="1458"/>
                    <a:pt x="537" y="1962"/>
                  </a:cubicBezTo>
                  <a:cubicBezTo>
                    <a:pt x="757" y="2214"/>
                    <a:pt x="757" y="2655"/>
                    <a:pt x="537" y="2875"/>
                  </a:cubicBezTo>
                  <a:cubicBezTo>
                    <a:pt x="410" y="3001"/>
                    <a:pt x="410" y="3222"/>
                    <a:pt x="537" y="3379"/>
                  </a:cubicBezTo>
                  <a:cubicBezTo>
                    <a:pt x="584" y="3442"/>
                    <a:pt x="670" y="3474"/>
                    <a:pt x="765" y="3474"/>
                  </a:cubicBezTo>
                  <a:cubicBezTo>
                    <a:pt x="859" y="3474"/>
                    <a:pt x="962" y="3442"/>
                    <a:pt x="1041" y="3379"/>
                  </a:cubicBezTo>
                  <a:cubicBezTo>
                    <a:pt x="1545" y="2875"/>
                    <a:pt x="1545" y="2025"/>
                    <a:pt x="1041" y="1489"/>
                  </a:cubicBezTo>
                  <a:cubicBezTo>
                    <a:pt x="789" y="1269"/>
                    <a:pt x="789" y="827"/>
                    <a:pt x="1041" y="607"/>
                  </a:cubicBezTo>
                  <a:cubicBezTo>
                    <a:pt x="1167" y="481"/>
                    <a:pt x="1167" y="229"/>
                    <a:pt x="1041" y="71"/>
                  </a:cubicBezTo>
                  <a:cubicBezTo>
                    <a:pt x="978" y="24"/>
                    <a:pt x="891" y="0"/>
                    <a:pt x="8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68"/>
            <p:cNvSpPr/>
            <p:nvPr/>
          </p:nvSpPr>
          <p:spPr>
            <a:xfrm>
              <a:off x="-46244300" y="1966100"/>
              <a:ext cx="38600" cy="86850"/>
            </a:xfrm>
            <a:custGeom>
              <a:avLst/>
              <a:gdLst/>
              <a:ahLst/>
              <a:cxnLst/>
              <a:rect l="l" t="t" r="r" b="b"/>
              <a:pathLst>
                <a:path w="1544" h="3474" extrusionOk="0">
                  <a:moveTo>
                    <a:pt x="768" y="0"/>
                  </a:moveTo>
                  <a:cubicBezTo>
                    <a:pt x="678" y="0"/>
                    <a:pt x="583" y="24"/>
                    <a:pt x="504" y="71"/>
                  </a:cubicBezTo>
                  <a:cubicBezTo>
                    <a:pt x="0" y="607"/>
                    <a:pt x="0" y="1458"/>
                    <a:pt x="504" y="1962"/>
                  </a:cubicBezTo>
                  <a:cubicBezTo>
                    <a:pt x="756" y="2214"/>
                    <a:pt x="756" y="2655"/>
                    <a:pt x="504" y="2875"/>
                  </a:cubicBezTo>
                  <a:cubicBezTo>
                    <a:pt x="378" y="3001"/>
                    <a:pt x="378" y="3222"/>
                    <a:pt x="504" y="3379"/>
                  </a:cubicBezTo>
                  <a:cubicBezTo>
                    <a:pt x="567" y="3442"/>
                    <a:pt x="654" y="3474"/>
                    <a:pt x="745" y="3474"/>
                  </a:cubicBezTo>
                  <a:cubicBezTo>
                    <a:pt x="835" y="3474"/>
                    <a:pt x="930" y="3442"/>
                    <a:pt x="1008" y="3379"/>
                  </a:cubicBezTo>
                  <a:cubicBezTo>
                    <a:pt x="1544" y="2875"/>
                    <a:pt x="1544" y="2025"/>
                    <a:pt x="1008" y="1489"/>
                  </a:cubicBezTo>
                  <a:cubicBezTo>
                    <a:pt x="788" y="1269"/>
                    <a:pt x="788" y="827"/>
                    <a:pt x="1008" y="607"/>
                  </a:cubicBezTo>
                  <a:cubicBezTo>
                    <a:pt x="1134" y="481"/>
                    <a:pt x="1134" y="229"/>
                    <a:pt x="1008" y="71"/>
                  </a:cubicBezTo>
                  <a:cubicBezTo>
                    <a:pt x="945" y="24"/>
                    <a:pt x="859" y="0"/>
                    <a:pt x="7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311;p68"/>
            <p:cNvSpPr/>
            <p:nvPr/>
          </p:nvSpPr>
          <p:spPr>
            <a:xfrm>
              <a:off x="-46404975" y="2070250"/>
              <a:ext cx="302475" cy="193800"/>
            </a:xfrm>
            <a:custGeom>
              <a:avLst/>
              <a:gdLst/>
              <a:ahLst/>
              <a:cxnLst/>
              <a:rect l="l" t="t" r="r" b="b"/>
              <a:pathLst>
                <a:path w="12099" h="7752" extrusionOk="0">
                  <a:moveTo>
                    <a:pt x="11058" y="1419"/>
                  </a:moveTo>
                  <a:cubicBezTo>
                    <a:pt x="11248" y="1419"/>
                    <a:pt x="11405" y="1576"/>
                    <a:pt x="11405" y="1797"/>
                  </a:cubicBezTo>
                  <a:cubicBezTo>
                    <a:pt x="11405" y="3088"/>
                    <a:pt x="10397" y="4160"/>
                    <a:pt x="9137" y="4223"/>
                  </a:cubicBezTo>
                  <a:cubicBezTo>
                    <a:pt x="9578" y="3372"/>
                    <a:pt x="9830" y="2395"/>
                    <a:pt x="9956" y="1419"/>
                  </a:cubicBezTo>
                  <a:close/>
                  <a:moveTo>
                    <a:pt x="9294" y="726"/>
                  </a:moveTo>
                  <a:cubicBezTo>
                    <a:pt x="9200" y="2521"/>
                    <a:pt x="8507" y="4569"/>
                    <a:pt x="7057" y="5640"/>
                  </a:cubicBezTo>
                  <a:lnTo>
                    <a:pt x="3056" y="5640"/>
                  </a:lnTo>
                  <a:lnTo>
                    <a:pt x="3056" y="5672"/>
                  </a:lnTo>
                  <a:cubicBezTo>
                    <a:pt x="1765" y="4695"/>
                    <a:pt x="914" y="2805"/>
                    <a:pt x="819" y="726"/>
                  </a:cubicBezTo>
                  <a:close/>
                  <a:moveTo>
                    <a:pt x="8948" y="6396"/>
                  </a:moveTo>
                  <a:cubicBezTo>
                    <a:pt x="8570" y="6837"/>
                    <a:pt x="8003" y="7090"/>
                    <a:pt x="7372" y="7090"/>
                  </a:cubicBezTo>
                  <a:lnTo>
                    <a:pt x="2710" y="7090"/>
                  </a:lnTo>
                  <a:cubicBezTo>
                    <a:pt x="2080" y="7090"/>
                    <a:pt x="1481" y="6837"/>
                    <a:pt x="1103" y="6396"/>
                  </a:cubicBezTo>
                  <a:close/>
                  <a:moveTo>
                    <a:pt x="441" y="1"/>
                  </a:moveTo>
                  <a:cubicBezTo>
                    <a:pt x="252" y="1"/>
                    <a:pt x="95" y="158"/>
                    <a:pt x="95" y="348"/>
                  </a:cubicBezTo>
                  <a:cubicBezTo>
                    <a:pt x="95" y="2301"/>
                    <a:pt x="725" y="4317"/>
                    <a:pt x="1985" y="5640"/>
                  </a:cubicBezTo>
                  <a:lnTo>
                    <a:pt x="441" y="5640"/>
                  </a:lnTo>
                  <a:cubicBezTo>
                    <a:pt x="158" y="5640"/>
                    <a:pt x="0" y="5924"/>
                    <a:pt x="126" y="6144"/>
                  </a:cubicBezTo>
                  <a:cubicBezTo>
                    <a:pt x="347" y="6617"/>
                    <a:pt x="725" y="7027"/>
                    <a:pt x="1197" y="7342"/>
                  </a:cubicBezTo>
                  <a:cubicBezTo>
                    <a:pt x="1670" y="7594"/>
                    <a:pt x="2174" y="7751"/>
                    <a:pt x="2710" y="7751"/>
                  </a:cubicBezTo>
                  <a:lnTo>
                    <a:pt x="7372" y="7751"/>
                  </a:lnTo>
                  <a:cubicBezTo>
                    <a:pt x="8475" y="7751"/>
                    <a:pt x="9452" y="7121"/>
                    <a:pt x="9956" y="6144"/>
                  </a:cubicBezTo>
                  <a:cubicBezTo>
                    <a:pt x="10082" y="5924"/>
                    <a:pt x="9924" y="5640"/>
                    <a:pt x="9641" y="5640"/>
                  </a:cubicBezTo>
                  <a:lnTo>
                    <a:pt x="8129" y="5640"/>
                  </a:lnTo>
                  <a:lnTo>
                    <a:pt x="8696" y="4916"/>
                  </a:lnTo>
                  <a:lnTo>
                    <a:pt x="8948" y="4916"/>
                  </a:lnTo>
                  <a:lnTo>
                    <a:pt x="8948" y="4947"/>
                  </a:lnTo>
                  <a:cubicBezTo>
                    <a:pt x="10680" y="4947"/>
                    <a:pt x="12098" y="3529"/>
                    <a:pt x="12098" y="1797"/>
                  </a:cubicBezTo>
                  <a:cubicBezTo>
                    <a:pt x="12098" y="1198"/>
                    <a:pt x="11626" y="726"/>
                    <a:pt x="11027" y="726"/>
                  </a:cubicBezTo>
                  <a:lnTo>
                    <a:pt x="9956" y="726"/>
                  </a:lnTo>
                  <a:lnTo>
                    <a:pt x="9956" y="348"/>
                  </a:lnTo>
                  <a:cubicBezTo>
                    <a:pt x="9956" y="158"/>
                    <a:pt x="9798" y="1"/>
                    <a:pt x="96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2" name="Google Shape;10312;p68"/>
          <p:cNvGrpSpPr/>
          <p:nvPr/>
        </p:nvGrpSpPr>
        <p:grpSpPr>
          <a:xfrm>
            <a:off x="5631493" y="2115264"/>
            <a:ext cx="331848" cy="331821"/>
            <a:chOff x="-46401050" y="2333325"/>
            <a:chExt cx="300125" cy="300100"/>
          </a:xfrm>
        </p:grpSpPr>
        <p:sp>
          <p:nvSpPr>
            <p:cNvPr id="10313" name="Google Shape;10313;p68"/>
            <p:cNvSpPr/>
            <p:nvPr/>
          </p:nvSpPr>
          <p:spPr>
            <a:xfrm>
              <a:off x="-46401050" y="2333325"/>
              <a:ext cx="300125" cy="300100"/>
            </a:xfrm>
            <a:custGeom>
              <a:avLst/>
              <a:gdLst/>
              <a:ahLst/>
              <a:cxnLst/>
              <a:rect l="l" t="t" r="r" b="b"/>
              <a:pathLst>
                <a:path w="12005" h="12004" extrusionOk="0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10314;p68"/>
            <p:cNvSpPr/>
            <p:nvPr/>
          </p:nvSpPr>
          <p:spPr>
            <a:xfrm>
              <a:off x="-46366400" y="258065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10315;p68"/>
            <p:cNvSpPr/>
            <p:nvPr/>
          </p:nvSpPr>
          <p:spPr>
            <a:xfrm>
              <a:off x="-46313625" y="2457775"/>
              <a:ext cx="122900" cy="122100"/>
            </a:xfrm>
            <a:custGeom>
              <a:avLst/>
              <a:gdLst/>
              <a:ahLst/>
              <a:cxnLst/>
              <a:rect l="l" t="t" r="r" b="b"/>
              <a:pathLst>
                <a:path w="4916" h="4884" extrusionOk="0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68"/>
            <p:cNvSpPr/>
            <p:nvPr/>
          </p:nvSpPr>
          <p:spPr>
            <a:xfrm>
              <a:off x="-46278950" y="249322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7" name="Google Shape;10317;p68"/>
          <p:cNvSpPr/>
          <p:nvPr/>
        </p:nvSpPr>
        <p:spPr>
          <a:xfrm>
            <a:off x="5632801" y="2523575"/>
            <a:ext cx="333590" cy="332705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18" name="Google Shape;10318;p68"/>
          <p:cNvGrpSpPr/>
          <p:nvPr/>
        </p:nvGrpSpPr>
        <p:grpSpPr>
          <a:xfrm>
            <a:off x="7280492" y="2124856"/>
            <a:ext cx="332705" cy="332677"/>
            <a:chOff x="-44914800" y="2342000"/>
            <a:chExt cx="300900" cy="300875"/>
          </a:xfrm>
        </p:grpSpPr>
        <p:sp>
          <p:nvSpPr>
            <p:cNvPr id="10319" name="Google Shape;10319;p68"/>
            <p:cNvSpPr/>
            <p:nvPr/>
          </p:nvSpPr>
          <p:spPr>
            <a:xfrm>
              <a:off x="-44914800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10320;p68"/>
            <p:cNvSpPr/>
            <p:nvPr/>
          </p:nvSpPr>
          <p:spPr>
            <a:xfrm>
              <a:off x="-44860450" y="2412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10321;p68"/>
            <p:cNvSpPr/>
            <p:nvPr/>
          </p:nvSpPr>
          <p:spPr>
            <a:xfrm>
              <a:off x="-44791150" y="24396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22" name="Google Shape;10322;p68"/>
          <p:cNvSpPr/>
          <p:nvPr/>
        </p:nvSpPr>
        <p:spPr>
          <a:xfrm>
            <a:off x="1920983" y="1688671"/>
            <a:ext cx="330964" cy="330521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3" name="Google Shape;10323;p68"/>
          <p:cNvGrpSpPr/>
          <p:nvPr/>
        </p:nvGrpSpPr>
        <p:grpSpPr>
          <a:xfrm>
            <a:off x="1917775" y="2096827"/>
            <a:ext cx="332705" cy="331102"/>
            <a:chOff x="-49786250" y="2316650"/>
            <a:chExt cx="300900" cy="299450"/>
          </a:xfrm>
        </p:grpSpPr>
        <p:sp>
          <p:nvSpPr>
            <p:cNvPr id="10324" name="Google Shape;10324;p68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5" name="Google Shape;10325;p68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6" name="Google Shape;10326;p68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68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10328;p68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9" name="Google Shape;10329;p68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68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31" name="Google Shape;10331;p68"/>
          <p:cNvSpPr/>
          <p:nvPr/>
        </p:nvSpPr>
        <p:spPr>
          <a:xfrm>
            <a:off x="1913589" y="2503535"/>
            <a:ext cx="345752" cy="332705"/>
          </a:xfrm>
          <a:custGeom>
            <a:avLst/>
            <a:gdLst/>
            <a:ahLst/>
            <a:cxnLst/>
            <a:rect l="l" t="t" r="r" b="b"/>
            <a:pathLst>
              <a:path w="12508" h="12036" extrusionOk="0">
                <a:moveTo>
                  <a:pt x="4600" y="725"/>
                </a:moveTo>
                <a:cubicBezTo>
                  <a:pt x="7026" y="725"/>
                  <a:pt x="8475" y="1387"/>
                  <a:pt x="8475" y="1796"/>
                </a:cubicBezTo>
                <a:cubicBezTo>
                  <a:pt x="8475" y="2143"/>
                  <a:pt x="7058" y="2836"/>
                  <a:pt x="4600" y="2836"/>
                </a:cubicBezTo>
                <a:cubicBezTo>
                  <a:pt x="2111" y="2836"/>
                  <a:pt x="725" y="2143"/>
                  <a:pt x="725" y="1796"/>
                </a:cubicBezTo>
                <a:cubicBezTo>
                  <a:pt x="725" y="1387"/>
                  <a:pt x="2143" y="725"/>
                  <a:pt x="4600" y="725"/>
                </a:cubicBezTo>
                <a:close/>
                <a:moveTo>
                  <a:pt x="694" y="2805"/>
                </a:moveTo>
                <a:cubicBezTo>
                  <a:pt x="1670" y="3403"/>
                  <a:pt x="3371" y="3592"/>
                  <a:pt x="4537" y="3592"/>
                </a:cubicBezTo>
                <a:cubicBezTo>
                  <a:pt x="4915" y="3592"/>
                  <a:pt x="5262" y="3592"/>
                  <a:pt x="5608" y="3561"/>
                </a:cubicBezTo>
                <a:lnTo>
                  <a:pt x="5608" y="4002"/>
                </a:lnTo>
                <a:cubicBezTo>
                  <a:pt x="5608" y="4191"/>
                  <a:pt x="5451" y="4348"/>
                  <a:pt x="5262" y="4348"/>
                </a:cubicBezTo>
                <a:cubicBezTo>
                  <a:pt x="4663" y="4348"/>
                  <a:pt x="4191" y="4821"/>
                  <a:pt x="4191" y="5420"/>
                </a:cubicBezTo>
                <a:lnTo>
                  <a:pt x="4191" y="6113"/>
                </a:lnTo>
                <a:cubicBezTo>
                  <a:pt x="4191" y="6302"/>
                  <a:pt x="4033" y="6459"/>
                  <a:pt x="3844" y="6459"/>
                </a:cubicBezTo>
                <a:cubicBezTo>
                  <a:pt x="3655" y="6459"/>
                  <a:pt x="3497" y="6302"/>
                  <a:pt x="3497" y="6113"/>
                </a:cubicBezTo>
                <a:lnTo>
                  <a:pt x="3497" y="5325"/>
                </a:lnTo>
                <a:cubicBezTo>
                  <a:pt x="3529" y="4726"/>
                  <a:pt x="3056" y="4254"/>
                  <a:pt x="2458" y="4254"/>
                </a:cubicBezTo>
                <a:cubicBezTo>
                  <a:pt x="1859" y="4254"/>
                  <a:pt x="1387" y="4726"/>
                  <a:pt x="1387" y="5325"/>
                </a:cubicBezTo>
                <a:lnTo>
                  <a:pt x="1387" y="6743"/>
                </a:lnTo>
                <a:cubicBezTo>
                  <a:pt x="1387" y="6932"/>
                  <a:pt x="1229" y="7089"/>
                  <a:pt x="1040" y="7089"/>
                </a:cubicBezTo>
                <a:cubicBezTo>
                  <a:pt x="851" y="7089"/>
                  <a:pt x="694" y="6932"/>
                  <a:pt x="694" y="6743"/>
                </a:cubicBezTo>
                <a:lnTo>
                  <a:pt x="694" y="2805"/>
                </a:lnTo>
                <a:close/>
                <a:moveTo>
                  <a:pt x="8475" y="2742"/>
                </a:moveTo>
                <a:lnTo>
                  <a:pt x="8475" y="8192"/>
                </a:lnTo>
                <a:cubicBezTo>
                  <a:pt x="7719" y="8034"/>
                  <a:pt x="7026" y="7625"/>
                  <a:pt x="6553" y="6995"/>
                </a:cubicBezTo>
                <a:lnTo>
                  <a:pt x="5104" y="5010"/>
                </a:lnTo>
                <a:cubicBezTo>
                  <a:pt x="5104" y="5010"/>
                  <a:pt x="5167" y="4978"/>
                  <a:pt x="5293" y="4978"/>
                </a:cubicBezTo>
                <a:cubicBezTo>
                  <a:pt x="5892" y="4978"/>
                  <a:pt x="6364" y="4506"/>
                  <a:pt x="6364" y="3907"/>
                </a:cubicBezTo>
                <a:lnTo>
                  <a:pt x="6364" y="3403"/>
                </a:lnTo>
                <a:cubicBezTo>
                  <a:pt x="7215" y="3277"/>
                  <a:pt x="7971" y="3057"/>
                  <a:pt x="8475" y="2742"/>
                </a:cubicBezTo>
                <a:close/>
                <a:moveTo>
                  <a:pt x="9200" y="3844"/>
                </a:moveTo>
                <a:cubicBezTo>
                  <a:pt x="9925" y="4159"/>
                  <a:pt x="10555" y="4695"/>
                  <a:pt x="10996" y="5325"/>
                </a:cubicBezTo>
                <a:cubicBezTo>
                  <a:pt x="11689" y="6302"/>
                  <a:pt x="11153" y="7782"/>
                  <a:pt x="10019" y="8160"/>
                </a:cubicBezTo>
                <a:cubicBezTo>
                  <a:pt x="9735" y="8223"/>
                  <a:pt x="9452" y="8318"/>
                  <a:pt x="9200" y="8318"/>
                </a:cubicBezTo>
                <a:lnTo>
                  <a:pt x="9200" y="3844"/>
                </a:lnTo>
                <a:close/>
                <a:moveTo>
                  <a:pt x="2489" y="4978"/>
                </a:moveTo>
                <a:cubicBezTo>
                  <a:pt x="2678" y="4978"/>
                  <a:pt x="2836" y="5136"/>
                  <a:pt x="2836" y="5325"/>
                </a:cubicBezTo>
                <a:lnTo>
                  <a:pt x="2836" y="6050"/>
                </a:lnTo>
                <a:cubicBezTo>
                  <a:pt x="2836" y="6617"/>
                  <a:pt x="3308" y="7089"/>
                  <a:pt x="3907" y="7089"/>
                </a:cubicBezTo>
                <a:cubicBezTo>
                  <a:pt x="4474" y="7089"/>
                  <a:pt x="4947" y="6680"/>
                  <a:pt x="4978" y="6081"/>
                </a:cubicBezTo>
                <a:lnTo>
                  <a:pt x="5986" y="7467"/>
                </a:lnTo>
                <a:cubicBezTo>
                  <a:pt x="6459" y="8097"/>
                  <a:pt x="7152" y="8570"/>
                  <a:pt x="7877" y="8822"/>
                </a:cubicBezTo>
                <a:cubicBezTo>
                  <a:pt x="8097" y="8917"/>
                  <a:pt x="8286" y="8948"/>
                  <a:pt x="8507" y="8980"/>
                </a:cubicBezTo>
                <a:lnTo>
                  <a:pt x="8507" y="10303"/>
                </a:lnTo>
                <a:cubicBezTo>
                  <a:pt x="8475" y="10618"/>
                  <a:pt x="7058" y="11311"/>
                  <a:pt x="4600" y="11311"/>
                </a:cubicBezTo>
                <a:cubicBezTo>
                  <a:pt x="2111" y="11311"/>
                  <a:pt x="725" y="10586"/>
                  <a:pt x="725" y="10240"/>
                </a:cubicBezTo>
                <a:lnTo>
                  <a:pt x="725" y="7688"/>
                </a:lnTo>
                <a:cubicBezTo>
                  <a:pt x="851" y="7719"/>
                  <a:pt x="977" y="7782"/>
                  <a:pt x="1072" y="7782"/>
                </a:cubicBezTo>
                <a:cubicBezTo>
                  <a:pt x="1670" y="7782"/>
                  <a:pt x="2143" y="7310"/>
                  <a:pt x="2143" y="6711"/>
                </a:cubicBezTo>
                <a:lnTo>
                  <a:pt x="2143" y="5325"/>
                </a:lnTo>
                <a:cubicBezTo>
                  <a:pt x="2143" y="5136"/>
                  <a:pt x="2300" y="4978"/>
                  <a:pt x="2489" y="4978"/>
                </a:cubicBezTo>
                <a:close/>
                <a:moveTo>
                  <a:pt x="4537" y="1"/>
                </a:moveTo>
                <a:cubicBezTo>
                  <a:pt x="3371" y="1"/>
                  <a:pt x="2300" y="158"/>
                  <a:pt x="1481" y="442"/>
                </a:cubicBezTo>
                <a:cubicBezTo>
                  <a:pt x="252" y="851"/>
                  <a:pt x="0" y="1387"/>
                  <a:pt x="0" y="1796"/>
                </a:cubicBezTo>
                <a:lnTo>
                  <a:pt x="0" y="10240"/>
                </a:lnTo>
                <a:cubicBezTo>
                  <a:pt x="0" y="10649"/>
                  <a:pt x="252" y="11153"/>
                  <a:pt x="1481" y="11594"/>
                </a:cubicBezTo>
                <a:cubicBezTo>
                  <a:pt x="2300" y="11878"/>
                  <a:pt x="3403" y="12036"/>
                  <a:pt x="4537" y="12036"/>
                </a:cubicBezTo>
                <a:cubicBezTo>
                  <a:pt x="6837" y="12036"/>
                  <a:pt x="9137" y="11437"/>
                  <a:pt x="9137" y="10240"/>
                </a:cubicBezTo>
                <a:lnTo>
                  <a:pt x="9137" y="8980"/>
                </a:lnTo>
                <a:cubicBezTo>
                  <a:pt x="9515" y="8980"/>
                  <a:pt x="9862" y="8917"/>
                  <a:pt x="10208" y="8791"/>
                </a:cubicBezTo>
                <a:cubicBezTo>
                  <a:pt x="11815" y="8286"/>
                  <a:pt x="12508" y="6302"/>
                  <a:pt x="11563" y="4884"/>
                </a:cubicBezTo>
                <a:cubicBezTo>
                  <a:pt x="10996" y="4096"/>
                  <a:pt x="10208" y="3435"/>
                  <a:pt x="9137" y="2994"/>
                </a:cubicBezTo>
                <a:lnTo>
                  <a:pt x="9137" y="1796"/>
                </a:lnTo>
                <a:cubicBezTo>
                  <a:pt x="9137" y="631"/>
                  <a:pt x="6837" y="1"/>
                  <a:pt x="45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2" name="Google Shape;10332;p68"/>
          <p:cNvSpPr/>
          <p:nvPr/>
        </p:nvSpPr>
        <p:spPr>
          <a:xfrm>
            <a:off x="3988517" y="1718054"/>
            <a:ext cx="332705" cy="331821"/>
          </a:xfrm>
          <a:custGeom>
            <a:avLst/>
            <a:gdLst/>
            <a:ahLst/>
            <a:cxnLst/>
            <a:rect l="l" t="t" r="r" b="b"/>
            <a:pathLst>
              <a:path w="12036" h="12004" extrusionOk="0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33" name="Google Shape;10333;p68"/>
          <p:cNvGrpSpPr/>
          <p:nvPr/>
        </p:nvGrpSpPr>
        <p:grpSpPr>
          <a:xfrm>
            <a:off x="4045921" y="2124856"/>
            <a:ext cx="213400" cy="332677"/>
            <a:chOff x="-47842400" y="2342000"/>
            <a:chExt cx="193000" cy="300875"/>
          </a:xfrm>
        </p:grpSpPr>
        <p:sp>
          <p:nvSpPr>
            <p:cNvPr id="10334" name="Google Shape;10334;p68"/>
            <p:cNvSpPr/>
            <p:nvPr/>
          </p:nvSpPr>
          <p:spPr>
            <a:xfrm>
              <a:off x="-47809325" y="2412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1828" y="725"/>
                  </a:moveTo>
                  <a:cubicBezTo>
                    <a:pt x="2301" y="725"/>
                    <a:pt x="2679" y="1009"/>
                    <a:pt x="2805" y="1418"/>
                  </a:cubicBezTo>
                  <a:lnTo>
                    <a:pt x="1828" y="1418"/>
                  </a:lnTo>
                  <a:cubicBezTo>
                    <a:pt x="1639" y="1418"/>
                    <a:pt x="1482" y="1576"/>
                    <a:pt x="1482" y="1796"/>
                  </a:cubicBezTo>
                  <a:lnTo>
                    <a:pt x="1482" y="2773"/>
                  </a:lnTo>
                  <a:cubicBezTo>
                    <a:pt x="1072" y="2647"/>
                    <a:pt x="757" y="2269"/>
                    <a:pt x="757" y="1796"/>
                  </a:cubicBezTo>
                  <a:cubicBezTo>
                    <a:pt x="757" y="1198"/>
                    <a:pt x="1230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86" y="2111"/>
                  </a:moveTo>
                  <a:lnTo>
                    <a:pt x="4286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9"/>
                    <a:pt x="3372" y="2804"/>
                    <a:pt x="3529" y="2111"/>
                  </a:cubicBezTo>
                  <a:close/>
                  <a:moveTo>
                    <a:pt x="1797" y="1"/>
                  </a:moveTo>
                  <a:cubicBezTo>
                    <a:pt x="789" y="1"/>
                    <a:pt x="1" y="788"/>
                    <a:pt x="1" y="1796"/>
                  </a:cubicBezTo>
                  <a:cubicBezTo>
                    <a:pt x="1" y="2647"/>
                    <a:pt x="599" y="3372"/>
                    <a:pt x="1450" y="3529"/>
                  </a:cubicBezTo>
                  <a:lnTo>
                    <a:pt x="1450" y="4632"/>
                  </a:lnTo>
                  <a:cubicBezTo>
                    <a:pt x="1450" y="4821"/>
                    <a:pt x="1576" y="4978"/>
                    <a:pt x="1797" y="4978"/>
                  </a:cubicBezTo>
                  <a:lnTo>
                    <a:pt x="4601" y="4978"/>
                  </a:lnTo>
                  <a:cubicBezTo>
                    <a:pt x="4790" y="4978"/>
                    <a:pt x="4947" y="4821"/>
                    <a:pt x="4947" y="4632"/>
                  </a:cubicBezTo>
                  <a:lnTo>
                    <a:pt x="4947" y="1828"/>
                  </a:lnTo>
                  <a:cubicBezTo>
                    <a:pt x="4979" y="1576"/>
                    <a:pt x="4821" y="1418"/>
                    <a:pt x="4632" y="1418"/>
                  </a:cubicBezTo>
                  <a:lnTo>
                    <a:pt x="3529" y="1418"/>
                  </a:lnTo>
                  <a:cubicBezTo>
                    <a:pt x="3372" y="631"/>
                    <a:pt x="2647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68"/>
            <p:cNvSpPr/>
            <p:nvPr/>
          </p:nvSpPr>
          <p:spPr>
            <a:xfrm>
              <a:off x="-47842400" y="2342000"/>
              <a:ext cx="193000" cy="300875"/>
            </a:xfrm>
            <a:custGeom>
              <a:avLst/>
              <a:gdLst/>
              <a:ahLst/>
              <a:cxnLst/>
              <a:rect l="l" t="t" r="r" b="b"/>
              <a:pathLst>
                <a:path w="7720" h="12035" extrusionOk="0">
                  <a:moveTo>
                    <a:pt x="6995" y="725"/>
                  </a:moveTo>
                  <a:lnTo>
                    <a:pt x="6995" y="1418"/>
                  </a:lnTo>
                  <a:lnTo>
                    <a:pt x="662" y="1418"/>
                  </a:lnTo>
                  <a:lnTo>
                    <a:pt x="662" y="725"/>
                  </a:lnTo>
                  <a:close/>
                  <a:moveTo>
                    <a:pt x="7058" y="2142"/>
                  </a:moveTo>
                  <a:lnTo>
                    <a:pt x="7058" y="8506"/>
                  </a:lnTo>
                  <a:lnTo>
                    <a:pt x="694" y="8506"/>
                  </a:lnTo>
                  <a:lnTo>
                    <a:pt x="694" y="2142"/>
                  </a:lnTo>
                  <a:close/>
                  <a:moveTo>
                    <a:pt x="7058" y="9200"/>
                  </a:moveTo>
                  <a:lnTo>
                    <a:pt x="7058" y="11310"/>
                  </a:lnTo>
                  <a:lnTo>
                    <a:pt x="694" y="11310"/>
                  </a:lnTo>
                  <a:lnTo>
                    <a:pt x="694" y="9200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47" y="12035"/>
                  </a:cubicBezTo>
                  <a:lnTo>
                    <a:pt x="7373" y="12035"/>
                  </a:lnTo>
                  <a:cubicBezTo>
                    <a:pt x="7562" y="12035"/>
                    <a:pt x="7719" y="11877"/>
                    <a:pt x="7719" y="11657"/>
                  </a:cubicBezTo>
                  <a:lnTo>
                    <a:pt x="7719" y="378"/>
                  </a:lnTo>
                  <a:cubicBezTo>
                    <a:pt x="7719" y="158"/>
                    <a:pt x="7562" y="0"/>
                    <a:pt x="7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10336;p68"/>
            <p:cNvSpPr/>
            <p:nvPr/>
          </p:nvSpPr>
          <p:spPr>
            <a:xfrm>
              <a:off x="-47772300" y="258930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8"/>
                    <a:pt x="2111" y="347"/>
                  </a:cubicBez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7" name="Google Shape;10337;p68"/>
          <p:cNvGrpSpPr/>
          <p:nvPr/>
        </p:nvGrpSpPr>
        <p:grpSpPr>
          <a:xfrm>
            <a:off x="3986697" y="2532417"/>
            <a:ext cx="331848" cy="332705"/>
            <a:chOff x="-47896750" y="2710600"/>
            <a:chExt cx="300125" cy="300900"/>
          </a:xfrm>
        </p:grpSpPr>
        <p:sp>
          <p:nvSpPr>
            <p:cNvPr id="10338" name="Google Shape;10338;p68"/>
            <p:cNvSpPr/>
            <p:nvPr/>
          </p:nvSpPr>
          <p:spPr>
            <a:xfrm>
              <a:off x="-47896750" y="2710600"/>
              <a:ext cx="300125" cy="300900"/>
            </a:xfrm>
            <a:custGeom>
              <a:avLst/>
              <a:gdLst/>
              <a:ahLst/>
              <a:cxnLst/>
              <a:rect l="l" t="t" r="r" b="b"/>
              <a:pathLst>
                <a:path w="12005" h="12036" extrusionOk="0">
                  <a:moveTo>
                    <a:pt x="2836" y="756"/>
                  </a:moveTo>
                  <a:cubicBezTo>
                    <a:pt x="3246" y="756"/>
                    <a:pt x="3561" y="1072"/>
                    <a:pt x="3561" y="1450"/>
                  </a:cubicBezTo>
                  <a:lnTo>
                    <a:pt x="3561" y="2237"/>
                  </a:lnTo>
                  <a:cubicBezTo>
                    <a:pt x="3309" y="2206"/>
                    <a:pt x="3088" y="2174"/>
                    <a:pt x="2836" y="2174"/>
                  </a:cubicBezTo>
                  <a:cubicBezTo>
                    <a:pt x="2616" y="2174"/>
                    <a:pt x="2364" y="2206"/>
                    <a:pt x="2143" y="2237"/>
                  </a:cubicBezTo>
                  <a:lnTo>
                    <a:pt x="2143" y="1450"/>
                  </a:lnTo>
                  <a:cubicBezTo>
                    <a:pt x="2143" y="1072"/>
                    <a:pt x="2458" y="756"/>
                    <a:pt x="2836" y="756"/>
                  </a:cubicBezTo>
                  <a:close/>
                  <a:moveTo>
                    <a:pt x="5231" y="1450"/>
                  </a:moveTo>
                  <a:cubicBezTo>
                    <a:pt x="7026" y="1450"/>
                    <a:pt x="8539" y="2584"/>
                    <a:pt x="9106" y="4254"/>
                  </a:cubicBezTo>
                  <a:cubicBezTo>
                    <a:pt x="8854" y="4254"/>
                    <a:pt x="8633" y="4317"/>
                    <a:pt x="8444" y="4474"/>
                  </a:cubicBezTo>
                  <a:cubicBezTo>
                    <a:pt x="8003" y="3119"/>
                    <a:pt x="6743" y="2174"/>
                    <a:pt x="5231" y="2174"/>
                  </a:cubicBezTo>
                  <a:lnTo>
                    <a:pt x="4254" y="2174"/>
                  </a:lnTo>
                  <a:lnTo>
                    <a:pt x="4254" y="1450"/>
                  </a:lnTo>
                  <a:close/>
                  <a:moveTo>
                    <a:pt x="2868" y="2836"/>
                  </a:moveTo>
                  <a:cubicBezTo>
                    <a:pt x="4033" y="2836"/>
                    <a:pt x="4979" y="3781"/>
                    <a:pt x="4979" y="4947"/>
                  </a:cubicBezTo>
                  <a:lnTo>
                    <a:pt x="4979" y="5671"/>
                  </a:lnTo>
                  <a:lnTo>
                    <a:pt x="757" y="5671"/>
                  </a:lnTo>
                  <a:lnTo>
                    <a:pt x="757" y="4947"/>
                  </a:lnTo>
                  <a:cubicBezTo>
                    <a:pt x="757" y="3781"/>
                    <a:pt x="1702" y="2836"/>
                    <a:pt x="2868" y="2836"/>
                  </a:cubicBezTo>
                  <a:close/>
                  <a:moveTo>
                    <a:pt x="9169" y="4947"/>
                  </a:moveTo>
                  <a:cubicBezTo>
                    <a:pt x="9578" y="4947"/>
                    <a:pt x="9893" y="5262"/>
                    <a:pt x="9893" y="5671"/>
                  </a:cubicBezTo>
                  <a:cubicBezTo>
                    <a:pt x="9893" y="6049"/>
                    <a:pt x="9578" y="6364"/>
                    <a:pt x="9169" y="6364"/>
                  </a:cubicBezTo>
                  <a:cubicBezTo>
                    <a:pt x="8791" y="6364"/>
                    <a:pt x="8476" y="6049"/>
                    <a:pt x="8476" y="5671"/>
                  </a:cubicBezTo>
                  <a:cubicBezTo>
                    <a:pt x="8476" y="5262"/>
                    <a:pt x="8791" y="4947"/>
                    <a:pt x="9169" y="4947"/>
                  </a:cubicBezTo>
                  <a:close/>
                  <a:moveTo>
                    <a:pt x="9547" y="6994"/>
                  </a:moveTo>
                  <a:lnTo>
                    <a:pt x="9547" y="9924"/>
                  </a:lnTo>
                  <a:lnTo>
                    <a:pt x="8822" y="9924"/>
                  </a:lnTo>
                  <a:lnTo>
                    <a:pt x="8822" y="6994"/>
                  </a:lnTo>
                  <a:cubicBezTo>
                    <a:pt x="8948" y="7057"/>
                    <a:pt x="9074" y="7057"/>
                    <a:pt x="9169" y="7057"/>
                  </a:cubicBezTo>
                  <a:cubicBezTo>
                    <a:pt x="9295" y="7057"/>
                    <a:pt x="9421" y="7057"/>
                    <a:pt x="9547" y="6994"/>
                  </a:cubicBezTo>
                  <a:close/>
                  <a:moveTo>
                    <a:pt x="10208" y="10617"/>
                  </a:moveTo>
                  <a:cubicBezTo>
                    <a:pt x="10681" y="10617"/>
                    <a:pt x="11059" y="10933"/>
                    <a:pt x="11217" y="11342"/>
                  </a:cubicBezTo>
                  <a:lnTo>
                    <a:pt x="5703" y="11342"/>
                  </a:lnTo>
                  <a:cubicBezTo>
                    <a:pt x="5861" y="10933"/>
                    <a:pt x="6270" y="10617"/>
                    <a:pt x="6711" y="10617"/>
                  </a:cubicBezTo>
                  <a:close/>
                  <a:moveTo>
                    <a:pt x="2836" y="0"/>
                  </a:moveTo>
                  <a:cubicBezTo>
                    <a:pt x="2049" y="0"/>
                    <a:pt x="1419" y="630"/>
                    <a:pt x="1419" y="1418"/>
                  </a:cubicBezTo>
                  <a:lnTo>
                    <a:pt x="1419" y="2458"/>
                  </a:lnTo>
                  <a:cubicBezTo>
                    <a:pt x="599" y="2930"/>
                    <a:pt x="1" y="3844"/>
                    <a:pt x="1" y="4915"/>
                  </a:cubicBezTo>
                  <a:lnTo>
                    <a:pt x="1" y="5986"/>
                  </a:lnTo>
                  <a:cubicBezTo>
                    <a:pt x="1" y="6175"/>
                    <a:pt x="158" y="6333"/>
                    <a:pt x="347" y="6333"/>
                  </a:cubicBezTo>
                  <a:lnTo>
                    <a:pt x="5294" y="6333"/>
                  </a:lnTo>
                  <a:cubicBezTo>
                    <a:pt x="5483" y="6333"/>
                    <a:pt x="5640" y="6175"/>
                    <a:pt x="5640" y="5986"/>
                  </a:cubicBezTo>
                  <a:lnTo>
                    <a:pt x="5640" y="4915"/>
                  </a:lnTo>
                  <a:cubicBezTo>
                    <a:pt x="5640" y="4096"/>
                    <a:pt x="5294" y="3340"/>
                    <a:pt x="4695" y="2773"/>
                  </a:cubicBezTo>
                  <a:lnTo>
                    <a:pt x="5231" y="2773"/>
                  </a:lnTo>
                  <a:cubicBezTo>
                    <a:pt x="6585" y="2773"/>
                    <a:pt x="7688" y="3781"/>
                    <a:pt x="7877" y="5104"/>
                  </a:cubicBezTo>
                  <a:cubicBezTo>
                    <a:pt x="7846" y="5262"/>
                    <a:pt x="7814" y="5419"/>
                    <a:pt x="7814" y="5608"/>
                  </a:cubicBezTo>
                  <a:cubicBezTo>
                    <a:pt x="7814" y="5986"/>
                    <a:pt x="7909" y="6301"/>
                    <a:pt x="8161" y="6553"/>
                  </a:cubicBezTo>
                  <a:lnTo>
                    <a:pt x="8161" y="9924"/>
                  </a:lnTo>
                  <a:lnTo>
                    <a:pt x="7436" y="9924"/>
                  </a:lnTo>
                  <a:lnTo>
                    <a:pt x="7436" y="9546"/>
                  </a:lnTo>
                  <a:cubicBezTo>
                    <a:pt x="7436" y="9357"/>
                    <a:pt x="7278" y="9200"/>
                    <a:pt x="7089" y="9200"/>
                  </a:cubicBezTo>
                  <a:cubicBezTo>
                    <a:pt x="6900" y="9200"/>
                    <a:pt x="6743" y="9357"/>
                    <a:pt x="6743" y="9546"/>
                  </a:cubicBezTo>
                  <a:lnTo>
                    <a:pt x="6743" y="9924"/>
                  </a:lnTo>
                  <a:cubicBezTo>
                    <a:pt x="5766" y="9924"/>
                    <a:pt x="4979" y="10712"/>
                    <a:pt x="4979" y="11689"/>
                  </a:cubicBezTo>
                  <a:cubicBezTo>
                    <a:pt x="4979" y="11878"/>
                    <a:pt x="5136" y="12035"/>
                    <a:pt x="5325" y="12035"/>
                  </a:cubicBezTo>
                  <a:lnTo>
                    <a:pt x="11658" y="12035"/>
                  </a:lnTo>
                  <a:cubicBezTo>
                    <a:pt x="11847" y="12035"/>
                    <a:pt x="12004" y="11878"/>
                    <a:pt x="12004" y="11689"/>
                  </a:cubicBezTo>
                  <a:cubicBezTo>
                    <a:pt x="12004" y="11216"/>
                    <a:pt x="11815" y="10743"/>
                    <a:pt x="11500" y="10428"/>
                  </a:cubicBezTo>
                  <a:cubicBezTo>
                    <a:pt x="11154" y="10113"/>
                    <a:pt x="10713" y="9924"/>
                    <a:pt x="10240" y="9924"/>
                  </a:cubicBezTo>
                  <a:lnTo>
                    <a:pt x="10240" y="6585"/>
                  </a:lnTo>
                  <a:cubicBezTo>
                    <a:pt x="10492" y="6333"/>
                    <a:pt x="10587" y="5986"/>
                    <a:pt x="10587" y="5608"/>
                  </a:cubicBezTo>
                  <a:cubicBezTo>
                    <a:pt x="10587" y="5104"/>
                    <a:pt x="10334" y="4632"/>
                    <a:pt x="9893" y="4411"/>
                  </a:cubicBezTo>
                  <a:cubicBezTo>
                    <a:pt x="9641" y="3371"/>
                    <a:pt x="9106" y="2458"/>
                    <a:pt x="8287" y="1796"/>
                  </a:cubicBezTo>
                  <a:cubicBezTo>
                    <a:pt x="7405" y="1103"/>
                    <a:pt x="6333" y="693"/>
                    <a:pt x="5231" y="693"/>
                  </a:cubicBezTo>
                  <a:lnTo>
                    <a:pt x="4065" y="693"/>
                  </a:lnTo>
                  <a:cubicBezTo>
                    <a:pt x="3813" y="284"/>
                    <a:pt x="334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9" name="Google Shape;10339;p68"/>
            <p:cNvSpPr/>
            <p:nvPr/>
          </p:nvSpPr>
          <p:spPr>
            <a:xfrm>
              <a:off x="-47834525" y="29043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5"/>
                    <a:pt x="347" y="1765"/>
                  </a:cubicBezTo>
                  <a:cubicBezTo>
                    <a:pt x="568" y="1765"/>
                    <a:pt x="694" y="1607"/>
                    <a:pt x="694" y="1418"/>
                  </a:cubicBezTo>
                  <a:lnTo>
                    <a:pt x="694" y="347"/>
                  </a:lnTo>
                  <a:cubicBezTo>
                    <a:pt x="694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10340;p68"/>
            <p:cNvSpPr/>
            <p:nvPr/>
          </p:nvSpPr>
          <p:spPr>
            <a:xfrm>
              <a:off x="-47790400" y="2884475"/>
              <a:ext cx="38600" cy="36450"/>
            </a:xfrm>
            <a:custGeom>
              <a:avLst/>
              <a:gdLst/>
              <a:ahLst/>
              <a:cxnLst/>
              <a:rect l="l" t="t" r="r" b="b"/>
              <a:pathLst>
                <a:path w="1544" h="1458" extrusionOk="0">
                  <a:moveTo>
                    <a:pt x="437" y="0"/>
                  </a:moveTo>
                  <a:cubicBezTo>
                    <a:pt x="339" y="0"/>
                    <a:pt x="236" y="24"/>
                    <a:pt x="158" y="71"/>
                  </a:cubicBezTo>
                  <a:cubicBezTo>
                    <a:pt x="0" y="197"/>
                    <a:pt x="32" y="449"/>
                    <a:pt x="158" y="607"/>
                  </a:cubicBezTo>
                  <a:lnTo>
                    <a:pt x="914" y="1363"/>
                  </a:lnTo>
                  <a:cubicBezTo>
                    <a:pt x="1040" y="1457"/>
                    <a:pt x="1103" y="1457"/>
                    <a:pt x="1197" y="1457"/>
                  </a:cubicBezTo>
                  <a:cubicBezTo>
                    <a:pt x="1260" y="1457"/>
                    <a:pt x="1386" y="1426"/>
                    <a:pt x="1418" y="1363"/>
                  </a:cubicBezTo>
                  <a:cubicBezTo>
                    <a:pt x="1544" y="1237"/>
                    <a:pt x="1544" y="985"/>
                    <a:pt x="1418" y="827"/>
                  </a:cubicBezTo>
                  <a:lnTo>
                    <a:pt x="693" y="71"/>
                  </a:lnTo>
                  <a:cubicBezTo>
                    <a:pt x="630" y="24"/>
                    <a:pt x="536" y="0"/>
                    <a:pt x="4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10341;p68"/>
            <p:cNvSpPr/>
            <p:nvPr/>
          </p:nvSpPr>
          <p:spPr>
            <a:xfrm>
              <a:off x="-47896750" y="2885150"/>
              <a:ext cx="37050" cy="37350"/>
            </a:xfrm>
            <a:custGeom>
              <a:avLst/>
              <a:gdLst/>
              <a:ahLst/>
              <a:cxnLst/>
              <a:rect l="l" t="t" r="r" b="b"/>
              <a:pathLst>
                <a:path w="1482" h="1494" extrusionOk="0">
                  <a:moveTo>
                    <a:pt x="1122" y="0"/>
                  </a:moveTo>
                  <a:cubicBezTo>
                    <a:pt x="1027" y="0"/>
                    <a:pt x="933" y="40"/>
                    <a:pt x="883" y="107"/>
                  </a:cubicBezTo>
                  <a:lnTo>
                    <a:pt x="127" y="863"/>
                  </a:lnTo>
                  <a:cubicBezTo>
                    <a:pt x="1" y="958"/>
                    <a:pt x="1" y="1210"/>
                    <a:pt x="127" y="1367"/>
                  </a:cubicBezTo>
                  <a:cubicBezTo>
                    <a:pt x="221" y="1430"/>
                    <a:pt x="284" y="1493"/>
                    <a:pt x="379" y="1493"/>
                  </a:cubicBezTo>
                  <a:cubicBezTo>
                    <a:pt x="442" y="1493"/>
                    <a:pt x="568" y="1430"/>
                    <a:pt x="599" y="1367"/>
                  </a:cubicBezTo>
                  <a:lnTo>
                    <a:pt x="1356" y="611"/>
                  </a:lnTo>
                  <a:cubicBezTo>
                    <a:pt x="1482" y="485"/>
                    <a:pt x="1482" y="264"/>
                    <a:pt x="1356" y="107"/>
                  </a:cubicBezTo>
                  <a:cubicBezTo>
                    <a:pt x="1296" y="33"/>
                    <a:pt x="1208" y="0"/>
                    <a:pt x="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2" name="Google Shape;10342;p68"/>
          <p:cNvGrpSpPr/>
          <p:nvPr/>
        </p:nvGrpSpPr>
        <p:grpSpPr>
          <a:xfrm>
            <a:off x="6041972" y="1727717"/>
            <a:ext cx="332705" cy="291794"/>
            <a:chOff x="-46033225" y="1982825"/>
            <a:chExt cx="300900" cy="263900"/>
          </a:xfrm>
        </p:grpSpPr>
        <p:sp>
          <p:nvSpPr>
            <p:cNvPr id="10343" name="Google Shape;10343;p68"/>
            <p:cNvSpPr/>
            <p:nvPr/>
          </p:nvSpPr>
          <p:spPr>
            <a:xfrm>
              <a:off x="-45962325" y="2053725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4" name="Google Shape;10344;p68"/>
            <p:cNvSpPr/>
            <p:nvPr/>
          </p:nvSpPr>
          <p:spPr>
            <a:xfrm>
              <a:off x="-45927675" y="2088375"/>
              <a:ext cx="89025" cy="88250"/>
            </a:xfrm>
            <a:custGeom>
              <a:avLst/>
              <a:gdLst/>
              <a:ahLst/>
              <a:cxnLst/>
              <a:rect l="l" t="t" r="r" b="b"/>
              <a:pathLst>
                <a:path w="3561" h="3530" extrusionOk="0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5" name="Google Shape;10345;p68"/>
            <p:cNvSpPr/>
            <p:nvPr/>
          </p:nvSpPr>
          <p:spPr>
            <a:xfrm>
              <a:off x="-46033225" y="1982825"/>
              <a:ext cx="300900" cy="263900"/>
            </a:xfrm>
            <a:custGeom>
              <a:avLst/>
              <a:gdLst/>
              <a:ahLst/>
              <a:cxnLst/>
              <a:rect l="l" t="t" r="r" b="b"/>
              <a:pathLst>
                <a:path w="12036" h="10556" extrusionOk="0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6" name="Google Shape;10346;p68"/>
          <p:cNvGrpSpPr/>
          <p:nvPr/>
        </p:nvGrpSpPr>
        <p:grpSpPr>
          <a:xfrm>
            <a:off x="6038932" y="2116564"/>
            <a:ext cx="338786" cy="302133"/>
            <a:chOff x="-46034000" y="2334500"/>
            <a:chExt cx="306400" cy="273250"/>
          </a:xfrm>
        </p:grpSpPr>
        <p:sp>
          <p:nvSpPr>
            <p:cNvPr id="10347" name="Google Shape;10347;p68"/>
            <p:cNvSpPr/>
            <p:nvPr/>
          </p:nvSpPr>
          <p:spPr>
            <a:xfrm>
              <a:off x="-46034000" y="2334500"/>
              <a:ext cx="306400" cy="273250"/>
            </a:xfrm>
            <a:custGeom>
              <a:avLst/>
              <a:gdLst/>
              <a:ahLst/>
              <a:cxnLst/>
              <a:rect l="l" t="t" r="r" b="b"/>
              <a:pathLst>
                <a:path w="12256" h="10930" extrusionOk="0">
                  <a:moveTo>
                    <a:pt x="9519" y="718"/>
                  </a:moveTo>
                  <a:cubicBezTo>
                    <a:pt x="9971" y="718"/>
                    <a:pt x="10428" y="883"/>
                    <a:pt x="10775" y="1214"/>
                  </a:cubicBezTo>
                  <a:cubicBezTo>
                    <a:pt x="11499" y="1875"/>
                    <a:pt x="11499" y="2978"/>
                    <a:pt x="10806" y="3640"/>
                  </a:cubicBezTo>
                  <a:lnTo>
                    <a:pt x="5734" y="8743"/>
                  </a:lnTo>
                  <a:lnTo>
                    <a:pt x="3403" y="8113"/>
                  </a:lnTo>
                  <a:lnTo>
                    <a:pt x="3214" y="6286"/>
                  </a:lnTo>
                  <a:lnTo>
                    <a:pt x="8286" y="1214"/>
                  </a:lnTo>
                  <a:cubicBezTo>
                    <a:pt x="8617" y="883"/>
                    <a:pt x="9066" y="718"/>
                    <a:pt x="9519" y="718"/>
                  </a:cubicBezTo>
                  <a:close/>
                  <a:moveTo>
                    <a:pt x="2678" y="7830"/>
                  </a:moveTo>
                  <a:lnTo>
                    <a:pt x="2773" y="8460"/>
                  </a:lnTo>
                  <a:cubicBezTo>
                    <a:pt x="2773" y="8617"/>
                    <a:pt x="2867" y="8743"/>
                    <a:pt x="3025" y="8775"/>
                  </a:cubicBezTo>
                  <a:lnTo>
                    <a:pt x="4411" y="9121"/>
                  </a:lnTo>
                  <a:lnTo>
                    <a:pt x="3277" y="10224"/>
                  </a:lnTo>
                  <a:lnTo>
                    <a:pt x="1040" y="9500"/>
                  </a:lnTo>
                  <a:lnTo>
                    <a:pt x="2678" y="7830"/>
                  </a:lnTo>
                  <a:close/>
                  <a:moveTo>
                    <a:pt x="9578" y="1"/>
                  </a:moveTo>
                  <a:cubicBezTo>
                    <a:pt x="8947" y="1"/>
                    <a:pt x="8317" y="237"/>
                    <a:pt x="7845" y="710"/>
                  </a:cubicBezTo>
                  <a:lnTo>
                    <a:pt x="2647" y="5908"/>
                  </a:lnTo>
                  <a:cubicBezTo>
                    <a:pt x="2583" y="5971"/>
                    <a:pt x="2520" y="6097"/>
                    <a:pt x="2520" y="6160"/>
                  </a:cubicBezTo>
                  <a:lnTo>
                    <a:pt x="2615" y="6885"/>
                  </a:lnTo>
                  <a:lnTo>
                    <a:pt x="126" y="9373"/>
                  </a:lnTo>
                  <a:cubicBezTo>
                    <a:pt x="32" y="9437"/>
                    <a:pt x="0" y="9563"/>
                    <a:pt x="32" y="9689"/>
                  </a:cubicBezTo>
                  <a:cubicBezTo>
                    <a:pt x="95" y="9815"/>
                    <a:pt x="158" y="9878"/>
                    <a:pt x="284" y="9909"/>
                  </a:cubicBezTo>
                  <a:lnTo>
                    <a:pt x="3277" y="10917"/>
                  </a:lnTo>
                  <a:cubicBezTo>
                    <a:pt x="3308" y="10925"/>
                    <a:pt x="3342" y="10929"/>
                    <a:pt x="3375" y="10929"/>
                  </a:cubicBezTo>
                  <a:cubicBezTo>
                    <a:pt x="3475" y="10929"/>
                    <a:pt x="3576" y="10894"/>
                    <a:pt x="3623" y="10823"/>
                  </a:cubicBezTo>
                  <a:lnTo>
                    <a:pt x="5198" y="9247"/>
                  </a:lnTo>
                  <a:lnTo>
                    <a:pt x="5797" y="9405"/>
                  </a:lnTo>
                  <a:cubicBezTo>
                    <a:pt x="5831" y="9413"/>
                    <a:pt x="5865" y="9417"/>
                    <a:pt x="5898" y="9417"/>
                  </a:cubicBezTo>
                  <a:cubicBezTo>
                    <a:pt x="5988" y="9417"/>
                    <a:pt x="6074" y="9388"/>
                    <a:pt x="6144" y="9342"/>
                  </a:cubicBezTo>
                  <a:lnTo>
                    <a:pt x="11342" y="4144"/>
                  </a:lnTo>
                  <a:cubicBezTo>
                    <a:pt x="12256" y="3230"/>
                    <a:pt x="12256" y="1655"/>
                    <a:pt x="11310" y="710"/>
                  </a:cubicBezTo>
                  <a:cubicBezTo>
                    <a:pt x="10838" y="237"/>
                    <a:pt x="10208" y="1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8" name="Google Shape;10348;p68"/>
            <p:cNvSpPr/>
            <p:nvPr/>
          </p:nvSpPr>
          <p:spPr>
            <a:xfrm>
              <a:off x="-45879625" y="2374275"/>
              <a:ext cx="105550" cy="104000"/>
            </a:xfrm>
            <a:custGeom>
              <a:avLst/>
              <a:gdLst/>
              <a:ahLst/>
              <a:cxnLst/>
              <a:rect l="l" t="t" r="r" b="b"/>
              <a:pathLst>
                <a:path w="4222" h="4160" extrusionOk="0">
                  <a:moveTo>
                    <a:pt x="2899" y="788"/>
                  </a:moveTo>
                  <a:lnTo>
                    <a:pt x="3403" y="1324"/>
                  </a:lnTo>
                  <a:lnTo>
                    <a:pt x="2899" y="1828"/>
                  </a:lnTo>
                  <a:lnTo>
                    <a:pt x="2363" y="1324"/>
                  </a:lnTo>
                  <a:lnTo>
                    <a:pt x="2899" y="788"/>
                  </a:lnTo>
                  <a:close/>
                  <a:moveTo>
                    <a:pt x="1859" y="1828"/>
                  </a:moveTo>
                  <a:lnTo>
                    <a:pt x="2363" y="2332"/>
                  </a:lnTo>
                  <a:lnTo>
                    <a:pt x="1386" y="3340"/>
                  </a:lnTo>
                  <a:lnTo>
                    <a:pt x="882" y="2805"/>
                  </a:lnTo>
                  <a:lnTo>
                    <a:pt x="1859" y="1828"/>
                  </a:lnTo>
                  <a:close/>
                  <a:moveTo>
                    <a:pt x="2879" y="1"/>
                  </a:moveTo>
                  <a:cubicBezTo>
                    <a:pt x="2788" y="1"/>
                    <a:pt x="2694" y="32"/>
                    <a:pt x="2615" y="95"/>
                  </a:cubicBezTo>
                  <a:lnTo>
                    <a:pt x="126" y="2584"/>
                  </a:lnTo>
                  <a:cubicBezTo>
                    <a:pt x="0" y="2710"/>
                    <a:pt x="0" y="2931"/>
                    <a:pt x="126" y="3088"/>
                  </a:cubicBezTo>
                  <a:lnTo>
                    <a:pt x="1103" y="4065"/>
                  </a:lnTo>
                  <a:cubicBezTo>
                    <a:pt x="1166" y="4128"/>
                    <a:pt x="1260" y="4159"/>
                    <a:pt x="1359" y="4159"/>
                  </a:cubicBezTo>
                  <a:cubicBezTo>
                    <a:pt x="1457" y="4159"/>
                    <a:pt x="1560" y="4128"/>
                    <a:pt x="1638" y="4065"/>
                  </a:cubicBezTo>
                  <a:lnTo>
                    <a:pt x="4096" y="1608"/>
                  </a:lnTo>
                  <a:cubicBezTo>
                    <a:pt x="4222" y="1482"/>
                    <a:pt x="4222" y="1229"/>
                    <a:pt x="4096" y="1072"/>
                  </a:cubicBezTo>
                  <a:lnTo>
                    <a:pt x="3119" y="95"/>
                  </a:lnTo>
                  <a:cubicBezTo>
                    <a:pt x="3056" y="32"/>
                    <a:pt x="2969" y="1"/>
                    <a:pt x="28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9" name="Google Shape;10349;p68"/>
            <p:cNvSpPr/>
            <p:nvPr/>
          </p:nvSpPr>
          <p:spPr>
            <a:xfrm>
              <a:off x="-45922950" y="2474125"/>
              <a:ext cx="49625" cy="47475"/>
            </a:xfrm>
            <a:custGeom>
              <a:avLst/>
              <a:gdLst/>
              <a:ahLst/>
              <a:cxnLst/>
              <a:rect l="l" t="t" r="r" b="b"/>
              <a:pathLst>
                <a:path w="1985" h="1899" extrusionOk="0">
                  <a:moveTo>
                    <a:pt x="1607" y="0"/>
                  </a:moveTo>
                  <a:cubicBezTo>
                    <a:pt x="1520" y="0"/>
                    <a:pt x="1434" y="24"/>
                    <a:pt x="1355" y="71"/>
                  </a:cubicBezTo>
                  <a:lnTo>
                    <a:pt x="126" y="1300"/>
                  </a:lnTo>
                  <a:cubicBezTo>
                    <a:pt x="0" y="1426"/>
                    <a:pt x="0" y="1646"/>
                    <a:pt x="126" y="1804"/>
                  </a:cubicBezTo>
                  <a:cubicBezTo>
                    <a:pt x="189" y="1867"/>
                    <a:pt x="276" y="1898"/>
                    <a:pt x="367" y="1898"/>
                  </a:cubicBezTo>
                  <a:cubicBezTo>
                    <a:pt x="457" y="1898"/>
                    <a:pt x="552" y="1867"/>
                    <a:pt x="630" y="1804"/>
                  </a:cubicBezTo>
                  <a:lnTo>
                    <a:pt x="1859" y="607"/>
                  </a:lnTo>
                  <a:cubicBezTo>
                    <a:pt x="1985" y="480"/>
                    <a:pt x="1985" y="228"/>
                    <a:pt x="1859" y="71"/>
                  </a:cubicBezTo>
                  <a:cubicBezTo>
                    <a:pt x="1780" y="24"/>
                    <a:pt x="1694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0" name="Google Shape;10350;p68"/>
          <p:cNvGrpSpPr/>
          <p:nvPr/>
        </p:nvGrpSpPr>
        <p:grpSpPr>
          <a:xfrm>
            <a:off x="6081598" y="2523599"/>
            <a:ext cx="253454" cy="330190"/>
            <a:chOff x="-45998575" y="2702625"/>
            <a:chExt cx="229225" cy="298625"/>
          </a:xfrm>
        </p:grpSpPr>
        <p:sp>
          <p:nvSpPr>
            <p:cNvPr id="10351" name="Google Shape;10351;p68"/>
            <p:cNvSpPr/>
            <p:nvPr/>
          </p:nvSpPr>
          <p:spPr>
            <a:xfrm>
              <a:off x="-45944225" y="2702625"/>
              <a:ext cx="125250" cy="298625"/>
            </a:xfrm>
            <a:custGeom>
              <a:avLst/>
              <a:gdLst/>
              <a:ahLst/>
              <a:cxnLst/>
              <a:rect l="l" t="t" r="r" b="b"/>
              <a:pathLst>
                <a:path w="5010" h="11945" extrusionOk="0">
                  <a:moveTo>
                    <a:pt x="2427" y="682"/>
                  </a:moveTo>
                  <a:cubicBezTo>
                    <a:pt x="2860" y="682"/>
                    <a:pt x="3308" y="817"/>
                    <a:pt x="3624" y="1107"/>
                  </a:cubicBezTo>
                  <a:cubicBezTo>
                    <a:pt x="4033" y="1454"/>
                    <a:pt x="4254" y="1926"/>
                    <a:pt x="4254" y="2430"/>
                  </a:cubicBezTo>
                  <a:cubicBezTo>
                    <a:pt x="4159" y="2745"/>
                    <a:pt x="4096" y="3060"/>
                    <a:pt x="3939" y="3344"/>
                  </a:cubicBezTo>
                  <a:cubicBezTo>
                    <a:pt x="3844" y="3470"/>
                    <a:pt x="3813" y="3533"/>
                    <a:pt x="3750" y="3659"/>
                  </a:cubicBezTo>
                  <a:cubicBezTo>
                    <a:pt x="3498" y="4005"/>
                    <a:pt x="3214" y="4446"/>
                    <a:pt x="3151" y="4919"/>
                  </a:cubicBezTo>
                  <a:lnTo>
                    <a:pt x="2805" y="4919"/>
                  </a:lnTo>
                  <a:lnTo>
                    <a:pt x="2805" y="2808"/>
                  </a:lnTo>
                  <a:lnTo>
                    <a:pt x="3151" y="2808"/>
                  </a:lnTo>
                  <a:cubicBezTo>
                    <a:pt x="3340" y="2808"/>
                    <a:pt x="3498" y="2651"/>
                    <a:pt x="3498" y="2430"/>
                  </a:cubicBezTo>
                  <a:cubicBezTo>
                    <a:pt x="3498" y="2241"/>
                    <a:pt x="3340" y="2084"/>
                    <a:pt x="3151" y="2084"/>
                  </a:cubicBezTo>
                  <a:lnTo>
                    <a:pt x="1733" y="2084"/>
                  </a:lnTo>
                  <a:cubicBezTo>
                    <a:pt x="1544" y="2084"/>
                    <a:pt x="1387" y="2241"/>
                    <a:pt x="1387" y="2430"/>
                  </a:cubicBezTo>
                  <a:cubicBezTo>
                    <a:pt x="1387" y="2651"/>
                    <a:pt x="1544" y="2808"/>
                    <a:pt x="1733" y="2808"/>
                  </a:cubicBezTo>
                  <a:lnTo>
                    <a:pt x="2080" y="2808"/>
                  </a:lnTo>
                  <a:lnTo>
                    <a:pt x="2080" y="4919"/>
                  </a:lnTo>
                  <a:lnTo>
                    <a:pt x="1733" y="4919"/>
                  </a:lnTo>
                  <a:cubicBezTo>
                    <a:pt x="1639" y="4478"/>
                    <a:pt x="1418" y="4100"/>
                    <a:pt x="1166" y="3690"/>
                  </a:cubicBezTo>
                  <a:cubicBezTo>
                    <a:pt x="1072" y="3533"/>
                    <a:pt x="977" y="3375"/>
                    <a:pt x="914" y="3218"/>
                  </a:cubicBezTo>
                  <a:cubicBezTo>
                    <a:pt x="757" y="2871"/>
                    <a:pt x="662" y="2525"/>
                    <a:pt x="757" y="2115"/>
                  </a:cubicBezTo>
                  <a:cubicBezTo>
                    <a:pt x="883" y="1422"/>
                    <a:pt x="1450" y="823"/>
                    <a:pt x="2174" y="697"/>
                  </a:cubicBezTo>
                  <a:cubicBezTo>
                    <a:pt x="2257" y="687"/>
                    <a:pt x="2342" y="682"/>
                    <a:pt x="2427" y="682"/>
                  </a:cubicBezTo>
                  <a:close/>
                  <a:moveTo>
                    <a:pt x="3151" y="5644"/>
                  </a:moveTo>
                  <a:lnTo>
                    <a:pt x="3151" y="6337"/>
                  </a:lnTo>
                  <a:lnTo>
                    <a:pt x="1733" y="6337"/>
                  </a:lnTo>
                  <a:lnTo>
                    <a:pt x="1733" y="5644"/>
                  </a:lnTo>
                  <a:close/>
                  <a:moveTo>
                    <a:pt x="3151" y="7061"/>
                  </a:moveTo>
                  <a:lnTo>
                    <a:pt x="3151" y="8983"/>
                  </a:lnTo>
                  <a:cubicBezTo>
                    <a:pt x="2915" y="8904"/>
                    <a:pt x="2671" y="8865"/>
                    <a:pt x="2430" y="8865"/>
                  </a:cubicBezTo>
                  <a:cubicBezTo>
                    <a:pt x="2190" y="8865"/>
                    <a:pt x="1954" y="8904"/>
                    <a:pt x="1733" y="8983"/>
                  </a:cubicBezTo>
                  <a:lnTo>
                    <a:pt x="1733" y="7061"/>
                  </a:lnTo>
                  <a:close/>
                  <a:moveTo>
                    <a:pt x="2442" y="9558"/>
                  </a:moveTo>
                  <a:cubicBezTo>
                    <a:pt x="2639" y="9558"/>
                    <a:pt x="2836" y="9598"/>
                    <a:pt x="3025" y="9676"/>
                  </a:cubicBezTo>
                  <a:lnTo>
                    <a:pt x="2427" y="10873"/>
                  </a:lnTo>
                  <a:lnTo>
                    <a:pt x="1859" y="9676"/>
                  </a:lnTo>
                  <a:cubicBezTo>
                    <a:pt x="2048" y="9598"/>
                    <a:pt x="2245" y="9558"/>
                    <a:pt x="2442" y="9558"/>
                  </a:cubicBezTo>
                  <a:close/>
                  <a:moveTo>
                    <a:pt x="2441" y="1"/>
                  </a:moveTo>
                  <a:cubicBezTo>
                    <a:pt x="2309" y="1"/>
                    <a:pt x="2178" y="12"/>
                    <a:pt x="2048" y="36"/>
                  </a:cubicBezTo>
                  <a:cubicBezTo>
                    <a:pt x="1072" y="193"/>
                    <a:pt x="221" y="1012"/>
                    <a:pt x="64" y="1989"/>
                  </a:cubicBezTo>
                  <a:cubicBezTo>
                    <a:pt x="1" y="2556"/>
                    <a:pt x="64" y="3060"/>
                    <a:pt x="316" y="3533"/>
                  </a:cubicBezTo>
                  <a:cubicBezTo>
                    <a:pt x="379" y="3753"/>
                    <a:pt x="505" y="3911"/>
                    <a:pt x="631" y="4068"/>
                  </a:cubicBezTo>
                  <a:cubicBezTo>
                    <a:pt x="820" y="4320"/>
                    <a:pt x="977" y="4604"/>
                    <a:pt x="1072" y="4888"/>
                  </a:cubicBezTo>
                  <a:lnTo>
                    <a:pt x="410" y="4888"/>
                  </a:lnTo>
                  <a:cubicBezTo>
                    <a:pt x="190" y="4888"/>
                    <a:pt x="32" y="5045"/>
                    <a:pt x="32" y="5234"/>
                  </a:cubicBezTo>
                  <a:cubicBezTo>
                    <a:pt x="32" y="5423"/>
                    <a:pt x="190" y="5581"/>
                    <a:pt x="410" y="5581"/>
                  </a:cubicBezTo>
                  <a:lnTo>
                    <a:pt x="1103" y="5581"/>
                  </a:lnTo>
                  <a:lnTo>
                    <a:pt x="1103" y="9487"/>
                  </a:lnTo>
                  <a:cubicBezTo>
                    <a:pt x="1103" y="9645"/>
                    <a:pt x="1103" y="9582"/>
                    <a:pt x="2206" y="11724"/>
                  </a:cubicBezTo>
                  <a:cubicBezTo>
                    <a:pt x="2301" y="11850"/>
                    <a:pt x="2395" y="11945"/>
                    <a:pt x="2521" y="11945"/>
                  </a:cubicBezTo>
                  <a:cubicBezTo>
                    <a:pt x="2647" y="11945"/>
                    <a:pt x="2773" y="11850"/>
                    <a:pt x="2836" y="11724"/>
                  </a:cubicBezTo>
                  <a:cubicBezTo>
                    <a:pt x="3939" y="9519"/>
                    <a:pt x="3939" y="9613"/>
                    <a:pt x="3939" y="9487"/>
                  </a:cubicBezTo>
                  <a:lnTo>
                    <a:pt x="3939" y="5581"/>
                  </a:lnTo>
                  <a:lnTo>
                    <a:pt x="4663" y="5581"/>
                  </a:lnTo>
                  <a:cubicBezTo>
                    <a:pt x="4852" y="5581"/>
                    <a:pt x="5010" y="5423"/>
                    <a:pt x="5010" y="5234"/>
                  </a:cubicBezTo>
                  <a:cubicBezTo>
                    <a:pt x="5010" y="5045"/>
                    <a:pt x="4852" y="4888"/>
                    <a:pt x="4663" y="4888"/>
                  </a:cubicBezTo>
                  <a:lnTo>
                    <a:pt x="3970" y="4888"/>
                  </a:lnTo>
                  <a:cubicBezTo>
                    <a:pt x="4065" y="4604"/>
                    <a:pt x="4254" y="4289"/>
                    <a:pt x="4443" y="4005"/>
                  </a:cubicBezTo>
                  <a:cubicBezTo>
                    <a:pt x="4411" y="3942"/>
                    <a:pt x="4506" y="3816"/>
                    <a:pt x="4569" y="3690"/>
                  </a:cubicBezTo>
                  <a:cubicBezTo>
                    <a:pt x="4821" y="3344"/>
                    <a:pt x="4915" y="2903"/>
                    <a:pt x="4915" y="2493"/>
                  </a:cubicBezTo>
                  <a:cubicBezTo>
                    <a:pt x="4915" y="1769"/>
                    <a:pt x="4600" y="1075"/>
                    <a:pt x="4065" y="603"/>
                  </a:cubicBezTo>
                  <a:cubicBezTo>
                    <a:pt x="3603" y="218"/>
                    <a:pt x="3017" y="1"/>
                    <a:pt x="2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2" name="Google Shape;10352;p68"/>
            <p:cNvSpPr/>
            <p:nvPr/>
          </p:nvSpPr>
          <p:spPr>
            <a:xfrm>
              <a:off x="-45804025" y="2755500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387" y="567"/>
                    <a:pt x="1387" y="378"/>
                  </a:cubicBezTo>
                  <a:cubicBezTo>
                    <a:pt x="1387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3" name="Google Shape;10353;p68"/>
            <p:cNvSpPr/>
            <p:nvPr/>
          </p:nvSpPr>
          <p:spPr>
            <a:xfrm>
              <a:off x="-45998575" y="27555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693"/>
                    <a:pt x="1419" y="536"/>
                    <a:pt x="1419" y="378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4" name="Google Shape;10354;p68"/>
            <p:cNvSpPr/>
            <p:nvPr/>
          </p:nvSpPr>
          <p:spPr>
            <a:xfrm>
              <a:off x="-45818200" y="2703175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991" y="1"/>
                  </a:moveTo>
                  <a:cubicBezTo>
                    <a:pt x="930" y="1"/>
                    <a:pt x="870" y="15"/>
                    <a:pt x="820" y="45"/>
                  </a:cubicBezTo>
                  <a:lnTo>
                    <a:pt x="252" y="423"/>
                  </a:lnTo>
                  <a:cubicBezTo>
                    <a:pt x="95" y="486"/>
                    <a:pt x="0" y="738"/>
                    <a:pt x="126" y="896"/>
                  </a:cubicBezTo>
                  <a:cubicBezTo>
                    <a:pt x="205" y="994"/>
                    <a:pt x="309" y="1044"/>
                    <a:pt x="414" y="1044"/>
                  </a:cubicBezTo>
                  <a:cubicBezTo>
                    <a:pt x="476" y="1044"/>
                    <a:pt x="540" y="1026"/>
                    <a:pt x="599" y="990"/>
                  </a:cubicBezTo>
                  <a:lnTo>
                    <a:pt x="1166" y="644"/>
                  </a:lnTo>
                  <a:cubicBezTo>
                    <a:pt x="1324" y="581"/>
                    <a:pt x="1418" y="329"/>
                    <a:pt x="1292" y="171"/>
                  </a:cubicBezTo>
                  <a:cubicBezTo>
                    <a:pt x="1249" y="64"/>
                    <a:pt x="1119" y="1"/>
                    <a:pt x="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5" name="Google Shape;10355;p68"/>
            <p:cNvSpPr/>
            <p:nvPr/>
          </p:nvSpPr>
          <p:spPr>
            <a:xfrm>
              <a:off x="-45984400" y="2799050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1014" y="1"/>
                  </a:moveTo>
                  <a:cubicBezTo>
                    <a:pt x="947" y="1"/>
                    <a:pt x="879" y="18"/>
                    <a:pt x="820" y="54"/>
                  </a:cubicBezTo>
                  <a:lnTo>
                    <a:pt x="221" y="400"/>
                  </a:lnTo>
                  <a:cubicBezTo>
                    <a:pt x="64" y="463"/>
                    <a:pt x="1" y="716"/>
                    <a:pt x="95" y="873"/>
                  </a:cubicBezTo>
                  <a:cubicBezTo>
                    <a:pt x="160" y="980"/>
                    <a:pt x="282" y="1043"/>
                    <a:pt x="403" y="1043"/>
                  </a:cubicBezTo>
                  <a:cubicBezTo>
                    <a:pt x="461" y="1043"/>
                    <a:pt x="517" y="1029"/>
                    <a:pt x="568" y="999"/>
                  </a:cubicBezTo>
                  <a:lnTo>
                    <a:pt x="1167" y="621"/>
                  </a:lnTo>
                  <a:cubicBezTo>
                    <a:pt x="1324" y="558"/>
                    <a:pt x="1419" y="306"/>
                    <a:pt x="1293" y="148"/>
                  </a:cubicBezTo>
                  <a:cubicBezTo>
                    <a:pt x="1234" y="50"/>
                    <a:pt x="1125" y="1"/>
                    <a:pt x="10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6" name="Google Shape;10356;p68"/>
            <p:cNvSpPr/>
            <p:nvPr/>
          </p:nvSpPr>
          <p:spPr>
            <a:xfrm>
              <a:off x="-45815850" y="2799050"/>
              <a:ext cx="33900" cy="25750"/>
            </a:xfrm>
            <a:custGeom>
              <a:avLst/>
              <a:gdLst/>
              <a:ahLst/>
              <a:cxnLst/>
              <a:rect l="l" t="t" r="r" b="b"/>
              <a:pathLst>
                <a:path w="1356" h="1030" extrusionOk="0">
                  <a:moveTo>
                    <a:pt x="343" y="1"/>
                  </a:moveTo>
                  <a:cubicBezTo>
                    <a:pt x="231" y="1"/>
                    <a:pt x="123" y="50"/>
                    <a:pt x="64" y="148"/>
                  </a:cubicBezTo>
                  <a:cubicBezTo>
                    <a:pt x="1" y="306"/>
                    <a:pt x="32" y="558"/>
                    <a:pt x="190" y="621"/>
                  </a:cubicBezTo>
                  <a:lnTo>
                    <a:pt x="789" y="999"/>
                  </a:lnTo>
                  <a:cubicBezTo>
                    <a:pt x="838" y="1019"/>
                    <a:pt x="895" y="1029"/>
                    <a:pt x="951" y="1029"/>
                  </a:cubicBezTo>
                  <a:cubicBezTo>
                    <a:pt x="1073" y="1029"/>
                    <a:pt x="1197" y="981"/>
                    <a:pt x="1261" y="873"/>
                  </a:cubicBezTo>
                  <a:cubicBezTo>
                    <a:pt x="1356" y="716"/>
                    <a:pt x="1293" y="526"/>
                    <a:pt x="1135" y="400"/>
                  </a:cubicBezTo>
                  <a:lnTo>
                    <a:pt x="537" y="54"/>
                  </a:lnTo>
                  <a:cubicBezTo>
                    <a:pt x="477" y="18"/>
                    <a:pt x="410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7" name="Google Shape;10357;p68"/>
            <p:cNvSpPr/>
            <p:nvPr/>
          </p:nvSpPr>
          <p:spPr>
            <a:xfrm>
              <a:off x="-45983600" y="2702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98" y="0"/>
                  </a:moveTo>
                  <a:cubicBezTo>
                    <a:pt x="269" y="0"/>
                    <a:pt x="138" y="49"/>
                    <a:pt x="95" y="157"/>
                  </a:cubicBezTo>
                  <a:cubicBezTo>
                    <a:pt x="0" y="314"/>
                    <a:pt x="32" y="535"/>
                    <a:pt x="189" y="629"/>
                  </a:cubicBezTo>
                  <a:lnTo>
                    <a:pt x="788" y="976"/>
                  </a:lnTo>
                  <a:cubicBezTo>
                    <a:pt x="839" y="1006"/>
                    <a:pt x="899" y="1020"/>
                    <a:pt x="959" y="1020"/>
                  </a:cubicBezTo>
                  <a:cubicBezTo>
                    <a:pt x="1088" y="1020"/>
                    <a:pt x="1218" y="957"/>
                    <a:pt x="1261" y="850"/>
                  </a:cubicBezTo>
                  <a:cubicBezTo>
                    <a:pt x="1387" y="692"/>
                    <a:pt x="1292" y="503"/>
                    <a:pt x="1135" y="377"/>
                  </a:cubicBezTo>
                  <a:lnTo>
                    <a:pt x="567" y="31"/>
                  </a:lnTo>
                  <a:cubicBezTo>
                    <a:pt x="518" y="11"/>
                    <a:pt x="45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58" name="Google Shape;10358;p68"/>
          <p:cNvSpPr/>
          <p:nvPr/>
        </p:nvSpPr>
        <p:spPr>
          <a:xfrm>
            <a:off x="7303069" y="2543173"/>
            <a:ext cx="291767" cy="331821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9" name="Google Shape;10359;p68"/>
          <p:cNvSpPr/>
          <p:nvPr/>
        </p:nvSpPr>
        <p:spPr>
          <a:xfrm>
            <a:off x="2332159" y="1698014"/>
            <a:ext cx="333562" cy="311807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0" name="Google Shape;10360;p68"/>
          <p:cNvSpPr/>
          <p:nvPr/>
        </p:nvSpPr>
        <p:spPr>
          <a:xfrm>
            <a:off x="2481948" y="2096850"/>
            <a:ext cx="19184" cy="57524"/>
          </a:xfrm>
          <a:custGeom>
            <a:avLst/>
            <a:gdLst/>
            <a:ahLst/>
            <a:cxnLst/>
            <a:rect l="l" t="t" r="r" b="b"/>
            <a:pathLst>
              <a:path w="694" h="2081" extrusionOk="0">
                <a:moveTo>
                  <a:pt x="347" y="1"/>
                </a:moveTo>
                <a:cubicBezTo>
                  <a:pt x="158" y="1"/>
                  <a:pt x="1" y="158"/>
                  <a:pt x="1" y="348"/>
                </a:cubicBezTo>
                <a:lnTo>
                  <a:pt x="1" y="1765"/>
                </a:lnTo>
                <a:cubicBezTo>
                  <a:pt x="1" y="1923"/>
                  <a:pt x="158" y="2080"/>
                  <a:pt x="347" y="2080"/>
                </a:cubicBezTo>
                <a:cubicBezTo>
                  <a:pt x="536" y="2080"/>
                  <a:pt x="694" y="1923"/>
                  <a:pt x="694" y="1734"/>
                </a:cubicBezTo>
                <a:lnTo>
                  <a:pt x="694" y="348"/>
                </a:lnTo>
                <a:cubicBezTo>
                  <a:pt x="694" y="158"/>
                  <a:pt x="536" y="1"/>
                  <a:pt x="34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1" name="Google Shape;10361;p68"/>
          <p:cNvSpPr/>
          <p:nvPr/>
        </p:nvSpPr>
        <p:spPr>
          <a:xfrm>
            <a:off x="2407924" y="2121367"/>
            <a:ext cx="51415" cy="36488"/>
          </a:xfrm>
          <a:custGeom>
            <a:avLst/>
            <a:gdLst/>
            <a:ahLst/>
            <a:cxnLst/>
            <a:rect l="l" t="t" r="r" b="b"/>
            <a:pathLst>
              <a:path w="1860" h="1320" extrusionOk="0">
                <a:moveTo>
                  <a:pt x="465" y="1"/>
                </a:moveTo>
                <a:cubicBezTo>
                  <a:pt x="344" y="1"/>
                  <a:pt x="222" y="78"/>
                  <a:pt x="158" y="185"/>
                </a:cubicBezTo>
                <a:cubicBezTo>
                  <a:pt x="1" y="311"/>
                  <a:pt x="64" y="563"/>
                  <a:pt x="253" y="658"/>
                </a:cubicBezTo>
                <a:lnTo>
                  <a:pt x="1229" y="1288"/>
                </a:lnTo>
                <a:cubicBezTo>
                  <a:pt x="1261" y="1319"/>
                  <a:pt x="1355" y="1319"/>
                  <a:pt x="1418" y="1319"/>
                </a:cubicBezTo>
                <a:cubicBezTo>
                  <a:pt x="1544" y="1319"/>
                  <a:pt x="1671" y="1288"/>
                  <a:pt x="1734" y="1162"/>
                </a:cubicBezTo>
                <a:cubicBezTo>
                  <a:pt x="1860" y="1004"/>
                  <a:pt x="1765" y="752"/>
                  <a:pt x="1607" y="689"/>
                </a:cubicBezTo>
                <a:lnTo>
                  <a:pt x="631" y="59"/>
                </a:lnTo>
                <a:cubicBezTo>
                  <a:pt x="580" y="18"/>
                  <a:pt x="523" y="1"/>
                  <a:pt x="4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2" name="Google Shape;10362;p68"/>
          <p:cNvSpPr/>
          <p:nvPr/>
        </p:nvSpPr>
        <p:spPr>
          <a:xfrm>
            <a:off x="2526367" y="2123026"/>
            <a:ext cx="47932" cy="35686"/>
          </a:xfrm>
          <a:custGeom>
            <a:avLst/>
            <a:gdLst/>
            <a:ahLst/>
            <a:cxnLst/>
            <a:rect l="l" t="t" r="r" b="b"/>
            <a:pathLst>
              <a:path w="1734" h="1291" extrusionOk="0">
                <a:moveTo>
                  <a:pt x="1354" y="0"/>
                </a:moveTo>
                <a:cubicBezTo>
                  <a:pt x="1301" y="0"/>
                  <a:pt x="1247" y="11"/>
                  <a:pt x="1198" y="31"/>
                </a:cubicBezTo>
                <a:lnTo>
                  <a:pt x="221" y="661"/>
                </a:lnTo>
                <a:cubicBezTo>
                  <a:pt x="63" y="787"/>
                  <a:pt x="0" y="976"/>
                  <a:pt x="95" y="1133"/>
                </a:cubicBezTo>
                <a:cubicBezTo>
                  <a:pt x="126" y="1228"/>
                  <a:pt x="252" y="1291"/>
                  <a:pt x="347" y="1291"/>
                </a:cubicBezTo>
                <a:cubicBezTo>
                  <a:pt x="441" y="1291"/>
                  <a:pt x="473" y="1291"/>
                  <a:pt x="568" y="1259"/>
                </a:cubicBezTo>
                <a:lnTo>
                  <a:pt x="1544" y="629"/>
                </a:lnTo>
                <a:cubicBezTo>
                  <a:pt x="1702" y="503"/>
                  <a:pt x="1733" y="314"/>
                  <a:pt x="1670" y="157"/>
                </a:cubicBezTo>
                <a:cubicBezTo>
                  <a:pt x="1584" y="49"/>
                  <a:pt x="1469" y="0"/>
                  <a:pt x="13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63" name="Google Shape;10363;p68"/>
          <p:cNvGrpSpPr/>
          <p:nvPr/>
        </p:nvGrpSpPr>
        <p:grpSpPr>
          <a:xfrm>
            <a:off x="2350737" y="2503669"/>
            <a:ext cx="291767" cy="334447"/>
            <a:chOff x="-49398750" y="2684600"/>
            <a:chExt cx="263875" cy="302475"/>
          </a:xfrm>
        </p:grpSpPr>
        <p:sp>
          <p:nvSpPr>
            <p:cNvPr id="10364" name="Google Shape;10364;p68"/>
            <p:cNvSpPr/>
            <p:nvPr/>
          </p:nvSpPr>
          <p:spPr>
            <a:xfrm>
              <a:off x="-49294775" y="2684600"/>
              <a:ext cx="73275" cy="299325"/>
            </a:xfrm>
            <a:custGeom>
              <a:avLst/>
              <a:gdLst/>
              <a:ahLst/>
              <a:cxnLst/>
              <a:rect l="l" t="t" r="r" b="b"/>
              <a:pathLst>
                <a:path w="2931" h="11973" extrusionOk="0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5" name="Google Shape;10365;p68"/>
            <p:cNvSpPr/>
            <p:nvPr/>
          </p:nvSpPr>
          <p:spPr>
            <a:xfrm>
              <a:off x="-49398750" y="2684600"/>
              <a:ext cx="87450" cy="300900"/>
            </a:xfrm>
            <a:custGeom>
              <a:avLst/>
              <a:gdLst/>
              <a:ahLst/>
              <a:cxnLst/>
              <a:rect l="l" t="t" r="r" b="b"/>
              <a:pathLst>
                <a:path w="3498" h="12036" extrusionOk="0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6" name="Google Shape;10366;p68"/>
            <p:cNvSpPr/>
            <p:nvPr/>
          </p:nvSpPr>
          <p:spPr>
            <a:xfrm>
              <a:off x="-49207350" y="2686175"/>
              <a:ext cx="72475" cy="300900"/>
            </a:xfrm>
            <a:custGeom>
              <a:avLst/>
              <a:gdLst/>
              <a:ahLst/>
              <a:cxnLst/>
              <a:rect l="l" t="t" r="r" b="b"/>
              <a:pathLst>
                <a:path w="2899" h="12036" extrusionOk="0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7" name="Google Shape;10367;p68"/>
          <p:cNvGrpSpPr/>
          <p:nvPr/>
        </p:nvGrpSpPr>
        <p:grpSpPr>
          <a:xfrm>
            <a:off x="4419244" y="1718152"/>
            <a:ext cx="290882" cy="332705"/>
            <a:chOff x="-47509225" y="1974175"/>
            <a:chExt cx="263075" cy="300900"/>
          </a:xfrm>
        </p:grpSpPr>
        <p:sp>
          <p:nvSpPr>
            <p:cNvPr id="10368" name="Google Shape;10368;p68"/>
            <p:cNvSpPr/>
            <p:nvPr/>
          </p:nvSpPr>
          <p:spPr>
            <a:xfrm>
              <a:off x="-47439925" y="2026950"/>
              <a:ext cx="124475" cy="124450"/>
            </a:xfrm>
            <a:custGeom>
              <a:avLst/>
              <a:gdLst/>
              <a:ahLst/>
              <a:cxnLst/>
              <a:rect l="l" t="t" r="r" b="b"/>
              <a:pathLst>
                <a:path w="4979" h="4978" extrusionOk="0">
                  <a:moveTo>
                    <a:pt x="1828" y="725"/>
                  </a:moveTo>
                  <a:cubicBezTo>
                    <a:pt x="2301" y="725"/>
                    <a:pt x="2679" y="1008"/>
                    <a:pt x="2805" y="1418"/>
                  </a:cubicBezTo>
                  <a:lnTo>
                    <a:pt x="1828" y="1418"/>
                  </a:lnTo>
                  <a:cubicBezTo>
                    <a:pt x="1607" y="1418"/>
                    <a:pt x="1450" y="1575"/>
                    <a:pt x="1450" y="1796"/>
                  </a:cubicBezTo>
                  <a:lnTo>
                    <a:pt x="1450" y="2773"/>
                  </a:lnTo>
                  <a:cubicBezTo>
                    <a:pt x="1040" y="2615"/>
                    <a:pt x="757" y="2206"/>
                    <a:pt x="757" y="1796"/>
                  </a:cubicBezTo>
                  <a:cubicBezTo>
                    <a:pt x="757" y="1197"/>
                    <a:pt x="1229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54" y="2111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8"/>
                    <a:pt x="3372" y="2804"/>
                    <a:pt x="3529" y="2111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cubicBezTo>
                    <a:pt x="1" y="2647"/>
                    <a:pt x="599" y="3340"/>
                    <a:pt x="1418" y="3529"/>
                  </a:cubicBezTo>
                  <a:lnTo>
                    <a:pt x="1418" y="4631"/>
                  </a:lnTo>
                  <a:cubicBezTo>
                    <a:pt x="1418" y="4820"/>
                    <a:pt x="1576" y="4978"/>
                    <a:pt x="1765" y="4978"/>
                  </a:cubicBezTo>
                  <a:lnTo>
                    <a:pt x="4569" y="4978"/>
                  </a:lnTo>
                  <a:cubicBezTo>
                    <a:pt x="4789" y="4978"/>
                    <a:pt x="4916" y="4820"/>
                    <a:pt x="4916" y="4631"/>
                  </a:cubicBezTo>
                  <a:lnTo>
                    <a:pt x="4916" y="1827"/>
                  </a:lnTo>
                  <a:cubicBezTo>
                    <a:pt x="4979" y="1575"/>
                    <a:pt x="4821" y="1418"/>
                    <a:pt x="4600" y="1418"/>
                  </a:cubicBezTo>
                  <a:lnTo>
                    <a:pt x="3498" y="1418"/>
                  </a:lnTo>
                  <a:cubicBezTo>
                    <a:pt x="3340" y="630"/>
                    <a:pt x="2647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9" name="Google Shape;10369;p68"/>
            <p:cNvSpPr/>
            <p:nvPr/>
          </p:nvSpPr>
          <p:spPr>
            <a:xfrm>
              <a:off x="-47439125" y="2184475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78" y="0"/>
                  </a:moveTo>
                  <a:cubicBezTo>
                    <a:pt x="158" y="0"/>
                    <a:pt x="32" y="158"/>
                    <a:pt x="32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158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0" name="Google Shape;10370;p68"/>
            <p:cNvSpPr/>
            <p:nvPr/>
          </p:nvSpPr>
          <p:spPr>
            <a:xfrm>
              <a:off x="-47438350" y="2219900"/>
              <a:ext cx="122900" cy="18150"/>
            </a:xfrm>
            <a:custGeom>
              <a:avLst/>
              <a:gdLst/>
              <a:ahLst/>
              <a:cxnLst/>
              <a:rect l="l" t="t" r="r" b="b"/>
              <a:pathLst>
                <a:path w="4916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4537" y="725"/>
                  </a:lnTo>
                  <a:cubicBezTo>
                    <a:pt x="4758" y="725"/>
                    <a:pt x="4916" y="568"/>
                    <a:pt x="4916" y="379"/>
                  </a:cubicBezTo>
                  <a:cubicBezTo>
                    <a:pt x="4916" y="158"/>
                    <a:pt x="4758" y="1"/>
                    <a:pt x="45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1" name="Google Shape;10371;p68"/>
            <p:cNvSpPr/>
            <p:nvPr/>
          </p:nvSpPr>
          <p:spPr>
            <a:xfrm>
              <a:off x="-47333600" y="21860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26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2" name="Google Shape;10372;p68"/>
            <p:cNvSpPr/>
            <p:nvPr/>
          </p:nvSpPr>
          <p:spPr>
            <a:xfrm>
              <a:off x="-47509225" y="1974175"/>
              <a:ext cx="263075" cy="300900"/>
            </a:xfrm>
            <a:custGeom>
              <a:avLst/>
              <a:gdLst/>
              <a:ahLst/>
              <a:cxnLst/>
              <a:rect l="l" t="t" r="r" b="b"/>
              <a:pathLst>
                <a:path w="10523" h="12036" extrusionOk="0">
                  <a:moveTo>
                    <a:pt x="9483" y="2111"/>
                  </a:moveTo>
                  <a:cubicBezTo>
                    <a:pt x="9672" y="2111"/>
                    <a:pt x="9830" y="2269"/>
                    <a:pt x="9830" y="2489"/>
                  </a:cubicBezTo>
                  <a:lnTo>
                    <a:pt x="9830" y="3529"/>
                  </a:lnTo>
                  <a:lnTo>
                    <a:pt x="9105" y="3529"/>
                  </a:lnTo>
                  <a:lnTo>
                    <a:pt x="9105" y="2111"/>
                  </a:lnTo>
                  <a:close/>
                  <a:moveTo>
                    <a:pt x="9830" y="4222"/>
                  </a:moveTo>
                  <a:lnTo>
                    <a:pt x="9830" y="5640"/>
                  </a:lnTo>
                  <a:lnTo>
                    <a:pt x="9105" y="5640"/>
                  </a:lnTo>
                  <a:lnTo>
                    <a:pt x="9105" y="4222"/>
                  </a:lnTo>
                  <a:close/>
                  <a:moveTo>
                    <a:pt x="9861" y="6333"/>
                  </a:moveTo>
                  <a:lnTo>
                    <a:pt x="9861" y="7751"/>
                  </a:lnTo>
                  <a:lnTo>
                    <a:pt x="9168" y="7751"/>
                  </a:lnTo>
                  <a:lnTo>
                    <a:pt x="9168" y="6333"/>
                  </a:lnTo>
                  <a:close/>
                  <a:moveTo>
                    <a:pt x="9830" y="8412"/>
                  </a:moveTo>
                  <a:lnTo>
                    <a:pt x="9830" y="9483"/>
                  </a:lnTo>
                  <a:cubicBezTo>
                    <a:pt x="9830" y="9672"/>
                    <a:pt x="9672" y="9830"/>
                    <a:pt x="9483" y="9830"/>
                  </a:cubicBezTo>
                  <a:lnTo>
                    <a:pt x="9137" y="9830"/>
                  </a:lnTo>
                  <a:lnTo>
                    <a:pt x="9137" y="8412"/>
                  </a:lnTo>
                  <a:close/>
                  <a:moveTo>
                    <a:pt x="8444" y="630"/>
                  </a:moveTo>
                  <a:lnTo>
                    <a:pt x="8444" y="11248"/>
                  </a:lnTo>
                  <a:lnTo>
                    <a:pt x="1450" y="11248"/>
                  </a:lnTo>
                  <a:lnTo>
                    <a:pt x="1450" y="10554"/>
                  </a:lnTo>
                  <a:lnTo>
                    <a:pt x="1796" y="10554"/>
                  </a:lnTo>
                  <a:cubicBezTo>
                    <a:pt x="1985" y="10554"/>
                    <a:pt x="2143" y="10397"/>
                    <a:pt x="2143" y="10176"/>
                  </a:cubicBezTo>
                  <a:cubicBezTo>
                    <a:pt x="2143" y="9987"/>
                    <a:pt x="1985" y="9830"/>
                    <a:pt x="1796" y="9830"/>
                  </a:cubicBezTo>
                  <a:lnTo>
                    <a:pt x="1450" y="9830"/>
                  </a:lnTo>
                  <a:lnTo>
                    <a:pt x="1450" y="8412"/>
                  </a:lnTo>
                  <a:lnTo>
                    <a:pt x="1796" y="8412"/>
                  </a:lnTo>
                  <a:cubicBezTo>
                    <a:pt x="1985" y="8412"/>
                    <a:pt x="2143" y="8255"/>
                    <a:pt x="2143" y="8066"/>
                  </a:cubicBezTo>
                  <a:cubicBezTo>
                    <a:pt x="2143" y="7877"/>
                    <a:pt x="1985" y="7719"/>
                    <a:pt x="1796" y="7719"/>
                  </a:cubicBezTo>
                  <a:lnTo>
                    <a:pt x="1450" y="7719"/>
                  </a:lnTo>
                  <a:lnTo>
                    <a:pt x="1450" y="6301"/>
                  </a:lnTo>
                  <a:lnTo>
                    <a:pt x="1796" y="6301"/>
                  </a:lnTo>
                  <a:cubicBezTo>
                    <a:pt x="1985" y="6301"/>
                    <a:pt x="2143" y="6144"/>
                    <a:pt x="2143" y="5923"/>
                  </a:cubicBezTo>
                  <a:cubicBezTo>
                    <a:pt x="2143" y="5734"/>
                    <a:pt x="1985" y="5577"/>
                    <a:pt x="1796" y="5577"/>
                  </a:cubicBezTo>
                  <a:lnTo>
                    <a:pt x="1450" y="5577"/>
                  </a:lnTo>
                  <a:lnTo>
                    <a:pt x="1450" y="4159"/>
                  </a:lnTo>
                  <a:lnTo>
                    <a:pt x="1796" y="4159"/>
                  </a:lnTo>
                  <a:cubicBezTo>
                    <a:pt x="1985" y="4159"/>
                    <a:pt x="2143" y="4001"/>
                    <a:pt x="2143" y="3812"/>
                  </a:cubicBezTo>
                  <a:cubicBezTo>
                    <a:pt x="2143" y="3623"/>
                    <a:pt x="1985" y="3466"/>
                    <a:pt x="1796" y="3466"/>
                  </a:cubicBezTo>
                  <a:lnTo>
                    <a:pt x="1450" y="3466"/>
                  </a:lnTo>
                  <a:lnTo>
                    <a:pt x="1450" y="2048"/>
                  </a:lnTo>
                  <a:lnTo>
                    <a:pt x="1796" y="2048"/>
                  </a:lnTo>
                  <a:cubicBezTo>
                    <a:pt x="1985" y="2048"/>
                    <a:pt x="2143" y="1891"/>
                    <a:pt x="2143" y="1670"/>
                  </a:cubicBezTo>
                  <a:cubicBezTo>
                    <a:pt x="2143" y="1481"/>
                    <a:pt x="1985" y="1324"/>
                    <a:pt x="1796" y="1324"/>
                  </a:cubicBezTo>
                  <a:lnTo>
                    <a:pt x="1450" y="1324"/>
                  </a:lnTo>
                  <a:lnTo>
                    <a:pt x="1450" y="630"/>
                  </a:lnTo>
                  <a:close/>
                  <a:moveTo>
                    <a:pt x="1040" y="0"/>
                  </a:moveTo>
                  <a:cubicBezTo>
                    <a:pt x="851" y="0"/>
                    <a:pt x="693" y="158"/>
                    <a:pt x="693" y="347"/>
                  </a:cubicBezTo>
                  <a:lnTo>
                    <a:pt x="693" y="1418"/>
                  </a:lnTo>
                  <a:lnTo>
                    <a:pt x="347" y="1418"/>
                  </a:lnTo>
                  <a:cubicBezTo>
                    <a:pt x="158" y="1418"/>
                    <a:pt x="0" y="1576"/>
                    <a:pt x="0" y="1765"/>
                  </a:cubicBezTo>
                  <a:cubicBezTo>
                    <a:pt x="0" y="1954"/>
                    <a:pt x="158" y="2111"/>
                    <a:pt x="347" y="2111"/>
                  </a:cubicBezTo>
                  <a:lnTo>
                    <a:pt x="693" y="2111"/>
                  </a:lnTo>
                  <a:lnTo>
                    <a:pt x="693" y="3529"/>
                  </a:lnTo>
                  <a:lnTo>
                    <a:pt x="347" y="3529"/>
                  </a:lnTo>
                  <a:cubicBezTo>
                    <a:pt x="158" y="3529"/>
                    <a:pt x="0" y="3686"/>
                    <a:pt x="0" y="3907"/>
                  </a:cubicBezTo>
                  <a:cubicBezTo>
                    <a:pt x="0" y="4096"/>
                    <a:pt x="158" y="4254"/>
                    <a:pt x="347" y="4254"/>
                  </a:cubicBezTo>
                  <a:lnTo>
                    <a:pt x="693" y="4254"/>
                  </a:lnTo>
                  <a:lnTo>
                    <a:pt x="693" y="5671"/>
                  </a:lnTo>
                  <a:lnTo>
                    <a:pt x="347" y="5671"/>
                  </a:lnTo>
                  <a:cubicBezTo>
                    <a:pt x="158" y="5671"/>
                    <a:pt x="0" y="5829"/>
                    <a:pt x="0" y="6018"/>
                  </a:cubicBezTo>
                  <a:cubicBezTo>
                    <a:pt x="0" y="6207"/>
                    <a:pt x="158" y="6364"/>
                    <a:pt x="347" y="6364"/>
                  </a:cubicBezTo>
                  <a:lnTo>
                    <a:pt x="693" y="6364"/>
                  </a:lnTo>
                  <a:lnTo>
                    <a:pt x="693" y="7782"/>
                  </a:lnTo>
                  <a:lnTo>
                    <a:pt x="347" y="7782"/>
                  </a:lnTo>
                  <a:cubicBezTo>
                    <a:pt x="158" y="7782"/>
                    <a:pt x="0" y="7940"/>
                    <a:pt x="0" y="8160"/>
                  </a:cubicBezTo>
                  <a:cubicBezTo>
                    <a:pt x="0" y="8349"/>
                    <a:pt x="158" y="8507"/>
                    <a:pt x="347" y="8507"/>
                  </a:cubicBezTo>
                  <a:lnTo>
                    <a:pt x="693" y="8507"/>
                  </a:lnTo>
                  <a:lnTo>
                    <a:pt x="693" y="9924"/>
                  </a:lnTo>
                  <a:lnTo>
                    <a:pt x="347" y="9924"/>
                  </a:lnTo>
                  <a:cubicBezTo>
                    <a:pt x="158" y="9924"/>
                    <a:pt x="0" y="10082"/>
                    <a:pt x="0" y="10271"/>
                  </a:cubicBezTo>
                  <a:cubicBezTo>
                    <a:pt x="0" y="10460"/>
                    <a:pt x="158" y="10617"/>
                    <a:pt x="347" y="10617"/>
                  </a:cubicBezTo>
                  <a:lnTo>
                    <a:pt x="693" y="10617"/>
                  </a:lnTo>
                  <a:lnTo>
                    <a:pt x="693" y="11689"/>
                  </a:lnTo>
                  <a:cubicBezTo>
                    <a:pt x="693" y="11878"/>
                    <a:pt x="851" y="12035"/>
                    <a:pt x="1040" y="12035"/>
                  </a:cubicBezTo>
                  <a:lnTo>
                    <a:pt x="8759" y="12035"/>
                  </a:lnTo>
                  <a:cubicBezTo>
                    <a:pt x="8979" y="12035"/>
                    <a:pt x="9137" y="11878"/>
                    <a:pt x="9137" y="11689"/>
                  </a:cubicBezTo>
                  <a:lnTo>
                    <a:pt x="9137" y="10617"/>
                  </a:lnTo>
                  <a:lnTo>
                    <a:pt x="9483" y="10617"/>
                  </a:lnTo>
                  <a:cubicBezTo>
                    <a:pt x="10050" y="10617"/>
                    <a:pt x="10523" y="10145"/>
                    <a:pt x="10523" y="9578"/>
                  </a:cubicBezTo>
                  <a:lnTo>
                    <a:pt x="10523" y="2552"/>
                  </a:lnTo>
                  <a:cubicBezTo>
                    <a:pt x="10523" y="1891"/>
                    <a:pt x="10050" y="1418"/>
                    <a:pt x="9483" y="1418"/>
                  </a:cubicBezTo>
                  <a:lnTo>
                    <a:pt x="9137" y="1418"/>
                  </a:lnTo>
                  <a:lnTo>
                    <a:pt x="9137" y="347"/>
                  </a:lnTo>
                  <a:cubicBezTo>
                    <a:pt x="9137" y="158"/>
                    <a:pt x="8979" y="0"/>
                    <a:pt x="87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3" name="Google Shape;10373;p68"/>
          <p:cNvGrpSpPr/>
          <p:nvPr/>
        </p:nvGrpSpPr>
        <p:grpSpPr>
          <a:xfrm>
            <a:off x="4397476" y="2124856"/>
            <a:ext cx="334419" cy="331599"/>
            <a:chOff x="-47529700" y="2342000"/>
            <a:chExt cx="302450" cy="299900"/>
          </a:xfrm>
        </p:grpSpPr>
        <p:sp>
          <p:nvSpPr>
            <p:cNvPr id="10374" name="Google Shape;10374;p68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5" name="Google Shape;10375;p68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6" name="Google Shape;10376;p68"/>
          <p:cNvGrpSpPr/>
          <p:nvPr/>
        </p:nvGrpSpPr>
        <p:grpSpPr>
          <a:xfrm>
            <a:off x="4398775" y="2573356"/>
            <a:ext cx="331821" cy="252570"/>
            <a:chOff x="-47527350" y="2747625"/>
            <a:chExt cx="300100" cy="228425"/>
          </a:xfrm>
        </p:grpSpPr>
        <p:sp>
          <p:nvSpPr>
            <p:cNvPr id="10377" name="Google Shape;10377;p68"/>
            <p:cNvSpPr/>
            <p:nvPr/>
          </p:nvSpPr>
          <p:spPr>
            <a:xfrm>
              <a:off x="-47475350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8" name="Google Shape;10378;p68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9" name="Google Shape;10379;p68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0" name="Google Shape;10380;p68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1" name="Google Shape;10381;p68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2" name="Google Shape;10382;p68"/>
            <p:cNvSpPr/>
            <p:nvPr/>
          </p:nvSpPr>
          <p:spPr>
            <a:xfrm>
              <a:off x="-47527350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83" name="Google Shape;10383;p68"/>
          <p:cNvSpPr/>
          <p:nvPr/>
        </p:nvSpPr>
        <p:spPr>
          <a:xfrm>
            <a:off x="6461002" y="1706500"/>
            <a:ext cx="330079" cy="334225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84" name="Google Shape;10384;p68"/>
          <p:cNvGrpSpPr/>
          <p:nvPr/>
        </p:nvGrpSpPr>
        <p:grpSpPr>
          <a:xfrm>
            <a:off x="6457973" y="2136162"/>
            <a:ext cx="331848" cy="291767"/>
            <a:chOff x="-45664625" y="2352225"/>
            <a:chExt cx="300125" cy="263875"/>
          </a:xfrm>
        </p:grpSpPr>
        <p:sp>
          <p:nvSpPr>
            <p:cNvPr id="10385" name="Google Shape;10385;p68"/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6" name="Google Shape;10386;p68"/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7" name="Google Shape;10387;p68"/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8" name="Google Shape;10388;p68"/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9" name="Google Shape;10389;p68"/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0" name="Google Shape;10390;p68"/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1" name="Google Shape;10391;p68"/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2" name="Google Shape;10392;p68"/>
          <p:cNvGrpSpPr/>
          <p:nvPr/>
        </p:nvGrpSpPr>
        <p:grpSpPr>
          <a:xfrm>
            <a:off x="6457213" y="2524291"/>
            <a:ext cx="333369" cy="331240"/>
            <a:chOff x="-45665400" y="2703250"/>
            <a:chExt cx="301500" cy="299575"/>
          </a:xfrm>
        </p:grpSpPr>
        <p:sp>
          <p:nvSpPr>
            <p:cNvPr id="10393" name="Google Shape;10393;p68"/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4" name="Google Shape;10394;p68"/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5" name="Google Shape;10395;p68"/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6" name="Google Shape;10396;p68"/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7" name="Google Shape;10397;p68"/>
          <p:cNvGrpSpPr/>
          <p:nvPr/>
        </p:nvGrpSpPr>
        <p:grpSpPr>
          <a:xfrm>
            <a:off x="7727678" y="1727717"/>
            <a:ext cx="332705" cy="333590"/>
            <a:chOff x="-44528075" y="1982825"/>
            <a:chExt cx="300900" cy="301700"/>
          </a:xfrm>
        </p:grpSpPr>
        <p:sp>
          <p:nvSpPr>
            <p:cNvPr id="10398" name="Google Shape;10398;p68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9" name="Google Shape;10399;p68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0" name="Google Shape;10400;p68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1" name="Google Shape;10401;p68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2" name="Google Shape;10402;p68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3" name="Google Shape;10403;p68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4" name="Google Shape;10404;p68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5" name="Google Shape;10405;p68"/>
          <p:cNvSpPr/>
          <p:nvPr/>
        </p:nvSpPr>
        <p:spPr>
          <a:xfrm>
            <a:off x="2744635" y="1688450"/>
            <a:ext cx="331821" cy="331821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06" name="Google Shape;10406;p68"/>
          <p:cNvGrpSpPr/>
          <p:nvPr/>
        </p:nvGrpSpPr>
        <p:grpSpPr>
          <a:xfrm>
            <a:off x="2742332" y="2096965"/>
            <a:ext cx="331821" cy="331848"/>
            <a:chOff x="-49048250" y="2316775"/>
            <a:chExt cx="300100" cy="300125"/>
          </a:xfrm>
        </p:grpSpPr>
        <p:sp>
          <p:nvSpPr>
            <p:cNvPr id="10407" name="Google Shape;10407;p68"/>
            <p:cNvSpPr/>
            <p:nvPr/>
          </p:nvSpPr>
          <p:spPr>
            <a:xfrm>
              <a:off x="-490482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0933" y="663"/>
                  </a:moveTo>
                  <a:cubicBezTo>
                    <a:pt x="11122" y="694"/>
                    <a:pt x="11311" y="852"/>
                    <a:pt x="11311" y="1009"/>
                  </a:cubicBezTo>
                  <a:lnTo>
                    <a:pt x="11311" y="1734"/>
                  </a:lnTo>
                  <a:lnTo>
                    <a:pt x="10366" y="1734"/>
                  </a:lnTo>
                  <a:lnTo>
                    <a:pt x="9106" y="663"/>
                  </a:lnTo>
                  <a:close/>
                  <a:moveTo>
                    <a:pt x="5136" y="694"/>
                  </a:moveTo>
                  <a:lnTo>
                    <a:pt x="6396" y="1765"/>
                  </a:lnTo>
                  <a:lnTo>
                    <a:pt x="4726" y="1765"/>
                  </a:lnTo>
                  <a:lnTo>
                    <a:pt x="3466" y="694"/>
                  </a:lnTo>
                  <a:close/>
                  <a:moveTo>
                    <a:pt x="7971" y="694"/>
                  </a:moveTo>
                  <a:lnTo>
                    <a:pt x="9232" y="1765"/>
                  </a:lnTo>
                  <a:lnTo>
                    <a:pt x="7562" y="1765"/>
                  </a:lnTo>
                  <a:lnTo>
                    <a:pt x="6302" y="694"/>
                  </a:lnTo>
                  <a:close/>
                  <a:moveTo>
                    <a:pt x="2363" y="663"/>
                  </a:moveTo>
                  <a:lnTo>
                    <a:pt x="4033" y="2080"/>
                  </a:lnTo>
                  <a:lnTo>
                    <a:pt x="2363" y="3498"/>
                  </a:lnTo>
                  <a:lnTo>
                    <a:pt x="694" y="3498"/>
                  </a:lnTo>
                  <a:lnTo>
                    <a:pt x="694" y="1009"/>
                  </a:lnTo>
                  <a:cubicBezTo>
                    <a:pt x="694" y="820"/>
                    <a:pt x="851" y="663"/>
                    <a:pt x="1040" y="663"/>
                  </a:cubicBezTo>
                  <a:close/>
                  <a:moveTo>
                    <a:pt x="6396" y="2427"/>
                  </a:moveTo>
                  <a:lnTo>
                    <a:pt x="5136" y="3498"/>
                  </a:lnTo>
                  <a:lnTo>
                    <a:pt x="3466" y="3498"/>
                  </a:lnTo>
                  <a:lnTo>
                    <a:pt x="4726" y="2427"/>
                  </a:lnTo>
                  <a:close/>
                  <a:moveTo>
                    <a:pt x="9200" y="2427"/>
                  </a:moveTo>
                  <a:lnTo>
                    <a:pt x="7940" y="3498"/>
                  </a:lnTo>
                  <a:lnTo>
                    <a:pt x="6239" y="3498"/>
                  </a:lnTo>
                  <a:lnTo>
                    <a:pt x="7499" y="2427"/>
                  </a:lnTo>
                  <a:close/>
                  <a:moveTo>
                    <a:pt x="11248" y="2427"/>
                  </a:moveTo>
                  <a:lnTo>
                    <a:pt x="11248" y="3498"/>
                  </a:lnTo>
                  <a:lnTo>
                    <a:pt x="9043" y="3498"/>
                  </a:lnTo>
                  <a:lnTo>
                    <a:pt x="10303" y="2427"/>
                  </a:lnTo>
                  <a:close/>
                  <a:moveTo>
                    <a:pt x="11311" y="4160"/>
                  </a:moveTo>
                  <a:lnTo>
                    <a:pt x="11311" y="10902"/>
                  </a:lnTo>
                  <a:cubicBezTo>
                    <a:pt x="11311" y="11091"/>
                    <a:pt x="11153" y="11248"/>
                    <a:pt x="10933" y="11248"/>
                  </a:cubicBezTo>
                  <a:lnTo>
                    <a:pt x="1072" y="11248"/>
                  </a:lnTo>
                  <a:cubicBezTo>
                    <a:pt x="851" y="11248"/>
                    <a:pt x="694" y="11091"/>
                    <a:pt x="694" y="10902"/>
                  </a:cubicBezTo>
                  <a:lnTo>
                    <a:pt x="694" y="4160"/>
                  </a:ln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lnTo>
                    <a:pt x="1" y="10933"/>
                  </a:lnTo>
                  <a:cubicBezTo>
                    <a:pt x="1" y="11532"/>
                    <a:pt x="473" y="12004"/>
                    <a:pt x="1040" y="12004"/>
                  </a:cubicBezTo>
                  <a:lnTo>
                    <a:pt x="10933" y="12004"/>
                  </a:lnTo>
                  <a:cubicBezTo>
                    <a:pt x="11531" y="12004"/>
                    <a:pt x="12004" y="11532"/>
                    <a:pt x="12004" y="10933"/>
                  </a:cubicBezTo>
                  <a:lnTo>
                    <a:pt x="12004" y="3845"/>
                  </a:lnTo>
                  <a:lnTo>
                    <a:pt x="12004" y="1041"/>
                  </a:lnTo>
                  <a:cubicBezTo>
                    <a:pt x="11972" y="474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8" name="Google Shape;10408;p68"/>
            <p:cNvSpPr/>
            <p:nvPr/>
          </p:nvSpPr>
          <p:spPr>
            <a:xfrm>
              <a:off x="-49004150" y="2360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9" name="Google Shape;10409;p68"/>
            <p:cNvSpPr/>
            <p:nvPr/>
          </p:nvSpPr>
          <p:spPr>
            <a:xfrm>
              <a:off x="-48925375" y="2465650"/>
              <a:ext cx="71700" cy="86650"/>
            </a:xfrm>
            <a:custGeom>
              <a:avLst/>
              <a:gdLst/>
              <a:ahLst/>
              <a:cxnLst/>
              <a:rect l="l" t="t" r="r" b="b"/>
              <a:pathLst>
                <a:path w="2868" h="3466" extrusionOk="0">
                  <a:moveTo>
                    <a:pt x="693" y="1040"/>
                  </a:moveTo>
                  <a:lnTo>
                    <a:pt x="1859" y="1796"/>
                  </a:lnTo>
                  <a:lnTo>
                    <a:pt x="693" y="2552"/>
                  </a:lnTo>
                  <a:lnTo>
                    <a:pt x="693" y="1040"/>
                  </a:lnTo>
                  <a:close/>
                  <a:moveTo>
                    <a:pt x="343" y="1"/>
                  </a:moveTo>
                  <a:cubicBezTo>
                    <a:pt x="167" y="1"/>
                    <a:pt x="0" y="141"/>
                    <a:pt x="0" y="347"/>
                  </a:cubicBezTo>
                  <a:lnTo>
                    <a:pt x="0" y="3151"/>
                  </a:lnTo>
                  <a:cubicBezTo>
                    <a:pt x="0" y="3333"/>
                    <a:pt x="165" y="3466"/>
                    <a:pt x="340" y="3466"/>
                  </a:cubicBezTo>
                  <a:cubicBezTo>
                    <a:pt x="407" y="3466"/>
                    <a:pt x="475" y="3446"/>
                    <a:pt x="536" y="3403"/>
                  </a:cubicBezTo>
                  <a:lnTo>
                    <a:pt x="2678" y="1985"/>
                  </a:lnTo>
                  <a:cubicBezTo>
                    <a:pt x="2867" y="1922"/>
                    <a:pt x="2867" y="1639"/>
                    <a:pt x="2678" y="1481"/>
                  </a:cubicBezTo>
                  <a:lnTo>
                    <a:pt x="536" y="63"/>
                  </a:lnTo>
                  <a:cubicBezTo>
                    <a:pt x="476" y="20"/>
                    <a:pt x="409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0" name="Google Shape;10410;p68"/>
            <p:cNvSpPr/>
            <p:nvPr/>
          </p:nvSpPr>
          <p:spPr>
            <a:xfrm>
              <a:off x="-48977350" y="2431000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56"/>
                  </a:moveTo>
                  <a:cubicBezTo>
                    <a:pt x="4474" y="756"/>
                    <a:pt x="5576" y="1859"/>
                    <a:pt x="5576" y="3182"/>
                  </a:cubicBezTo>
                  <a:cubicBezTo>
                    <a:pt x="5608" y="4537"/>
                    <a:pt x="4537" y="5640"/>
                    <a:pt x="3151" y="5640"/>
                  </a:cubicBezTo>
                  <a:cubicBezTo>
                    <a:pt x="1796" y="5640"/>
                    <a:pt x="693" y="4537"/>
                    <a:pt x="693" y="3182"/>
                  </a:cubicBezTo>
                  <a:cubicBezTo>
                    <a:pt x="693" y="1859"/>
                    <a:pt x="1796" y="756"/>
                    <a:pt x="3151" y="756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3"/>
                    <a:pt x="1418" y="6301"/>
                    <a:pt x="3151" y="6301"/>
                  </a:cubicBezTo>
                  <a:cubicBezTo>
                    <a:pt x="4883" y="6301"/>
                    <a:pt x="6301" y="4883"/>
                    <a:pt x="6301" y="3151"/>
                  </a:cubicBezTo>
                  <a:cubicBezTo>
                    <a:pt x="6301" y="1418"/>
                    <a:pt x="4915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11" name="Google Shape;10411;p68"/>
          <p:cNvSpPr/>
          <p:nvPr/>
        </p:nvSpPr>
        <p:spPr>
          <a:xfrm>
            <a:off x="2743336" y="2504724"/>
            <a:ext cx="334419" cy="331517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12" name="Google Shape;10412;p68"/>
          <p:cNvGrpSpPr/>
          <p:nvPr/>
        </p:nvGrpSpPr>
        <p:grpSpPr>
          <a:xfrm>
            <a:off x="4805880" y="1718152"/>
            <a:ext cx="333590" cy="331821"/>
            <a:chOff x="-47160325" y="1974175"/>
            <a:chExt cx="301700" cy="300100"/>
          </a:xfrm>
        </p:grpSpPr>
        <p:sp>
          <p:nvSpPr>
            <p:cNvPr id="10413" name="Google Shape;10413;p68"/>
            <p:cNvSpPr/>
            <p:nvPr/>
          </p:nvSpPr>
          <p:spPr>
            <a:xfrm>
              <a:off x="-47160325" y="1974175"/>
              <a:ext cx="301700" cy="300100"/>
            </a:xfrm>
            <a:custGeom>
              <a:avLst/>
              <a:gdLst/>
              <a:ahLst/>
              <a:cxnLst/>
              <a:rect l="l" t="t" r="r" b="b"/>
              <a:pathLst>
                <a:path w="12068" h="12004" extrusionOk="0">
                  <a:moveTo>
                    <a:pt x="8539" y="1166"/>
                  </a:moveTo>
                  <a:lnTo>
                    <a:pt x="9452" y="2080"/>
                  </a:lnTo>
                  <a:lnTo>
                    <a:pt x="8539" y="2080"/>
                  </a:lnTo>
                  <a:lnTo>
                    <a:pt x="8539" y="1166"/>
                  </a:lnTo>
                  <a:close/>
                  <a:moveTo>
                    <a:pt x="7846" y="693"/>
                  </a:moveTo>
                  <a:lnTo>
                    <a:pt x="7846" y="2489"/>
                  </a:lnTo>
                  <a:cubicBezTo>
                    <a:pt x="7846" y="2678"/>
                    <a:pt x="8003" y="2836"/>
                    <a:pt x="8192" y="2836"/>
                  </a:cubicBezTo>
                  <a:lnTo>
                    <a:pt x="9957" y="2836"/>
                  </a:lnTo>
                  <a:lnTo>
                    <a:pt x="9957" y="4254"/>
                  </a:lnTo>
                  <a:lnTo>
                    <a:pt x="4916" y="4254"/>
                  </a:lnTo>
                  <a:lnTo>
                    <a:pt x="4538" y="3434"/>
                  </a:lnTo>
                  <a:cubicBezTo>
                    <a:pt x="4349" y="3056"/>
                    <a:pt x="3971" y="2836"/>
                    <a:pt x="3593" y="2836"/>
                  </a:cubicBezTo>
                  <a:lnTo>
                    <a:pt x="2206" y="2836"/>
                  </a:lnTo>
                  <a:lnTo>
                    <a:pt x="2206" y="693"/>
                  </a:lnTo>
                  <a:close/>
                  <a:moveTo>
                    <a:pt x="3561" y="3529"/>
                  </a:moveTo>
                  <a:cubicBezTo>
                    <a:pt x="3656" y="3529"/>
                    <a:pt x="3782" y="3623"/>
                    <a:pt x="3876" y="3718"/>
                  </a:cubicBezTo>
                  <a:lnTo>
                    <a:pt x="4380" y="4758"/>
                  </a:lnTo>
                  <a:cubicBezTo>
                    <a:pt x="4443" y="4884"/>
                    <a:pt x="4569" y="4947"/>
                    <a:pt x="4695" y="4947"/>
                  </a:cubicBezTo>
                  <a:lnTo>
                    <a:pt x="11028" y="4947"/>
                  </a:lnTo>
                  <a:cubicBezTo>
                    <a:pt x="11248" y="4947"/>
                    <a:pt x="11406" y="5104"/>
                    <a:pt x="11406" y="5293"/>
                  </a:cubicBezTo>
                  <a:lnTo>
                    <a:pt x="11406" y="10933"/>
                  </a:lnTo>
                  <a:lnTo>
                    <a:pt x="11343" y="10933"/>
                  </a:lnTo>
                  <a:cubicBezTo>
                    <a:pt x="11343" y="11153"/>
                    <a:pt x="11185" y="11311"/>
                    <a:pt x="10996" y="11311"/>
                  </a:cubicBezTo>
                  <a:lnTo>
                    <a:pt x="1104" y="11311"/>
                  </a:lnTo>
                  <a:cubicBezTo>
                    <a:pt x="915" y="11311"/>
                    <a:pt x="757" y="11153"/>
                    <a:pt x="757" y="10933"/>
                  </a:cubicBezTo>
                  <a:lnTo>
                    <a:pt x="757" y="3875"/>
                  </a:lnTo>
                  <a:cubicBezTo>
                    <a:pt x="757" y="3686"/>
                    <a:pt x="915" y="3529"/>
                    <a:pt x="1104" y="3529"/>
                  </a:cubicBezTo>
                  <a:close/>
                  <a:moveTo>
                    <a:pt x="1797" y="0"/>
                  </a:moveTo>
                  <a:cubicBezTo>
                    <a:pt x="1576" y="0"/>
                    <a:pt x="1419" y="158"/>
                    <a:pt x="1419" y="347"/>
                  </a:cubicBezTo>
                  <a:lnTo>
                    <a:pt x="1419" y="2836"/>
                  </a:lnTo>
                  <a:lnTo>
                    <a:pt x="1072" y="2836"/>
                  </a:lnTo>
                  <a:cubicBezTo>
                    <a:pt x="474" y="2836"/>
                    <a:pt x="1" y="3308"/>
                    <a:pt x="1" y="3907"/>
                  </a:cubicBezTo>
                  <a:lnTo>
                    <a:pt x="1" y="10933"/>
                  </a:lnTo>
                  <a:cubicBezTo>
                    <a:pt x="1" y="11531"/>
                    <a:pt x="474" y="12004"/>
                    <a:pt x="1072" y="12004"/>
                  </a:cubicBezTo>
                  <a:lnTo>
                    <a:pt x="10965" y="12004"/>
                  </a:lnTo>
                  <a:cubicBezTo>
                    <a:pt x="11563" y="12004"/>
                    <a:pt x="12036" y="11531"/>
                    <a:pt x="12036" y="10933"/>
                  </a:cubicBezTo>
                  <a:lnTo>
                    <a:pt x="12036" y="5325"/>
                  </a:lnTo>
                  <a:cubicBezTo>
                    <a:pt x="12067" y="4726"/>
                    <a:pt x="11595" y="4254"/>
                    <a:pt x="10996" y="4254"/>
                  </a:cubicBezTo>
                  <a:lnTo>
                    <a:pt x="10650" y="4254"/>
                  </a:lnTo>
                  <a:lnTo>
                    <a:pt x="10650" y="2489"/>
                  </a:lnTo>
                  <a:cubicBezTo>
                    <a:pt x="10650" y="2395"/>
                    <a:pt x="10618" y="2269"/>
                    <a:pt x="10524" y="2237"/>
                  </a:cubicBezTo>
                  <a:lnTo>
                    <a:pt x="8413" y="126"/>
                  </a:lnTo>
                  <a:cubicBezTo>
                    <a:pt x="8318" y="32"/>
                    <a:pt x="8255" y="0"/>
                    <a:pt x="81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4" name="Google Shape;10414;p68"/>
            <p:cNvSpPr/>
            <p:nvPr/>
          </p:nvSpPr>
          <p:spPr>
            <a:xfrm>
              <a:off x="-47070525" y="21151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1796" y="694"/>
                  </a:moveTo>
                  <a:cubicBezTo>
                    <a:pt x="2269" y="694"/>
                    <a:pt x="2678" y="977"/>
                    <a:pt x="2804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65"/>
                  </a:cubicBezTo>
                  <a:lnTo>
                    <a:pt x="1450" y="2742"/>
                  </a:lnTo>
                  <a:cubicBezTo>
                    <a:pt x="1009" y="2584"/>
                    <a:pt x="757" y="2175"/>
                    <a:pt x="757" y="1765"/>
                  </a:cubicBezTo>
                  <a:cubicBezTo>
                    <a:pt x="757" y="1166"/>
                    <a:pt x="1229" y="694"/>
                    <a:pt x="1796" y="694"/>
                  </a:cubicBezTo>
                  <a:close/>
                  <a:moveTo>
                    <a:pt x="2804" y="2112"/>
                  </a:moveTo>
                  <a:cubicBezTo>
                    <a:pt x="2678" y="2427"/>
                    <a:pt x="2426" y="2679"/>
                    <a:pt x="2174" y="2742"/>
                  </a:cubicBezTo>
                  <a:lnTo>
                    <a:pt x="2174" y="2112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773"/>
                    <a:pt x="3498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1" y="788"/>
                    <a:pt x="1" y="1765"/>
                  </a:cubicBezTo>
                  <a:cubicBezTo>
                    <a:pt x="1" y="2616"/>
                    <a:pt x="599" y="3340"/>
                    <a:pt x="1418" y="3498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89"/>
                    <a:pt x="4915" y="4600"/>
                  </a:cubicBezTo>
                  <a:lnTo>
                    <a:pt x="4915" y="1797"/>
                  </a:lnTo>
                  <a:cubicBezTo>
                    <a:pt x="4947" y="1576"/>
                    <a:pt x="4789" y="1387"/>
                    <a:pt x="4600" y="1387"/>
                  </a:cubicBezTo>
                  <a:lnTo>
                    <a:pt x="3498" y="1387"/>
                  </a:lnTo>
                  <a:cubicBezTo>
                    <a:pt x="3340" y="599"/>
                    <a:pt x="2647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5" name="Google Shape;10415;p68"/>
          <p:cNvGrpSpPr/>
          <p:nvPr/>
        </p:nvGrpSpPr>
        <p:grpSpPr>
          <a:xfrm>
            <a:off x="4806322" y="2124856"/>
            <a:ext cx="332705" cy="332677"/>
            <a:chOff x="-47159525" y="2342000"/>
            <a:chExt cx="300900" cy="300875"/>
          </a:xfrm>
        </p:grpSpPr>
        <p:sp>
          <p:nvSpPr>
            <p:cNvPr id="10416" name="Google Shape;10416;p68"/>
            <p:cNvSpPr/>
            <p:nvPr/>
          </p:nvSpPr>
          <p:spPr>
            <a:xfrm>
              <a:off x="-47122500" y="2376650"/>
              <a:ext cx="123675" cy="125250"/>
            </a:xfrm>
            <a:custGeom>
              <a:avLst/>
              <a:gdLst/>
              <a:ahLst/>
              <a:cxnLst/>
              <a:rect l="l" t="t" r="r" b="b"/>
              <a:pathLst>
                <a:path w="4947" h="5010" extrusionOk="0">
                  <a:moveTo>
                    <a:pt x="1765" y="756"/>
                  </a:moveTo>
                  <a:cubicBezTo>
                    <a:pt x="2237" y="756"/>
                    <a:pt x="2615" y="1008"/>
                    <a:pt x="2741" y="1450"/>
                  </a:cubicBezTo>
                  <a:lnTo>
                    <a:pt x="1765" y="1450"/>
                  </a:lnTo>
                  <a:cubicBezTo>
                    <a:pt x="1575" y="1450"/>
                    <a:pt x="1418" y="1607"/>
                    <a:pt x="1418" y="1828"/>
                  </a:cubicBezTo>
                  <a:lnTo>
                    <a:pt x="1418" y="2804"/>
                  </a:lnTo>
                  <a:cubicBezTo>
                    <a:pt x="1008" y="2647"/>
                    <a:pt x="693" y="2237"/>
                    <a:pt x="693" y="1828"/>
                  </a:cubicBezTo>
                  <a:cubicBezTo>
                    <a:pt x="693" y="1229"/>
                    <a:pt x="1166" y="756"/>
                    <a:pt x="1765" y="756"/>
                  </a:cubicBezTo>
                  <a:close/>
                  <a:moveTo>
                    <a:pt x="2741" y="2174"/>
                  </a:moveTo>
                  <a:cubicBezTo>
                    <a:pt x="2615" y="2458"/>
                    <a:pt x="2395" y="2678"/>
                    <a:pt x="2111" y="2804"/>
                  </a:cubicBezTo>
                  <a:lnTo>
                    <a:pt x="2111" y="2174"/>
                  </a:lnTo>
                  <a:close/>
                  <a:moveTo>
                    <a:pt x="4253" y="2143"/>
                  </a:moveTo>
                  <a:lnTo>
                    <a:pt x="4253" y="4285"/>
                  </a:lnTo>
                  <a:lnTo>
                    <a:pt x="2111" y="4285"/>
                  </a:lnTo>
                  <a:lnTo>
                    <a:pt x="2111" y="3497"/>
                  </a:lnTo>
                  <a:cubicBezTo>
                    <a:pt x="2804" y="3340"/>
                    <a:pt x="3340" y="2836"/>
                    <a:pt x="3497" y="2143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67" y="3340"/>
                    <a:pt x="1418" y="3497"/>
                  </a:cubicBezTo>
                  <a:lnTo>
                    <a:pt x="1418" y="4663"/>
                  </a:lnTo>
                  <a:cubicBezTo>
                    <a:pt x="1418" y="4852"/>
                    <a:pt x="1575" y="5010"/>
                    <a:pt x="1765" y="5010"/>
                  </a:cubicBezTo>
                  <a:lnTo>
                    <a:pt x="4600" y="5010"/>
                  </a:lnTo>
                  <a:cubicBezTo>
                    <a:pt x="4789" y="5010"/>
                    <a:pt x="4947" y="4852"/>
                    <a:pt x="4947" y="4663"/>
                  </a:cubicBezTo>
                  <a:lnTo>
                    <a:pt x="4947" y="1765"/>
                  </a:lnTo>
                  <a:cubicBezTo>
                    <a:pt x="4947" y="1576"/>
                    <a:pt x="4789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1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7" name="Google Shape;10417;p68"/>
            <p:cNvSpPr/>
            <p:nvPr/>
          </p:nvSpPr>
          <p:spPr>
            <a:xfrm>
              <a:off x="-47159525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7089" y="1229"/>
                  </a:moveTo>
                  <a:lnTo>
                    <a:pt x="8003" y="2142"/>
                  </a:lnTo>
                  <a:lnTo>
                    <a:pt x="7089" y="2142"/>
                  </a:lnTo>
                  <a:lnTo>
                    <a:pt x="7089" y="1229"/>
                  </a:lnTo>
                  <a:close/>
                  <a:moveTo>
                    <a:pt x="8538" y="6396"/>
                  </a:moveTo>
                  <a:lnTo>
                    <a:pt x="8538" y="6711"/>
                  </a:lnTo>
                  <a:cubicBezTo>
                    <a:pt x="8538" y="6900"/>
                    <a:pt x="8664" y="7057"/>
                    <a:pt x="8885" y="7057"/>
                  </a:cubicBezTo>
                  <a:cubicBezTo>
                    <a:pt x="9074" y="7057"/>
                    <a:pt x="9231" y="6900"/>
                    <a:pt x="9231" y="6711"/>
                  </a:cubicBezTo>
                  <a:lnTo>
                    <a:pt x="9231" y="6427"/>
                  </a:lnTo>
                  <a:cubicBezTo>
                    <a:pt x="10303" y="6585"/>
                    <a:pt x="11153" y="7467"/>
                    <a:pt x="11311" y="8506"/>
                  </a:cubicBezTo>
                  <a:lnTo>
                    <a:pt x="10996" y="8506"/>
                  </a:lnTo>
                  <a:cubicBezTo>
                    <a:pt x="10807" y="8506"/>
                    <a:pt x="10649" y="8664"/>
                    <a:pt x="10649" y="8884"/>
                  </a:cubicBezTo>
                  <a:cubicBezTo>
                    <a:pt x="10649" y="9073"/>
                    <a:pt x="10807" y="9231"/>
                    <a:pt x="10996" y="9231"/>
                  </a:cubicBezTo>
                  <a:lnTo>
                    <a:pt x="11311" y="9231"/>
                  </a:lnTo>
                  <a:cubicBezTo>
                    <a:pt x="11153" y="10302"/>
                    <a:pt x="10303" y="11121"/>
                    <a:pt x="9231" y="11279"/>
                  </a:cubicBezTo>
                  <a:lnTo>
                    <a:pt x="9231" y="10964"/>
                  </a:lnTo>
                  <a:cubicBezTo>
                    <a:pt x="9231" y="10775"/>
                    <a:pt x="9074" y="10617"/>
                    <a:pt x="8885" y="10617"/>
                  </a:cubicBezTo>
                  <a:cubicBezTo>
                    <a:pt x="8664" y="10617"/>
                    <a:pt x="8538" y="10775"/>
                    <a:pt x="8538" y="10964"/>
                  </a:cubicBezTo>
                  <a:lnTo>
                    <a:pt x="8538" y="11279"/>
                  </a:lnTo>
                  <a:cubicBezTo>
                    <a:pt x="7467" y="11121"/>
                    <a:pt x="6585" y="10239"/>
                    <a:pt x="6428" y="9200"/>
                  </a:cubicBezTo>
                  <a:lnTo>
                    <a:pt x="6743" y="9200"/>
                  </a:lnTo>
                  <a:cubicBezTo>
                    <a:pt x="6963" y="9200"/>
                    <a:pt x="7089" y="9042"/>
                    <a:pt x="7089" y="8821"/>
                  </a:cubicBezTo>
                  <a:cubicBezTo>
                    <a:pt x="7089" y="8632"/>
                    <a:pt x="6963" y="8475"/>
                    <a:pt x="6743" y="8475"/>
                  </a:cubicBezTo>
                  <a:lnTo>
                    <a:pt x="6428" y="8475"/>
                  </a:lnTo>
                  <a:cubicBezTo>
                    <a:pt x="6585" y="7404"/>
                    <a:pt x="7467" y="6553"/>
                    <a:pt x="8538" y="6396"/>
                  </a:cubicBezTo>
                  <a:close/>
                  <a:moveTo>
                    <a:pt x="6428" y="725"/>
                  </a:moveTo>
                  <a:lnTo>
                    <a:pt x="6428" y="2489"/>
                  </a:lnTo>
                  <a:cubicBezTo>
                    <a:pt x="6428" y="2678"/>
                    <a:pt x="6585" y="2836"/>
                    <a:pt x="6774" y="2836"/>
                  </a:cubicBezTo>
                  <a:lnTo>
                    <a:pt x="8570" y="2836"/>
                  </a:lnTo>
                  <a:lnTo>
                    <a:pt x="8570" y="5734"/>
                  </a:lnTo>
                  <a:cubicBezTo>
                    <a:pt x="6995" y="5892"/>
                    <a:pt x="5766" y="7246"/>
                    <a:pt x="5766" y="8884"/>
                  </a:cubicBezTo>
                  <a:cubicBezTo>
                    <a:pt x="5766" y="9861"/>
                    <a:pt x="6238" y="10775"/>
                    <a:pt x="6932" y="11310"/>
                  </a:cubicBezTo>
                  <a:lnTo>
                    <a:pt x="757" y="11310"/>
                  </a:lnTo>
                  <a:lnTo>
                    <a:pt x="757" y="725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1657"/>
                  </a:lnTo>
                  <a:cubicBezTo>
                    <a:pt x="0" y="11877"/>
                    <a:pt x="158" y="12035"/>
                    <a:pt x="379" y="12035"/>
                  </a:cubicBezTo>
                  <a:lnTo>
                    <a:pt x="8822" y="12035"/>
                  </a:lnTo>
                  <a:cubicBezTo>
                    <a:pt x="10555" y="12035"/>
                    <a:pt x="11972" y="10617"/>
                    <a:pt x="11972" y="8884"/>
                  </a:cubicBezTo>
                  <a:cubicBezTo>
                    <a:pt x="12035" y="7215"/>
                    <a:pt x="10807" y="5892"/>
                    <a:pt x="9231" y="5734"/>
                  </a:cubicBezTo>
                  <a:lnTo>
                    <a:pt x="9231" y="2489"/>
                  </a:lnTo>
                  <a:cubicBezTo>
                    <a:pt x="9231" y="2426"/>
                    <a:pt x="9200" y="2300"/>
                    <a:pt x="9105" y="2268"/>
                  </a:cubicBezTo>
                  <a:lnTo>
                    <a:pt x="6995" y="126"/>
                  </a:lnTo>
                  <a:cubicBezTo>
                    <a:pt x="6900" y="63"/>
                    <a:pt x="6837" y="0"/>
                    <a:pt x="67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8" name="Google Shape;10418;p68"/>
            <p:cNvSpPr/>
            <p:nvPr/>
          </p:nvSpPr>
          <p:spPr>
            <a:xfrm>
              <a:off x="-46946075" y="25373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lnTo>
                    <a:pt x="1040" y="1418"/>
                  </a:lnTo>
                  <a:cubicBezTo>
                    <a:pt x="1261" y="1418"/>
                    <a:pt x="1418" y="1260"/>
                    <a:pt x="1418" y="1071"/>
                  </a:cubicBezTo>
                  <a:cubicBezTo>
                    <a:pt x="1387" y="851"/>
                    <a:pt x="1261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9" name="Google Shape;10419;p68"/>
            <p:cNvSpPr/>
            <p:nvPr/>
          </p:nvSpPr>
          <p:spPr>
            <a:xfrm>
              <a:off x="-47122500" y="253732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0" name="Google Shape;10420;p68"/>
            <p:cNvSpPr/>
            <p:nvPr/>
          </p:nvSpPr>
          <p:spPr>
            <a:xfrm>
              <a:off x="-47122500" y="257277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1" name="Google Shape;10421;p68"/>
          <p:cNvGrpSpPr/>
          <p:nvPr/>
        </p:nvGrpSpPr>
        <p:grpSpPr>
          <a:xfrm>
            <a:off x="4806765" y="2534159"/>
            <a:ext cx="331821" cy="332705"/>
            <a:chOff x="-47157950" y="2712175"/>
            <a:chExt cx="300100" cy="300900"/>
          </a:xfrm>
        </p:grpSpPr>
        <p:sp>
          <p:nvSpPr>
            <p:cNvPr id="10422" name="Google Shape;10422;p68"/>
            <p:cNvSpPr/>
            <p:nvPr/>
          </p:nvSpPr>
          <p:spPr>
            <a:xfrm>
              <a:off x="-47157950" y="2712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7026" y="1166"/>
                  </a:moveTo>
                  <a:lnTo>
                    <a:pt x="7940" y="2048"/>
                  </a:lnTo>
                  <a:lnTo>
                    <a:pt x="7026" y="2048"/>
                  </a:lnTo>
                  <a:lnTo>
                    <a:pt x="7026" y="1166"/>
                  </a:lnTo>
                  <a:close/>
                  <a:moveTo>
                    <a:pt x="6333" y="693"/>
                  </a:moveTo>
                  <a:lnTo>
                    <a:pt x="6333" y="2458"/>
                  </a:lnTo>
                  <a:cubicBezTo>
                    <a:pt x="6333" y="2647"/>
                    <a:pt x="6491" y="2804"/>
                    <a:pt x="6680" y="2804"/>
                  </a:cubicBezTo>
                  <a:lnTo>
                    <a:pt x="8444" y="2804"/>
                  </a:lnTo>
                  <a:lnTo>
                    <a:pt x="8444" y="4222"/>
                  </a:lnTo>
                  <a:lnTo>
                    <a:pt x="3529" y="4222"/>
                  </a:lnTo>
                  <a:lnTo>
                    <a:pt x="3529" y="693"/>
                  </a:lnTo>
                  <a:close/>
                  <a:moveTo>
                    <a:pt x="10933" y="4222"/>
                  </a:moveTo>
                  <a:cubicBezTo>
                    <a:pt x="11122" y="4222"/>
                    <a:pt x="11279" y="4380"/>
                    <a:pt x="11279" y="4569"/>
                  </a:cubicBezTo>
                  <a:lnTo>
                    <a:pt x="11279" y="8097"/>
                  </a:lnTo>
                  <a:lnTo>
                    <a:pt x="11248" y="8097"/>
                  </a:lnTo>
                  <a:cubicBezTo>
                    <a:pt x="11248" y="8286"/>
                    <a:pt x="11090" y="8444"/>
                    <a:pt x="10901" y="8444"/>
                  </a:cubicBezTo>
                  <a:lnTo>
                    <a:pt x="9137" y="8444"/>
                  </a:lnTo>
                  <a:lnTo>
                    <a:pt x="9137" y="7719"/>
                  </a:lnTo>
                  <a:lnTo>
                    <a:pt x="9483" y="7719"/>
                  </a:lnTo>
                  <a:cubicBezTo>
                    <a:pt x="9673" y="7719"/>
                    <a:pt x="9830" y="7562"/>
                    <a:pt x="9830" y="7372"/>
                  </a:cubicBezTo>
                  <a:cubicBezTo>
                    <a:pt x="9830" y="7183"/>
                    <a:pt x="9673" y="7026"/>
                    <a:pt x="9483" y="7026"/>
                  </a:cubicBezTo>
                  <a:lnTo>
                    <a:pt x="2458" y="7026"/>
                  </a:lnTo>
                  <a:cubicBezTo>
                    <a:pt x="2269" y="7026"/>
                    <a:pt x="2111" y="7183"/>
                    <a:pt x="2111" y="7372"/>
                  </a:cubicBezTo>
                  <a:cubicBezTo>
                    <a:pt x="2111" y="7562"/>
                    <a:pt x="2269" y="7719"/>
                    <a:pt x="2458" y="7719"/>
                  </a:cubicBezTo>
                  <a:lnTo>
                    <a:pt x="2836" y="7719"/>
                  </a:lnTo>
                  <a:lnTo>
                    <a:pt x="2836" y="8444"/>
                  </a:lnTo>
                  <a:lnTo>
                    <a:pt x="1040" y="8444"/>
                  </a:lnTo>
                  <a:cubicBezTo>
                    <a:pt x="851" y="8444"/>
                    <a:pt x="694" y="8286"/>
                    <a:pt x="694" y="8097"/>
                  </a:cubicBezTo>
                  <a:lnTo>
                    <a:pt x="694" y="4569"/>
                  </a:lnTo>
                  <a:cubicBezTo>
                    <a:pt x="694" y="4380"/>
                    <a:pt x="851" y="4222"/>
                    <a:pt x="1040" y="4222"/>
                  </a:cubicBezTo>
                  <a:lnTo>
                    <a:pt x="2836" y="4222"/>
                  </a:lnTo>
                  <a:lnTo>
                    <a:pt x="2836" y="4569"/>
                  </a:lnTo>
                  <a:cubicBezTo>
                    <a:pt x="2836" y="4789"/>
                    <a:pt x="2993" y="4947"/>
                    <a:pt x="3183" y="4947"/>
                  </a:cubicBezTo>
                  <a:lnTo>
                    <a:pt x="8822" y="4947"/>
                  </a:lnTo>
                  <a:cubicBezTo>
                    <a:pt x="9011" y="4947"/>
                    <a:pt x="9168" y="4789"/>
                    <a:pt x="9168" y="4569"/>
                  </a:cubicBezTo>
                  <a:lnTo>
                    <a:pt x="9168" y="4222"/>
                  </a:lnTo>
                  <a:close/>
                  <a:moveTo>
                    <a:pt x="8412" y="7719"/>
                  </a:moveTo>
                  <a:lnTo>
                    <a:pt x="8412" y="11279"/>
                  </a:lnTo>
                  <a:lnTo>
                    <a:pt x="3498" y="11279"/>
                  </a:lnTo>
                  <a:lnTo>
                    <a:pt x="3498" y="7719"/>
                  </a:lnTo>
                  <a:close/>
                  <a:moveTo>
                    <a:pt x="3183" y="0"/>
                  </a:moveTo>
                  <a:cubicBezTo>
                    <a:pt x="2993" y="0"/>
                    <a:pt x="2836" y="158"/>
                    <a:pt x="2836" y="378"/>
                  </a:cubicBezTo>
                  <a:lnTo>
                    <a:pt x="2836" y="3560"/>
                  </a:lnTo>
                  <a:lnTo>
                    <a:pt x="1072" y="3560"/>
                  </a:lnTo>
                  <a:cubicBezTo>
                    <a:pt x="473" y="3560"/>
                    <a:pt x="1" y="4033"/>
                    <a:pt x="1" y="4600"/>
                  </a:cubicBezTo>
                  <a:lnTo>
                    <a:pt x="1" y="8129"/>
                  </a:lnTo>
                  <a:cubicBezTo>
                    <a:pt x="1" y="8696"/>
                    <a:pt x="473" y="9168"/>
                    <a:pt x="1072" y="9168"/>
                  </a:cubicBezTo>
                  <a:lnTo>
                    <a:pt x="2836" y="9168"/>
                  </a:lnTo>
                  <a:lnTo>
                    <a:pt x="2836" y="11657"/>
                  </a:lnTo>
                  <a:cubicBezTo>
                    <a:pt x="2836" y="11846"/>
                    <a:pt x="2993" y="12035"/>
                    <a:pt x="3183" y="12035"/>
                  </a:cubicBezTo>
                  <a:lnTo>
                    <a:pt x="8822" y="12035"/>
                  </a:lnTo>
                  <a:cubicBezTo>
                    <a:pt x="9011" y="12035"/>
                    <a:pt x="9168" y="11846"/>
                    <a:pt x="9168" y="11657"/>
                  </a:cubicBezTo>
                  <a:lnTo>
                    <a:pt x="9168" y="9168"/>
                  </a:lnTo>
                  <a:lnTo>
                    <a:pt x="10933" y="9168"/>
                  </a:lnTo>
                  <a:cubicBezTo>
                    <a:pt x="11531" y="9168"/>
                    <a:pt x="12004" y="8696"/>
                    <a:pt x="12004" y="8129"/>
                  </a:cubicBezTo>
                  <a:lnTo>
                    <a:pt x="12004" y="4600"/>
                  </a:lnTo>
                  <a:cubicBezTo>
                    <a:pt x="11972" y="4001"/>
                    <a:pt x="11500" y="3529"/>
                    <a:pt x="10901" y="3529"/>
                  </a:cubicBezTo>
                  <a:lnTo>
                    <a:pt x="9137" y="3529"/>
                  </a:lnTo>
                  <a:lnTo>
                    <a:pt x="9137" y="2458"/>
                  </a:lnTo>
                  <a:cubicBezTo>
                    <a:pt x="9137" y="2363"/>
                    <a:pt x="9074" y="2269"/>
                    <a:pt x="9011" y="2206"/>
                  </a:cubicBezTo>
                  <a:lnTo>
                    <a:pt x="6932" y="126"/>
                  </a:lnTo>
                  <a:cubicBezTo>
                    <a:pt x="6837" y="63"/>
                    <a:pt x="6774" y="0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423;p68"/>
            <p:cNvSpPr/>
            <p:nvPr/>
          </p:nvSpPr>
          <p:spPr>
            <a:xfrm>
              <a:off x="-47087075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424;p68"/>
            <p:cNvSpPr/>
            <p:nvPr/>
          </p:nvSpPr>
          <p:spPr>
            <a:xfrm>
              <a:off x="-47052400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6" y="0"/>
                    <a:pt x="0" y="158"/>
                    <a:pt x="0" y="347"/>
                  </a:cubicBezTo>
                  <a:cubicBezTo>
                    <a:pt x="0" y="536"/>
                    <a:pt x="126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68"/>
            <p:cNvSpPr/>
            <p:nvPr/>
          </p:nvSpPr>
          <p:spPr>
            <a:xfrm>
              <a:off x="-47051625" y="29579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10426;p68"/>
            <p:cNvSpPr/>
            <p:nvPr/>
          </p:nvSpPr>
          <p:spPr>
            <a:xfrm>
              <a:off x="-47051625" y="29232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7" name="Google Shape;10427;p68"/>
            <p:cNvSpPr/>
            <p:nvPr/>
          </p:nvSpPr>
          <p:spPr>
            <a:xfrm>
              <a:off x="-47017750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10428;p68"/>
            <p:cNvSpPr/>
            <p:nvPr/>
          </p:nvSpPr>
          <p:spPr>
            <a:xfrm>
              <a:off x="-46964975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40" y="693"/>
                  </a:lnTo>
                  <a:cubicBezTo>
                    <a:pt x="1260" y="693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29" name="Google Shape;10429;p68"/>
          <p:cNvSpPr/>
          <p:nvPr/>
        </p:nvSpPr>
        <p:spPr>
          <a:xfrm>
            <a:off x="6887812" y="1708462"/>
            <a:ext cx="291767" cy="330964"/>
          </a:xfrm>
          <a:custGeom>
            <a:avLst/>
            <a:gdLst/>
            <a:ahLst/>
            <a:cxnLst/>
            <a:rect l="l" t="t" r="r" b="b"/>
            <a:pathLst>
              <a:path w="10555" h="11973" extrusionOk="0">
                <a:moveTo>
                  <a:pt x="3151" y="2836"/>
                </a:moveTo>
                <a:cubicBezTo>
                  <a:pt x="3340" y="2836"/>
                  <a:pt x="3498" y="2994"/>
                  <a:pt x="3498" y="3183"/>
                </a:cubicBezTo>
                <a:lnTo>
                  <a:pt x="3498" y="3529"/>
                </a:lnTo>
                <a:lnTo>
                  <a:pt x="2805" y="3529"/>
                </a:lnTo>
                <a:lnTo>
                  <a:pt x="2805" y="3183"/>
                </a:lnTo>
                <a:cubicBezTo>
                  <a:pt x="2805" y="2994"/>
                  <a:pt x="2962" y="2836"/>
                  <a:pt x="3151" y="2836"/>
                </a:cubicBezTo>
                <a:close/>
                <a:moveTo>
                  <a:pt x="9862" y="4191"/>
                </a:moveTo>
                <a:lnTo>
                  <a:pt x="9862" y="5262"/>
                </a:lnTo>
                <a:cubicBezTo>
                  <a:pt x="9862" y="5451"/>
                  <a:pt x="9704" y="5609"/>
                  <a:pt x="9484" y="5609"/>
                </a:cubicBezTo>
                <a:cubicBezTo>
                  <a:pt x="9295" y="5609"/>
                  <a:pt x="9137" y="5451"/>
                  <a:pt x="9137" y="5262"/>
                </a:cubicBezTo>
                <a:lnTo>
                  <a:pt x="9137" y="4191"/>
                </a:lnTo>
                <a:close/>
                <a:moveTo>
                  <a:pt x="3151" y="5609"/>
                </a:moveTo>
                <a:cubicBezTo>
                  <a:pt x="3340" y="5609"/>
                  <a:pt x="3498" y="5766"/>
                  <a:pt x="3498" y="5987"/>
                </a:cubicBezTo>
                <a:cubicBezTo>
                  <a:pt x="3498" y="6176"/>
                  <a:pt x="3340" y="6333"/>
                  <a:pt x="3151" y="6333"/>
                </a:cubicBezTo>
                <a:cubicBezTo>
                  <a:pt x="2962" y="6333"/>
                  <a:pt x="2805" y="6176"/>
                  <a:pt x="2805" y="5987"/>
                </a:cubicBezTo>
                <a:cubicBezTo>
                  <a:pt x="2805" y="5766"/>
                  <a:pt x="2962" y="5609"/>
                  <a:pt x="3151" y="5609"/>
                </a:cubicBezTo>
                <a:close/>
                <a:moveTo>
                  <a:pt x="3592" y="4254"/>
                </a:moveTo>
                <a:cubicBezTo>
                  <a:pt x="4695" y="4443"/>
                  <a:pt x="5640" y="5451"/>
                  <a:pt x="5640" y="6680"/>
                </a:cubicBezTo>
                <a:lnTo>
                  <a:pt x="5640" y="8822"/>
                </a:lnTo>
                <a:cubicBezTo>
                  <a:pt x="5640" y="10145"/>
                  <a:pt x="4538" y="11248"/>
                  <a:pt x="3183" y="11248"/>
                </a:cubicBezTo>
                <a:cubicBezTo>
                  <a:pt x="1860" y="11248"/>
                  <a:pt x="757" y="10145"/>
                  <a:pt x="757" y="8822"/>
                </a:cubicBezTo>
                <a:lnTo>
                  <a:pt x="757" y="6680"/>
                </a:lnTo>
                <a:cubicBezTo>
                  <a:pt x="757" y="5451"/>
                  <a:pt x="1671" y="4443"/>
                  <a:pt x="2868" y="4254"/>
                </a:cubicBezTo>
                <a:lnTo>
                  <a:pt x="2868" y="4979"/>
                </a:lnTo>
                <a:cubicBezTo>
                  <a:pt x="2490" y="5136"/>
                  <a:pt x="2175" y="5546"/>
                  <a:pt x="2175" y="5987"/>
                </a:cubicBezTo>
                <a:cubicBezTo>
                  <a:pt x="2175" y="6396"/>
                  <a:pt x="2458" y="6837"/>
                  <a:pt x="2868" y="6963"/>
                </a:cubicBezTo>
                <a:lnTo>
                  <a:pt x="2868" y="7341"/>
                </a:lnTo>
                <a:cubicBezTo>
                  <a:pt x="2868" y="7562"/>
                  <a:pt x="3025" y="7719"/>
                  <a:pt x="3246" y="7719"/>
                </a:cubicBezTo>
                <a:cubicBezTo>
                  <a:pt x="3435" y="7719"/>
                  <a:pt x="3592" y="7562"/>
                  <a:pt x="3592" y="7341"/>
                </a:cubicBezTo>
                <a:lnTo>
                  <a:pt x="3592" y="6963"/>
                </a:lnTo>
                <a:cubicBezTo>
                  <a:pt x="3970" y="6806"/>
                  <a:pt x="4286" y="6396"/>
                  <a:pt x="4286" y="5987"/>
                </a:cubicBezTo>
                <a:cubicBezTo>
                  <a:pt x="4286" y="5546"/>
                  <a:pt x="4033" y="5105"/>
                  <a:pt x="3592" y="4979"/>
                </a:cubicBezTo>
                <a:lnTo>
                  <a:pt x="3592" y="4254"/>
                </a:lnTo>
                <a:close/>
                <a:moveTo>
                  <a:pt x="5294" y="1"/>
                </a:moveTo>
                <a:cubicBezTo>
                  <a:pt x="4033" y="1"/>
                  <a:pt x="2994" y="946"/>
                  <a:pt x="2836" y="2143"/>
                </a:cubicBezTo>
                <a:cubicBezTo>
                  <a:pt x="2427" y="2301"/>
                  <a:pt x="2143" y="2710"/>
                  <a:pt x="2143" y="3151"/>
                </a:cubicBezTo>
                <a:lnTo>
                  <a:pt x="2143" y="3687"/>
                </a:lnTo>
                <a:cubicBezTo>
                  <a:pt x="914" y="4128"/>
                  <a:pt x="1" y="5294"/>
                  <a:pt x="1" y="6680"/>
                </a:cubicBezTo>
                <a:lnTo>
                  <a:pt x="1" y="8822"/>
                </a:lnTo>
                <a:cubicBezTo>
                  <a:pt x="1" y="10555"/>
                  <a:pt x="1419" y="11973"/>
                  <a:pt x="3151" y="11973"/>
                </a:cubicBezTo>
                <a:cubicBezTo>
                  <a:pt x="4884" y="11973"/>
                  <a:pt x="6302" y="10555"/>
                  <a:pt x="6302" y="8822"/>
                </a:cubicBezTo>
                <a:lnTo>
                  <a:pt x="6302" y="6680"/>
                </a:lnTo>
                <a:cubicBezTo>
                  <a:pt x="6302" y="5294"/>
                  <a:pt x="5451" y="4128"/>
                  <a:pt x="4191" y="3687"/>
                </a:cubicBezTo>
                <a:lnTo>
                  <a:pt x="4191" y="3151"/>
                </a:lnTo>
                <a:cubicBezTo>
                  <a:pt x="4191" y="2710"/>
                  <a:pt x="3907" y="2301"/>
                  <a:pt x="3529" y="2143"/>
                </a:cubicBezTo>
                <a:cubicBezTo>
                  <a:pt x="3624" y="1293"/>
                  <a:pt x="4380" y="662"/>
                  <a:pt x="5262" y="662"/>
                </a:cubicBezTo>
                <a:cubicBezTo>
                  <a:pt x="6239" y="662"/>
                  <a:pt x="7026" y="1450"/>
                  <a:pt x="7026" y="2427"/>
                </a:cubicBezTo>
                <a:lnTo>
                  <a:pt x="7026" y="8413"/>
                </a:lnTo>
                <a:cubicBezTo>
                  <a:pt x="7026" y="9200"/>
                  <a:pt x="7657" y="9830"/>
                  <a:pt x="8444" y="9830"/>
                </a:cubicBezTo>
                <a:cubicBezTo>
                  <a:pt x="9232" y="9830"/>
                  <a:pt x="9862" y="9200"/>
                  <a:pt x="9862" y="8413"/>
                </a:cubicBezTo>
                <a:lnTo>
                  <a:pt x="9862" y="6239"/>
                </a:lnTo>
                <a:cubicBezTo>
                  <a:pt x="10240" y="6081"/>
                  <a:pt x="10555" y="5703"/>
                  <a:pt x="10555" y="5262"/>
                </a:cubicBezTo>
                <a:lnTo>
                  <a:pt x="10555" y="3844"/>
                </a:lnTo>
                <a:cubicBezTo>
                  <a:pt x="10555" y="3687"/>
                  <a:pt x="10397" y="3529"/>
                  <a:pt x="10208" y="3529"/>
                </a:cubicBezTo>
                <a:lnTo>
                  <a:pt x="9862" y="3529"/>
                </a:lnTo>
                <a:lnTo>
                  <a:pt x="9862" y="2458"/>
                </a:lnTo>
                <a:cubicBezTo>
                  <a:pt x="9862" y="2269"/>
                  <a:pt x="9704" y="2112"/>
                  <a:pt x="9515" y="2112"/>
                </a:cubicBezTo>
                <a:cubicBezTo>
                  <a:pt x="9295" y="2112"/>
                  <a:pt x="9137" y="2269"/>
                  <a:pt x="9137" y="2458"/>
                </a:cubicBezTo>
                <a:lnTo>
                  <a:pt x="9137" y="3529"/>
                </a:lnTo>
                <a:lnTo>
                  <a:pt x="8791" y="3529"/>
                </a:lnTo>
                <a:cubicBezTo>
                  <a:pt x="8602" y="3529"/>
                  <a:pt x="8444" y="3687"/>
                  <a:pt x="8444" y="3876"/>
                </a:cubicBezTo>
                <a:lnTo>
                  <a:pt x="8444" y="5294"/>
                </a:lnTo>
                <a:cubicBezTo>
                  <a:pt x="8444" y="5766"/>
                  <a:pt x="8728" y="6176"/>
                  <a:pt x="9137" y="6302"/>
                </a:cubicBezTo>
                <a:lnTo>
                  <a:pt x="9137" y="8444"/>
                </a:lnTo>
                <a:cubicBezTo>
                  <a:pt x="9137" y="8854"/>
                  <a:pt x="8822" y="9169"/>
                  <a:pt x="8444" y="9169"/>
                </a:cubicBezTo>
                <a:cubicBezTo>
                  <a:pt x="8035" y="9169"/>
                  <a:pt x="7720" y="8854"/>
                  <a:pt x="7720" y="8444"/>
                </a:cubicBezTo>
                <a:lnTo>
                  <a:pt x="7720" y="2458"/>
                </a:lnTo>
                <a:cubicBezTo>
                  <a:pt x="7720" y="1103"/>
                  <a:pt x="6617" y="1"/>
                  <a:pt x="5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30" name="Google Shape;10430;p68"/>
          <p:cNvGrpSpPr/>
          <p:nvPr/>
        </p:nvGrpSpPr>
        <p:grpSpPr>
          <a:xfrm>
            <a:off x="6885257" y="2115264"/>
            <a:ext cx="292624" cy="331821"/>
            <a:chOff x="-45278675" y="2333325"/>
            <a:chExt cx="264650" cy="300100"/>
          </a:xfrm>
        </p:grpSpPr>
        <p:sp>
          <p:nvSpPr>
            <p:cNvPr id="10431" name="Google Shape;10431;p68"/>
            <p:cNvSpPr/>
            <p:nvPr/>
          </p:nvSpPr>
          <p:spPr>
            <a:xfrm>
              <a:off x="-45243225" y="247510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1071" y="725"/>
                  </a:moveTo>
                  <a:cubicBezTo>
                    <a:pt x="1260" y="725"/>
                    <a:pt x="1418" y="883"/>
                    <a:pt x="1418" y="1072"/>
                  </a:cubicBezTo>
                  <a:cubicBezTo>
                    <a:pt x="1418" y="1261"/>
                    <a:pt x="1260" y="1418"/>
                    <a:pt x="1071" y="1418"/>
                  </a:cubicBez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2080"/>
                  </a:lnTo>
                  <a:lnTo>
                    <a:pt x="1071" y="2080"/>
                  </a:lnTo>
                  <a:cubicBezTo>
                    <a:pt x="1638" y="2080"/>
                    <a:pt x="2111" y="1607"/>
                    <a:pt x="2111" y="1040"/>
                  </a:cubicBezTo>
                  <a:cubicBezTo>
                    <a:pt x="2111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10432;p68"/>
            <p:cNvSpPr/>
            <p:nvPr/>
          </p:nvSpPr>
          <p:spPr>
            <a:xfrm>
              <a:off x="-45172350" y="2475100"/>
              <a:ext cx="52800" cy="89025"/>
            </a:xfrm>
            <a:custGeom>
              <a:avLst/>
              <a:gdLst/>
              <a:ahLst/>
              <a:cxnLst/>
              <a:rect l="l" t="t" r="r" b="b"/>
              <a:pathLst>
                <a:path w="2112" h="3561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261" y="2143"/>
                    <a:pt x="1418" y="2300"/>
                    <a:pt x="1418" y="2489"/>
                  </a:cubicBezTo>
                  <a:cubicBezTo>
                    <a:pt x="1418" y="2678"/>
                    <a:pt x="1261" y="2836"/>
                    <a:pt x="1072" y="2836"/>
                  </a:cubicBezTo>
                  <a:cubicBezTo>
                    <a:pt x="851" y="2836"/>
                    <a:pt x="694" y="2678"/>
                    <a:pt x="694" y="2489"/>
                  </a:cubicBezTo>
                  <a:cubicBezTo>
                    <a:pt x="694" y="2300"/>
                    <a:pt x="536" y="2143"/>
                    <a:pt x="347" y="2143"/>
                  </a:cubicBezTo>
                  <a:cubicBezTo>
                    <a:pt x="158" y="2143"/>
                    <a:pt x="1" y="2300"/>
                    <a:pt x="1" y="2489"/>
                  </a:cubicBezTo>
                  <a:cubicBezTo>
                    <a:pt x="1" y="3088"/>
                    <a:pt x="473" y="3560"/>
                    <a:pt x="1072" y="3560"/>
                  </a:cubicBezTo>
                  <a:cubicBezTo>
                    <a:pt x="1639" y="3560"/>
                    <a:pt x="2111" y="3088"/>
                    <a:pt x="2111" y="2489"/>
                  </a:cubicBezTo>
                  <a:cubicBezTo>
                    <a:pt x="2111" y="1891"/>
                    <a:pt x="1639" y="1418"/>
                    <a:pt x="1072" y="1418"/>
                  </a:cubicBezTo>
                  <a:cubicBezTo>
                    <a:pt x="851" y="1418"/>
                    <a:pt x="725" y="1261"/>
                    <a:pt x="725" y="1072"/>
                  </a:cubicBezTo>
                  <a:cubicBezTo>
                    <a:pt x="725" y="883"/>
                    <a:pt x="851" y="725"/>
                    <a:pt x="1072" y="725"/>
                  </a:cubicBezTo>
                  <a:cubicBezTo>
                    <a:pt x="1261" y="725"/>
                    <a:pt x="1418" y="883"/>
                    <a:pt x="1418" y="1072"/>
                  </a:cubicBezTo>
                  <a:cubicBezTo>
                    <a:pt x="1418" y="1261"/>
                    <a:pt x="1576" y="1418"/>
                    <a:pt x="1765" y="1418"/>
                  </a:cubicBezTo>
                  <a:cubicBezTo>
                    <a:pt x="1954" y="1418"/>
                    <a:pt x="2111" y="1261"/>
                    <a:pt x="2111" y="1072"/>
                  </a:cubicBezTo>
                  <a:cubicBezTo>
                    <a:pt x="2111" y="473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433;p68"/>
            <p:cNvSpPr/>
            <p:nvPr/>
          </p:nvSpPr>
          <p:spPr>
            <a:xfrm>
              <a:off x="-45102250" y="2475100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072" y="725"/>
                  </a:moveTo>
                  <a:cubicBezTo>
                    <a:pt x="1261" y="725"/>
                    <a:pt x="1418" y="883"/>
                    <a:pt x="1418" y="1072"/>
                  </a:cubicBezTo>
                  <a:lnTo>
                    <a:pt x="1418" y="2458"/>
                  </a:lnTo>
                  <a:cubicBezTo>
                    <a:pt x="1418" y="2647"/>
                    <a:pt x="1261" y="2804"/>
                    <a:pt x="1072" y="2804"/>
                  </a:cubicBezTo>
                  <a:lnTo>
                    <a:pt x="694" y="2804"/>
                  </a:lnTo>
                  <a:lnTo>
                    <a:pt x="694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lnTo>
                    <a:pt x="1040" y="3497"/>
                  </a:lnTo>
                  <a:cubicBezTo>
                    <a:pt x="1639" y="3497"/>
                    <a:pt x="2111" y="3025"/>
                    <a:pt x="2111" y="2458"/>
                  </a:cubicBezTo>
                  <a:lnTo>
                    <a:pt x="2111" y="1040"/>
                  </a:ln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68"/>
            <p:cNvSpPr/>
            <p:nvPr/>
          </p:nvSpPr>
          <p:spPr>
            <a:xfrm>
              <a:off x="-45278675" y="2333325"/>
              <a:ext cx="264650" cy="300100"/>
            </a:xfrm>
            <a:custGeom>
              <a:avLst/>
              <a:gdLst/>
              <a:ahLst/>
              <a:cxnLst/>
              <a:rect l="l" t="t" r="r" b="b"/>
              <a:pathLst>
                <a:path w="10586" h="12004" extrusionOk="0">
                  <a:moveTo>
                    <a:pt x="7751" y="1229"/>
                  </a:moveTo>
                  <a:lnTo>
                    <a:pt x="8664" y="2143"/>
                  </a:lnTo>
                  <a:lnTo>
                    <a:pt x="7751" y="2143"/>
                  </a:lnTo>
                  <a:lnTo>
                    <a:pt x="7751" y="1229"/>
                  </a:lnTo>
                  <a:close/>
                  <a:moveTo>
                    <a:pt x="7089" y="725"/>
                  </a:moveTo>
                  <a:lnTo>
                    <a:pt x="7089" y="2489"/>
                  </a:lnTo>
                  <a:cubicBezTo>
                    <a:pt x="7089" y="2678"/>
                    <a:pt x="7246" y="2836"/>
                    <a:pt x="7436" y="2836"/>
                  </a:cubicBezTo>
                  <a:lnTo>
                    <a:pt x="9200" y="2836"/>
                  </a:lnTo>
                  <a:lnTo>
                    <a:pt x="9200" y="4254"/>
                  </a:lnTo>
                  <a:lnTo>
                    <a:pt x="1481" y="4254"/>
                  </a:lnTo>
                  <a:lnTo>
                    <a:pt x="1481" y="725"/>
                  </a:lnTo>
                  <a:close/>
                  <a:moveTo>
                    <a:pt x="9893" y="4978"/>
                  </a:moveTo>
                  <a:lnTo>
                    <a:pt x="9893" y="9893"/>
                  </a:lnTo>
                  <a:lnTo>
                    <a:pt x="756" y="9893"/>
                  </a:lnTo>
                  <a:lnTo>
                    <a:pt x="756" y="4978"/>
                  </a:lnTo>
                  <a:close/>
                  <a:moveTo>
                    <a:pt x="9168" y="10586"/>
                  </a:moveTo>
                  <a:lnTo>
                    <a:pt x="9168" y="11311"/>
                  </a:lnTo>
                  <a:lnTo>
                    <a:pt x="1450" y="11311"/>
                  </a:lnTo>
                  <a:lnTo>
                    <a:pt x="1450" y="10586"/>
                  </a:lnTo>
                  <a:close/>
                  <a:moveTo>
                    <a:pt x="1072" y="1"/>
                  </a:moveTo>
                  <a:cubicBezTo>
                    <a:pt x="851" y="1"/>
                    <a:pt x="725" y="158"/>
                    <a:pt x="725" y="347"/>
                  </a:cubicBezTo>
                  <a:lnTo>
                    <a:pt x="725" y="4254"/>
                  </a:lnTo>
                  <a:lnTo>
                    <a:pt x="347" y="4254"/>
                  </a:lnTo>
                  <a:cubicBezTo>
                    <a:pt x="158" y="4254"/>
                    <a:pt x="0" y="4411"/>
                    <a:pt x="0" y="4600"/>
                  </a:cubicBezTo>
                  <a:lnTo>
                    <a:pt x="0" y="10240"/>
                  </a:lnTo>
                  <a:cubicBezTo>
                    <a:pt x="0" y="10429"/>
                    <a:pt x="158" y="10586"/>
                    <a:pt x="347" y="10586"/>
                  </a:cubicBezTo>
                  <a:lnTo>
                    <a:pt x="725" y="10586"/>
                  </a:lnTo>
                  <a:lnTo>
                    <a:pt x="725" y="11657"/>
                  </a:lnTo>
                  <a:cubicBezTo>
                    <a:pt x="725" y="11846"/>
                    <a:pt x="851" y="12004"/>
                    <a:pt x="1072" y="12004"/>
                  </a:cubicBezTo>
                  <a:lnTo>
                    <a:pt x="9483" y="12004"/>
                  </a:lnTo>
                  <a:cubicBezTo>
                    <a:pt x="9672" y="12004"/>
                    <a:pt x="9830" y="11846"/>
                    <a:pt x="9830" y="11657"/>
                  </a:cubicBezTo>
                  <a:lnTo>
                    <a:pt x="9830" y="10586"/>
                  </a:lnTo>
                  <a:lnTo>
                    <a:pt x="10208" y="10586"/>
                  </a:lnTo>
                  <a:cubicBezTo>
                    <a:pt x="10397" y="10586"/>
                    <a:pt x="10555" y="10429"/>
                    <a:pt x="10555" y="10240"/>
                  </a:cubicBezTo>
                  <a:lnTo>
                    <a:pt x="10555" y="4600"/>
                  </a:lnTo>
                  <a:cubicBezTo>
                    <a:pt x="10586" y="4411"/>
                    <a:pt x="10428" y="4254"/>
                    <a:pt x="10239" y="4254"/>
                  </a:cubicBezTo>
                  <a:lnTo>
                    <a:pt x="9893" y="4254"/>
                  </a:lnTo>
                  <a:lnTo>
                    <a:pt x="9893" y="2489"/>
                  </a:lnTo>
                  <a:cubicBezTo>
                    <a:pt x="9893" y="2395"/>
                    <a:pt x="9830" y="2300"/>
                    <a:pt x="9767" y="2237"/>
                  </a:cubicBezTo>
                  <a:lnTo>
                    <a:pt x="7656" y="127"/>
                  </a:lnTo>
                  <a:cubicBezTo>
                    <a:pt x="7562" y="32"/>
                    <a:pt x="7499" y="1"/>
                    <a:pt x="74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5" name="Google Shape;10435;p68"/>
          <p:cNvGrpSpPr/>
          <p:nvPr/>
        </p:nvGrpSpPr>
        <p:grpSpPr>
          <a:xfrm>
            <a:off x="6894821" y="2522825"/>
            <a:ext cx="273495" cy="331848"/>
            <a:chOff x="-45270025" y="2701925"/>
            <a:chExt cx="247350" cy="300125"/>
          </a:xfrm>
        </p:grpSpPr>
        <p:sp>
          <p:nvSpPr>
            <p:cNvPr id="10436" name="Google Shape;10436;p68"/>
            <p:cNvSpPr/>
            <p:nvPr/>
          </p:nvSpPr>
          <p:spPr>
            <a:xfrm>
              <a:off x="-45128250" y="28437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68"/>
            <p:cNvSpPr/>
            <p:nvPr/>
          </p:nvSpPr>
          <p:spPr>
            <a:xfrm>
              <a:off x="-45270025" y="2701925"/>
              <a:ext cx="247350" cy="300125"/>
            </a:xfrm>
            <a:custGeom>
              <a:avLst/>
              <a:gdLst/>
              <a:ahLst/>
              <a:cxnLst/>
              <a:rect l="l" t="t" r="r" b="b"/>
              <a:pathLst>
                <a:path w="9894" h="12005" extrusionOk="0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438;p68"/>
            <p:cNvSpPr/>
            <p:nvPr/>
          </p:nvSpPr>
          <p:spPr>
            <a:xfrm>
              <a:off x="-45235350" y="2844500"/>
              <a:ext cx="89800" cy="87450"/>
            </a:xfrm>
            <a:custGeom>
              <a:avLst/>
              <a:gdLst/>
              <a:ahLst/>
              <a:cxnLst/>
              <a:rect l="l" t="t" r="r" b="b"/>
              <a:pathLst>
                <a:path w="3592" h="3498" extrusionOk="0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439;p68"/>
            <p:cNvSpPr/>
            <p:nvPr/>
          </p:nvSpPr>
          <p:spPr>
            <a:xfrm>
              <a:off x="-45128250" y="28791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0" name="Google Shape;10440;p68"/>
          <p:cNvSpPr/>
          <p:nvPr/>
        </p:nvSpPr>
        <p:spPr>
          <a:xfrm>
            <a:off x="7730211" y="2131705"/>
            <a:ext cx="331821" cy="331821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41" name="Google Shape;10441;p68"/>
          <p:cNvGrpSpPr/>
          <p:nvPr/>
        </p:nvGrpSpPr>
        <p:grpSpPr>
          <a:xfrm>
            <a:off x="1133422" y="3054944"/>
            <a:ext cx="257794" cy="333728"/>
            <a:chOff x="-50469125" y="3183175"/>
            <a:chExt cx="233150" cy="301825"/>
          </a:xfrm>
        </p:grpSpPr>
        <p:sp>
          <p:nvSpPr>
            <p:cNvPr id="10442" name="Google Shape;10442;p68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68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68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5" name="Google Shape;10445;p68"/>
          <p:cNvGrpSpPr/>
          <p:nvPr/>
        </p:nvGrpSpPr>
        <p:grpSpPr>
          <a:xfrm>
            <a:off x="1095967" y="3461620"/>
            <a:ext cx="332705" cy="331848"/>
            <a:chOff x="-50504575" y="3550975"/>
            <a:chExt cx="300900" cy="300125"/>
          </a:xfrm>
        </p:grpSpPr>
        <p:sp>
          <p:nvSpPr>
            <p:cNvPr id="10446" name="Google Shape;10446;p68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68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10448;p68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10449;p68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0" name="Google Shape;10450;p68"/>
          <p:cNvGrpSpPr/>
          <p:nvPr/>
        </p:nvGrpSpPr>
        <p:grpSpPr>
          <a:xfrm>
            <a:off x="1095967" y="3870950"/>
            <a:ext cx="332705" cy="330964"/>
            <a:chOff x="-50503000" y="3921175"/>
            <a:chExt cx="300900" cy="299325"/>
          </a:xfrm>
        </p:grpSpPr>
        <p:sp>
          <p:nvSpPr>
            <p:cNvPr id="10451" name="Google Shape;10451;p68"/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68"/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68"/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454;p68"/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68"/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6" name="Google Shape;10456;p68"/>
          <p:cNvGrpSpPr/>
          <p:nvPr/>
        </p:nvGrpSpPr>
        <p:grpSpPr>
          <a:xfrm>
            <a:off x="3154610" y="3073215"/>
            <a:ext cx="331821" cy="332705"/>
            <a:chOff x="-48630025" y="3199700"/>
            <a:chExt cx="300100" cy="300900"/>
          </a:xfrm>
        </p:grpSpPr>
        <p:sp>
          <p:nvSpPr>
            <p:cNvPr id="10457" name="Google Shape;10457;p68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68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68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0" name="Google Shape;10460;p68"/>
          <p:cNvGrpSpPr/>
          <p:nvPr/>
        </p:nvGrpSpPr>
        <p:grpSpPr>
          <a:xfrm>
            <a:off x="3154610" y="3481661"/>
            <a:ext cx="331821" cy="331821"/>
            <a:chOff x="-48630025" y="3569100"/>
            <a:chExt cx="300100" cy="300100"/>
          </a:xfrm>
        </p:grpSpPr>
        <p:sp>
          <p:nvSpPr>
            <p:cNvPr id="10461" name="Google Shape;10461;p68"/>
            <p:cNvSpPr/>
            <p:nvPr/>
          </p:nvSpPr>
          <p:spPr>
            <a:xfrm>
              <a:off x="-48400825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10462;p68"/>
            <p:cNvSpPr/>
            <p:nvPr/>
          </p:nvSpPr>
          <p:spPr>
            <a:xfrm>
              <a:off x="-48400825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3" name="Google Shape;10463;p68"/>
            <p:cNvSpPr/>
            <p:nvPr/>
          </p:nvSpPr>
          <p:spPr>
            <a:xfrm>
              <a:off x="-48488250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4" name="Google Shape;10464;p68"/>
            <p:cNvSpPr/>
            <p:nvPr/>
          </p:nvSpPr>
          <p:spPr>
            <a:xfrm>
              <a:off x="-48488250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5" name="Google Shape;10465;p68"/>
            <p:cNvSpPr/>
            <p:nvPr/>
          </p:nvSpPr>
          <p:spPr>
            <a:xfrm>
              <a:off x="-48400825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6" name="Google Shape;10466;p68"/>
            <p:cNvSpPr/>
            <p:nvPr/>
          </p:nvSpPr>
          <p:spPr>
            <a:xfrm>
              <a:off x="-48541800" y="3569100"/>
              <a:ext cx="211875" cy="300100"/>
            </a:xfrm>
            <a:custGeom>
              <a:avLst/>
              <a:gdLst/>
              <a:ahLst/>
              <a:cxnLst/>
              <a:rect l="l" t="t" r="r" b="b"/>
              <a:pathLst>
                <a:path w="8475" h="12004" extrusionOk="0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10467;p68"/>
            <p:cNvSpPr/>
            <p:nvPr/>
          </p:nvSpPr>
          <p:spPr>
            <a:xfrm>
              <a:off x="-48488250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10468;p68"/>
            <p:cNvSpPr/>
            <p:nvPr/>
          </p:nvSpPr>
          <p:spPr>
            <a:xfrm>
              <a:off x="-48630025" y="3569900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68"/>
            <p:cNvSpPr/>
            <p:nvPr/>
          </p:nvSpPr>
          <p:spPr>
            <a:xfrm>
              <a:off x="-48626875" y="3668350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68"/>
            <p:cNvSpPr/>
            <p:nvPr/>
          </p:nvSpPr>
          <p:spPr>
            <a:xfrm>
              <a:off x="-48630025" y="3727425"/>
              <a:ext cx="70925" cy="141775"/>
            </a:xfrm>
            <a:custGeom>
              <a:avLst/>
              <a:gdLst/>
              <a:ahLst/>
              <a:cxnLst/>
              <a:rect l="l" t="t" r="r" b="b"/>
              <a:pathLst>
                <a:path w="2837" h="5671" extrusionOk="0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1" name="Google Shape;10471;p68"/>
          <p:cNvGrpSpPr/>
          <p:nvPr/>
        </p:nvGrpSpPr>
        <p:grpSpPr>
          <a:xfrm>
            <a:off x="3155052" y="3890106"/>
            <a:ext cx="330936" cy="330079"/>
            <a:chOff x="-48629225" y="3938500"/>
            <a:chExt cx="299300" cy="298525"/>
          </a:xfrm>
        </p:grpSpPr>
        <p:sp>
          <p:nvSpPr>
            <p:cNvPr id="10472" name="Google Shape;10472;p68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473;p68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68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68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6" name="Google Shape;10476;p68"/>
          <p:cNvGrpSpPr/>
          <p:nvPr/>
        </p:nvGrpSpPr>
        <p:grpSpPr>
          <a:xfrm>
            <a:off x="5238877" y="3074100"/>
            <a:ext cx="290910" cy="330964"/>
            <a:chOff x="-46762575" y="3200500"/>
            <a:chExt cx="263100" cy="299325"/>
          </a:xfrm>
        </p:grpSpPr>
        <p:sp>
          <p:nvSpPr>
            <p:cNvPr id="10477" name="Google Shape;10477;p68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478;p68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10479;p68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10480;p68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481;p68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2" name="Google Shape;10482;p68"/>
          <p:cNvGrpSpPr/>
          <p:nvPr/>
        </p:nvGrpSpPr>
        <p:grpSpPr>
          <a:xfrm>
            <a:off x="5218408" y="3502559"/>
            <a:ext cx="331848" cy="291767"/>
            <a:chOff x="-46779900" y="3588000"/>
            <a:chExt cx="300125" cy="263875"/>
          </a:xfrm>
        </p:grpSpPr>
        <p:sp>
          <p:nvSpPr>
            <p:cNvPr id="10483" name="Google Shape;10483;p68"/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4" name="Google Shape;10484;p68"/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10485;p68"/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68"/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7" name="Google Shape;10487;p68"/>
          <p:cNvGrpSpPr/>
          <p:nvPr/>
        </p:nvGrpSpPr>
        <p:grpSpPr>
          <a:xfrm>
            <a:off x="5218850" y="3890106"/>
            <a:ext cx="330964" cy="330079"/>
            <a:chOff x="-46779100" y="3938500"/>
            <a:chExt cx="299325" cy="298525"/>
          </a:xfrm>
        </p:grpSpPr>
        <p:sp>
          <p:nvSpPr>
            <p:cNvPr id="10488" name="Google Shape;10488;p68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68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0" name="Google Shape;10490;p68"/>
          <p:cNvGrpSpPr/>
          <p:nvPr/>
        </p:nvGrpSpPr>
        <p:grpSpPr>
          <a:xfrm>
            <a:off x="7280934" y="3080181"/>
            <a:ext cx="331821" cy="331848"/>
            <a:chOff x="-44924250" y="3206000"/>
            <a:chExt cx="300100" cy="300125"/>
          </a:xfrm>
        </p:grpSpPr>
        <p:sp>
          <p:nvSpPr>
            <p:cNvPr id="10491" name="Google Shape;10491;p68"/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68"/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68"/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68"/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495;p68"/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6" name="Google Shape;10496;p68"/>
          <p:cNvGrpSpPr/>
          <p:nvPr/>
        </p:nvGrpSpPr>
        <p:grpSpPr>
          <a:xfrm>
            <a:off x="1507603" y="3054944"/>
            <a:ext cx="331821" cy="331821"/>
            <a:chOff x="-50134375" y="3183175"/>
            <a:chExt cx="300100" cy="300100"/>
          </a:xfrm>
        </p:grpSpPr>
        <p:sp>
          <p:nvSpPr>
            <p:cNvPr id="10497" name="Google Shape;10497;p68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68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68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68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68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68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503;p68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10504;p68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68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506;p68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7" name="Google Shape;10507;p68"/>
          <p:cNvGrpSpPr/>
          <p:nvPr/>
        </p:nvGrpSpPr>
        <p:grpSpPr>
          <a:xfrm>
            <a:off x="1507603" y="3461620"/>
            <a:ext cx="331821" cy="331848"/>
            <a:chOff x="-50134375" y="3550975"/>
            <a:chExt cx="300100" cy="300125"/>
          </a:xfrm>
        </p:grpSpPr>
        <p:sp>
          <p:nvSpPr>
            <p:cNvPr id="10508" name="Google Shape;10508;p68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68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0" name="Google Shape;10510;p68"/>
          <p:cNvGrpSpPr/>
          <p:nvPr/>
        </p:nvGrpSpPr>
        <p:grpSpPr>
          <a:xfrm>
            <a:off x="1507603" y="3870287"/>
            <a:ext cx="331821" cy="331627"/>
            <a:chOff x="-50134375" y="3920575"/>
            <a:chExt cx="300100" cy="299925"/>
          </a:xfrm>
        </p:grpSpPr>
        <p:sp>
          <p:nvSpPr>
            <p:cNvPr id="10511" name="Google Shape;10511;p68"/>
            <p:cNvSpPr/>
            <p:nvPr/>
          </p:nvSpPr>
          <p:spPr>
            <a:xfrm>
              <a:off x="-49985525" y="3920575"/>
              <a:ext cx="151250" cy="151850"/>
            </a:xfrm>
            <a:custGeom>
              <a:avLst/>
              <a:gdLst/>
              <a:ahLst/>
              <a:cxnLst/>
              <a:rect l="l" t="t" r="r" b="b"/>
              <a:pathLst>
                <a:path w="6050" h="6074" extrusionOk="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512;p68"/>
            <p:cNvSpPr/>
            <p:nvPr/>
          </p:nvSpPr>
          <p:spPr>
            <a:xfrm>
              <a:off x="-50134375" y="4069250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68"/>
            <p:cNvSpPr/>
            <p:nvPr/>
          </p:nvSpPr>
          <p:spPr>
            <a:xfrm>
              <a:off x="-50090275" y="3964500"/>
              <a:ext cx="211100" cy="211100"/>
            </a:xfrm>
            <a:custGeom>
              <a:avLst/>
              <a:gdLst/>
              <a:ahLst/>
              <a:cxnLst/>
              <a:rect l="l" t="t" r="r" b="b"/>
              <a:pathLst>
                <a:path w="8444" h="8444" extrusionOk="0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4" name="Google Shape;10514;p68"/>
          <p:cNvGrpSpPr/>
          <p:nvPr/>
        </p:nvGrpSpPr>
        <p:grpSpPr>
          <a:xfrm>
            <a:off x="3572477" y="3074100"/>
            <a:ext cx="333562" cy="331821"/>
            <a:chOff x="-48262200" y="3200500"/>
            <a:chExt cx="301675" cy="300100"/>
          </a:xfrm>
        </p:grpSpPr>
        <p:sp>
          <p:nvSpPr>
            <p:cNvPr id="10515" name="Google Shape;10515;p68"/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68"/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68"/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68"/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68"/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68"/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68"/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522;p68"/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523;p68"/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4" name="Google Shape;10524;p68"/>
          <p:cNvGrpSpPr/>
          <p:nvPr/>
        </p:nvGrpSpPr>
        <p:grpSpPr>
          <a:xfrm>
            <a:off x="3599912" y="3482352"/>
            <a:ext cx="278692" cy="331130"/>
            <a:chOff x="-48233050" y="3569725"/>
            <a:chExt cx="252050" cy="299475"/>
          </a:xfrm>
        </p:grpSpPr>
        <p:sp>
          <p:nvSpPr>
            <p:cNvPr id="10525" name="Google Shape;10525;p68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526;p68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527;p68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8" name="Google Shape;10528;p68"/>
          <p:cNvGrpSpPr/>
          <p:nvPr/>
        </p:nvGrpSpPr>
        <p:grpSpPr>
          <a:xfrm>
            <a:off x="3622109" y="3887480"/>
            <a:ext cx="234298" cy="334447"/>
            <a:chOff x="-48216525" y="3936125"/>
            <a:chExt cx="211900" cy="302475"/>
          </a:xfrm>
        </p:grpSpPr>
        <p:sp>
          <p:nvSpPr>
            <p:cNvPr id="10529" name="Google Shape;10529;p68"/>
            <p:cNvSpPr/>
            <p:nvPr/>
          </p:nvSpPr>
          <p:spPr>
            <a:xfrm>
              <a:off x="-48207850" y="3955825"/>
              <a:ext cx="105550" cy="158325"/>
            </a:xfrm>
            <a:custGeom>
              <a:avLst/>
              <a:gdLst/>
              <a:ahLst/>
              <a:cxnLst/>
              <a:rect l="l" t="t" r="r" b="b"/>
              <a:pathLst>
                <a:path w="4222" h="6333" extrusionOk="0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530;p68"/>
            <p:cNvSpPr/>
            <p:nvPr/>
          </p:nvSpPr>
          <p:spPr>
            <a:xfrm>
              <a:off x="-48192100" y="4184225"/>
              <a:ext cx="163850" cy="54375"/>
            </a:xfrm>
            <a:custGeom>
              <a:avLst/>
              <a:gdLst/>
              <a:ahLst/>
              <a:cxnLst/>
              <a:rect l="l" t="t" r="r" b="b"/>
              <a:pathLst>
                <a:path w="6554" h="2175" extrusionOk="0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10531;p68"/>
            <p:cNvSpPr/>
            <p:nvPr/>
          </p:nvSpPr>
          <p:spPr>
            <a:xfrm>
              <a:off x="-48216525" y="4131475"/>
              <a:ext cx="211900" cy="34675"/>
            </a:xfrm>
            <a:custGeom>
              <a:avLst/>
              <a:gdLst/>
              <a:ahLst/>
              <a:cxnLst/>
              <a:rect l="l" t="t" r="r" b="b"/>
              <a:pathLst>
                <a:path w="8476" h="1387" extrusionOk="0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532;p68"/>
            <p:cNvSpPr/>
            <p:nvPr/>
          </p:nvSpPr>
          <p:spPr>
            <a:xfrm>
              <a:off x="-48113350" y="3936125"/>
              <a:ext cx="98475" cy="178025"/>
            </a:xfrm>
            <a:custGeom>
              <a:avLst/>
              <a:gdLst/>
              <a:ahLst/>
              <a:cxnLst/>
              <a:rect l="l" t="t" r="r" b="b"/>
              <a:pathLst>
                <a:path w="3939" h="7121" extrusionOk="0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3" name="Google Shape;10533;p68"/>
          <p:cNvGrpSpPr/>
          <p:nvPr/>
        </p:nvGrpSpPr>
        <p:grpSpPr>
          <a:xfrm>
            <a:off x="5631506" y="3074957"/>
            <a:ext cx="331821" cy="331848"/>
            <a:chOff x="-46410500" y="3201275"/>
            <a:chExt cx="300100" cy="300125"/>
          </a:xfrm>
        </p:grpSpPr>
        <p:sp>
          <p:nvSpPr>
            <p:cNvPr id="10534" name="Google Shape;10534;p68"/>
            <p:cNvSpPr/>
            <p:nvPr/>
          </p:nvSpPr>
          <p:spPr>
            <a:xfrm>
              <a:off x="-46358500" y="3201275"/>
              <a:ext cx="37825" cy="87450"/>
            </a:xfrm>
            <a:custGeom>
              <a:avLst/>
              <a:gdLst/>
              <a:ahLst/>
              <a:cxnLst/>
              <a:rect l="l" t="t" r="r" b="b"/>
              <a:pathLst>
                <a:path w="1513" h="3498" extrusionOk="0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535;p68"/>
            <p:cNvSpPr/>
            <p:nvPr/>
          </p:nvSpPr>
          <p:spPr>
            <a:xfrm>
              <a:off x="-46307325" y="3201275"/>
              <a:ext cx="38625" cy="88250"/>
            </a:xfrm>
            <a:custGeom>
              <a:avLst/>
              <a:gdLst/>
              <a:ahLst/>
              <a:cxnLst/>
              <a:rect l="l" t="t" r="r" b="b"/>
              <a:pathLst>
                <a:path w="1545" h="3530" extrusionOk="0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68"/>
            <p:cNvSpPr/>
            <p:nvPr/>
          </p:nvSpPr>
          <p:spPr>
            <a:xfrm>
              <a:off x="-46253750" y="3201275"/>
              <a:ext cx="38600" cy="87450"/>
            </a:xfrm>
            <a:custGeom>
              <a:avLst/>
              <a:gdLst/>
              <a:ahLst/>
              <a:cxnLst/>
              <a:rect l="l" t="t" r="r" b="b"/>
              <a:pathLst>
                <a:path w="1544" h="3498" extrusionOk="0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68"/>
            <p:cNvSpPr/>
            <p:nvPr/>
          </p:nvSpPr>
          <p:spPr>
            <a:xfrm>
              <a:off x="-46410500" y="3306025"/>
              <a:ext cx="300100" cy="141025"/>
            </a:xfrm>
            <a:custGeom>
              <a:avLst/>
              <a:gdLst/>
              <a:ahLst/>
              <a:cxnLst/>
              <a:rect l="l" t="t" r="r" b="b"/>
              <a:pathLst>
                <a:path w="12004" h="5641" extrusionOk="0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68"/>
            <p:cNvSpPr/>
            <p:nvPr/>
          </p:nvSpPr>
          <p:spPr>
            <a:xfrm>
              <a:off x="-46401050" y="3465925"/>
              <a:ext cx="226075" cy="35475"/>
            </a:xfrm>
            <a:custGeom>
              <a:avLst/>
              <a:gdLst/>
              <a:ahLst/>
              <a:cxnLst/>
              <a:rect l="l" t="t" r="r" b="b"/>
              <a:pathLst>
                <a:path w="9043" h="1419" extrusionOk="0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9" name="Google Shape;10539;p68"/>
          <p:cNvGrpSpPr/>
          <p:nvPr/>
        </p:nvGrpSpPr>
        <p:grpSpPr>
          <a:xfrm>
            <a:off x="5631506" y="3481661"/>
            <a:ext cx="331821" cy="332705"/>
            <a:chOff x="-46409700" y="3569100"/>
            <a:chExt cx="300100" cy="300900"/>
          </a:xfrm>
        </p:grpSpPr>
        <p:sp>
          <p:nvSpPr>
            <p:cNvPr id="10540" name="Google Shape;10540;p68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68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68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68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68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5" name="Google Shape;10545;p68"/>
          <p:cNvGrpSpPr/>
          <p:nvPr/>
        </p:nvGrpSpPr>
        <p:grpSpPr>
          <a:xfrm>
            <a:off x="5620187" y="3888365"/>
            <a:ext cx="354460" cy="334447"/>
            <a:chOff x="-46422300" y="3936925"/>
            <a:chExt cx="320575" cy="302475"/>
          </a:xfrm>
        </p:grpSpPr>
        <p:sp>
          <p:nvSpPr>
            <p:cNvPr id="10546" name="Google Shape;10546;p68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68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8" name="Google Shape;10548;p68"/>
          <p:cNvGrpSpPr/>
          <p:nvPr/>
        </p:nvGrpSpPr>
        <p:grpSpPr>
          <a:xfrm>
            <a:off x="7280492" y="3472097"/>
            <a:ext cx="332705" cy="331821"/>
            <a:chOff x="-44914800" y="3560450"/>
            <a:chExt cx="300900" cy="300100"/>
          </a:xfrm>
        </p:grpSpPr>
        <p:sp>
          <p:nvSpPr>
            <p:cNvPr id="10549" name="Google Shape;10549;p68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68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68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68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68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4" name="Google Shape;10554;p68"/>
          <p:cNvGrpSpPr/>
          <p:nvPr/>
        </p:nvGrpSpPr>
        <p:grpSpPr>
          <a:xfrm>
            <a:off x="1918660" y="3055165"/>
            <a:ext cx="330936" cy="330743"/>
            <a:chOff x="-49764975" y="3183375"/>
            <a:chExt cx="299300" cy="299125"/>
          </a:xfrm>
        </p:grpSpPr>
        <p:sp>
          <p:nvSpPr>
            <p:cNvPr id="10555" name="Google Shape;10555;p68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68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68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68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559;p68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10560;p68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68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68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68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4" name="Google Shape;10564;p68"/>
          <p:cNvGrpSpPr/>
          <p:nvPr/>
        </p:nvGrpSpPr>
        <p:grpSpPr>
          <a:xfrm>
            <a:off x="1918660" y="3461897"/>
            <a:ext cx="330936" cy="332429"/>
            <a:chOff x="-49764975" y="3551225"/>
            <a:chExt cx="299300" cy="300650"/>
          </a:xfrm>
        </p:grpSpPr>
        <p:sp>
          <p:nvSpPr>
            <p:cNvPr id="10565" name="Google Shape;10565;p68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68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68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68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68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68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68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10572;p68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573;p68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574;p68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5" name="Google Shape;10575;p68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6" name="Google Shape;10576;p68"/>
          <p:cNvGrpSpPr/>
          <p:nvPr/>
        </p:nvGrpSpPr>
        <p:grpSpPr>
          <a:xfrm>
            <a:off x="1916477" y="3869845"/>
            <a:ext cx="335304" cy="332069"/>
            <a:chOff x="-49766550" y="3920175"/>
            <a:chExt cx="303250" cy="300325"/>
          </a:xfrm>
        </p:grpSpPr>
        <p:sp>
          <p:nvSpPr>
            <p:cNvPr id="10577" name="Google Shape;10577;p68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10578;p68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9" name="Google Shape;10579;p68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0" name="Google Shape;10580;p68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1" name="Google Shape;10581;p68"/>
          <p:cNvGrpSpPr/>
          <p:nvPr/>
        </p:nvGrpSpPr>
        <p:grpSpPr>
          <a:xfrm>
            <a:off x="3985840" y="3074100"/>
            <a:ext cx="333562" cy="330964"/>
            <a:chOff x="-47892800" y="3200500"/>
            <a:chExt cx="301675" cy="299325"/>
          </a:xfrm>
        </p:grpSpPr>
        <p:sp>
          <p:nvSpPr>
            <p:cNvPr id="10582" name="Google Shape;10582;p68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583;p68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584;p68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10585;p68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6" name="Google Shape;10586;p68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7" name="Google Shape;10587;p68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8" name="Google Shape;10588;p68"/>
          <p:cNvGrpSpPr/>
          <p:nvPr/>
        </p:nvGrpSpPr>
        <p:grpSpPr>
          <a:xfrm>
            <a:off x="4045493" y="3481661"/>
            <a:ext cx="214257" cy="331821"/>
            <a:chOff x="-47839250" y="3569100"/>
            <a:chExt cx="193775" cy="300100"/>
          </a:xfrm>
        </p:grpSpPr>
        <p:sp>
          <p:nvSpPr>
            <p:cNvPr id="10589" name="Google Shape;10589;p68"/>
            <p:cNvSpPr/>
            <p:nvPr/>
          </p:nvSpPr>
          <p:spPr>
            <a:xfrm>
              <a:off x="-47786475" y="3657325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0" name="Google Shape;10590;p68"/>
            <p:cNvSpPr/>
            <p:nvPr/>
          </p:nvSpPr>
          <p:spPr>
            <a:xfrm>
              <a:off x="-47751025" y="36927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1" name="Google Shape;10591;p68"/>
            <p:cNvSpPr/>
            <p:nvPr/>
          </p:nvSpPr>
          <p:spPr>
            <a:xfrm>
              <a:off x="-47838450" y="3569100"/>
              <a:ext cx="192975" cy="35475"/>
            </a:xfrm>
            <a:custGeom>
              <a:avLst/>
              <a:gdLst/>
              <a:ahLst/>
              <a:cxnLst/>
              <a:rect l="l" t="t" r="r" b="b"/>
              <a:pathLst>
                <a:path w="7719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10592;p68"/>
            <p:cNvSpPr/>
            <p:nvPr/>
          </p:nvSpPr>
          <p:spPr>
            <a:xfrm>
              <a:off x="-47751025" y="36919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10593;p68"/>
            <p:cNvSpPr/>
            <p:nvPr/>
          </p:nvSpPr>
          <p:spPr>
            <a:xfrm>
              <a:off x="-47839250" y="3621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10594;p68"/>
            <p:cNvSpPr/>
            <p:nvPr/>
          </p:nvSpPr>
          <p:spPr>
            <a:xfrm>
              <a:off x="-47839250" y="3799075"/>
              <a:ext cx="193000" cy="70125"/>
            </a:xfrm>
            <a:custGeom>
              <a:avLst/>
              <a:gdLst/>
              <a:ahLst/>
              <a:cxnLst/>
              <a:rect l="l" t="t" r="r" b="b"/>
              <a:pathLst>
                <a:path w="7720" h="2805" extrusionOk="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5" name="Google Shape;10595;p68"/>
          <p:cNvGrpSpPr/>
          <p:nvPr/>
        </p:nvGrpSpPr>
        <p:grpSpPr>
          <a:xfrm>
            <a:off x="3986711" y="3889222"/>
            <a:ext cx="331821" cy="332705"/>
            <a:chOff x="-47892800" y="3937700"/>
            <a:chExt cx="300100" cy="300900"/>
          </a:xfrm>
        </p:grpSpPr>
        <p:sp>
          <p:nvSpPr>
            <p:cNvPr id="10596" name="Google Shape;10596;p68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7" name="Google Shape;10597;p68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10598;p68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599;p68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68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68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68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68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4" name="Google Shape;10604;p68"/>
          <p:cNvGrpSpPr/>
          <p:nvPr/>
        </p:nvGrpSpPr>
        <p:grpSpPr>
          <a:xfrm>
            <a:off x="6042414" y="3094113"/>
            <a:ext cx="331821" cy="290910"/>
            <a:chOff x="-46042675" y="3218600"/>
            <a:chExt cx="300100" cy="263100"/>
          </a:xfrm>
        </p:grpSpPr>
        <p:sp>
          <p:nvSpPr>
            <p:cNvPr id="10605" name="Google Shape;10605;p68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68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68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608;p68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10609;p68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10610;p68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1" name="Google Shape;10611;p68"/>
          <p:cNvGrpSpPr/>
          <p:nvPr/>
        </p:nvGrpSpPr>
        <p:grpSpPr>
          <a:xfrm>
            <a:off x="6042414" y="3481219"/>
            <a:ext cx="331821" cy="301801"/>
            <a:chOff x="-46042675" y="3568700"/>
            <a:chExt cx="300100" cy="272950"/>
          </a:xfrm>
        </p:grpSpPr>
        <p:sp>
          <p:nvSpPr>
            <p:cNvPr id="10612" name="Google Shape;10612;p68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613;p68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614;p68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10615;p68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6" name="Google Shape;10616;p68"/>
          <p:cNvGrpSpPr/>
          <p:nvPr/>
        </p:nvGrpSpPr>
        <p:grpSpPr>
          <a:xfrm>
            <a:off x="6081597" y="3889360"/>
            <a:ext cx="253454" cy="332567"/>
            <a:chOff x="-46007225" y="3937825"/>
            <a:chExt cx="229225" cy="300775"/>
          </a:xfrm>
        </p:grpSpPr>
        <p:sp>
          <p:nvSpPr>
            <p:cNvPr id="10617" name="Google Shape;10617;p68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618;p68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619;p68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0" name="Google Shape;10620;p68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1" name="Google Shape;10621;p68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10622;p68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623;p68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10624;p68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5" name="Google Shape;10625;p68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10626;p68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7" name="Google Shape;10627;p68"/>
          <p:cNvGrpSpPr/>
          <p:nvPr/>
        </p:nvGrpSpPr>
        <p:grpSpPr>
          <a:xfrm>
            <a:off x="7300961" y="3880100"/>
            <a:ext cx="291767" cy="334004"/>
            <a:chOff x="-44895900" y="3929450"/>
            <a:chExt cx="263875" cy="302075"/>
          </a:xfrm>
        </p:grpSpPr>
        <p:sp>
          <p:nvSpPr>
            <p:cNvPr id="10628" name="Google Shape;10628;p68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10629;p68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10630;p68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631;p68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10632;p68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68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4" name="Google Shape;10634;p68"/>
          <p:cNvGrpSpPr/>
          <p:nvPr/>
        </p:nvGrpSpPr>
        <p:grpSpPr>
          <a:xfrm>
            <a:off x="2330269" y="3065392"/>
            <a:ext cx="332705" cy="310923"/>
            <a:chOff x="-49397175" y="3192625"/>
            <a:chExt cx="300900" cy="281200"/>
          </a:xfrm>
        </p:grpSpPr>
        <p:sp>
          <p:nvSpPr>
            <p:cNvPr id="10635" name="Google Shape;10635;p68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636;p68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637;p68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68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639;p68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10640;p68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641;p68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2" name="Google Shape;10642;p68"/>
          <p:cNvGrpSpPr/>
          <p:nvPr/>
        </p:nvGrpSpPr>
        <p:grpSpPr>
          <a:xfrm>
            <a:off x="2354649" y="3461620"/>
            <a:ext cx="283944" cy="332705"/>
            <a:chOff x="-49375900" y="3550975"/>
            <a:chExt cx="256800" cy="300900"/>
          </a:xfrm>
        </p:grpSpPr>
        <p:sp>
          <p:nvSpPr>
            <p:cNvPr id="10643" name="Google Shape;10643;p68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10644;p68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10645;p68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10646;p68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10647;p68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10648;p68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10649;p68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10650;p68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10651;p68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10652;p68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10653;p68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4" name="Google Shape;10654;p68"/>
          <p:cNvGrpSpPr/>
          <p:nvPr/>
        </p:nvGrpSpPr>
        <p:grpSpPr>
          <a:xfrm>
            <a:off x="2350309" y="3870066"/>
            <a:ext cx="292624" cy="332705"/>
            <a:chOff x="-49378250" y="3920375"/>
            <a:chExt cx="264650" cy="300900"/>
          </a:xfrm>
        </p:grpSpPr>
        <p:sp>
          <p:nvSpPr>
            <p:cNvPr id="10655" name="Google Shape;10655;p68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10656;p68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7" name="Google Shape;10657;p68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10658;p68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10659;p68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10660;p68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10661;p68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2" name="Google Shape;10662;p68"/>
          <p:cNvGrpSpPr/>
          <p:nvPr/>
        </p:nvGrpSpPr>
        <p:grpSpPr>
          <a:xfrm>
            <a:off x="4418802" y="3074100"/>
            <a:ext cx="291767" cy="333562"/>
            <a:chOff x="-47505300" y="3200500"/>
            <a:chExt cx="263875" cy="301675"/>
          </a:xfrm>
        </p:grpSpPr>
        <p:sp>
          <p:nvSpPr>
            <p:cNvPr id="10663" name="Google Shape;10663;p68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10664;p68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10665;p68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68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667;p68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10668;p68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10669;p68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68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10671;p68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2" name="Google Shape;10672;p68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10673;p68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10674;p68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10675;p68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6" name="Google Shape;10676;p68"/>
          <p:cNvGrpSpPr/>
          <p:nvPr/>
        </p:nvGrpSpPr>
        <p:grpSpPr>
          <a:xfrm>
            <a:off x="4398347" y="3481661"/>
            <a:ext cx="332677" cy="331627"/>
            <a:chOff x="-47524975" y="3569100"/>
            <a:chExt cx="300875" cy="299925"/>
          </a:xfrm>
        </p:grpSpPr>
        <p:sp>
          <p:nvSpPr>
            <p:cNvPr id="10677" name="Google Shape;10677;p68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10678;p68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10679;p68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68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10681;p68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2" name="Google Shape;10682;p68"/>
          <p:cNvGrpSpPr/>
          <p:nvPr/>
        </p:nvGrpSpPr>
        <p:grpSpPr>
          <a:xfrm>
            <a:off x="4398775" y="3929304"/>
            <a:ext cx="331821" cy="252570"/>
            <a:chOff x="-47523400" y="3973950"/>
            <a:chExt cx="300100" cy="228425"/>
          </a:xfrm>
        </p:grpSpPr>
        <p:sp>
          <p:nvSpPr>
            <p:cNvPr id="10683" name="Google Shape;10683;p68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10684;p68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10685;p68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686;p68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68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8" name="Google Shape;10688;p68"/>
          <p:cNvGrpSpPr/>
          <p:nvPr/>
        </p:nvGrpSpPr>
        <p:grpSpPr>
          <a:xfrm>
            <a:off x="6458415" y="3072801"/>
            <a:ext cx="330964" cy="334004"/>
            <a:chOff x="-45673275" y="3199325"/>
            <a:chExt cx="299325" cy="302075"/>
          </a:xfrm>
        </p:grpSpPr>
        <p:sp>
          <p:nvSpPr>
            <p:cNvPr id="10689" name="Google Shape;10689;p68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10690;p68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10691;p68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2" name="Google Shape;10692;p68"/>
          <p:cNvGrpSpPr/>
          <p:nvPr/>
        </p:nvGrpSpPr>
        <p:grpSpPr>
          <a:xfrm>
            <a:off x="6457544" y="3500817"/>
            <a:ext cx="332705" cy="293508"/>
            <a:chOff x="-45674075" y="3586425"/>
            <a:chExt cx="300900" cy="265450"/>
          </a:xfrm>
        </p:grpSpPr>
        <p:sp>
          <p:nvSpPr>
            <p:cNvPr id="10693" name="Google Shape;10693;p68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694;p68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5" name="Google Shape;10695;p68"/>
          <p:cNvGrpSpPr/>
          <p:nvPr/>
        </p:nvGrpSpPr>
        <p:grpSpPr>
          <a:xfrm>
            <a:off x="6458415" y="3889222"/>
            <a:ext cx="330964" cy="332705"/>
            <a:chOff x="-45673275" y="3937700"/>
            <a:chExt cx="299325" cy="300900"/>
          </a:xfrm>
        </p:grpSpPr>
        <p:sp>
          <p:nvSpPr>
            <p:cNvPr id="10696" name="Google Shape;10696;p68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68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10698;p68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9" name="Google Shape;10699;p68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10700;p68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701;p68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2" name="Google Shape;10702;p68"/>
          <p:cNvGrpSpPr/>
          <p:nvPr/>
        </p:nvGrpSpPr>
        <p:grpSpPr>
          <a:xfrm>
            <a:off x="7727679" y="3047093"/>
            <a:ext cx="332705" cy="332705"/>
            <a:chOff x="-44512325" y="3176075"/>
            <a:chExt cx="300900" cy="300900"/>
          </a:xfrm>
        </p:grpSpPr>
        <p:sp>
          <p:nvSpPr>
            <p:cNvPr id="10703" name="Google Shape;10703;p68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10704;p68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10705;p68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6" name="Google Shape;10706;p68"/>
          <p:cNvGrpSpPr/>
          <p:nvPr/>
        </p:nvGrpSpPr>
        <p:grpSpPr>
          <a:xfrm>
            <a:off x="2742761" y="3054944"/>
            <a:ext cx="330964" cy="330964"/>
            <a:chOff x="-49027775" y="3183175"/>
            <a:chExt cx="299325" cy="299325"/>
          </a:xfrm>
        </p:grpSpPr>
        <p:sp>
          <p:nvSpPr>
            <p:cNvPr id="10707" name="Google Shape;10707;p68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708;p68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68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710;p68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1" name="Google Shape;10711;p68"/>
          <p:cNvGrpSpPr/>
          <p:nvPr/>
        </p:nvGrpSpPr>
        <p:grpSpPr>
          <a:xfrm>
            <a:off x="2742333" y="3461620"/>
            <a:ext cx="331821" cy="333590"/>
            <a:chOff x="-49027775" y="3550975"/>
            <a:chExt cx="300100" cy="301700"/>
          </a:xfrm>
        </p:grpSpPr>
        <p:sp>
          <p:nvSpPr>
            <p:cNvPr id="10712" name="Google Shape;10712;p68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713;p68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714;p68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715;p68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10716;p68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7" name="Google Shape;10717;p68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8" name="Google Shape;10718;p68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9" name="Google Shape;10719;p68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0" name="Google Shape;10720;p68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10721;p68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2" name="Google Shape;10722;p68"/>
          <p:cNvGrpSpPr/>
          <p:nvPr/>
        </p:nvGrpSpPr>
        <p:grpSpPr>
          <a:xfrm>
            <a:off x="2740536" y="3869845"/>
            <a:ext cx="335414" cy="332069"/>
            <a:chOff x="-49031025" y="3920175"/>
            <a:chExt cx="303350" cy="300325"/>
          </a:xfrm>
        </p:grpSpPr>
        <p:sp>
          <p:nvSpPr>
            <p:cNvPr id="10723" name="Google Shape;10723;p68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10724;p68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10725;p68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10726;p68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7" name="Google Shape;10727;p68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8" name="Google Shape;10728;p68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9" name="Google Shape;10729;p68"/>
          <p:cNvGrpSpPr/>
          <p:nvPr/>
        </p:nvGrpSpPr>
        <p:grpSpPr>
          <a:xfrm>
            <a:off x="4806336" y="3074100"/>
            <a:ext cx="332677" cy="330964"/>
            <a:chOff x="-47155575" y="3200500"/>
            <a:chExt cx="300875" cy="299325"/>
          </a:xfrm>
        </p:grpSpPr>
        <p:sp>
          <p:nvSpPr>
            <p:cNvPr id="10730" name="Google Shape;10730;p68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68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68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733;p68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68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68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6" name="Google Shape;10736;p68"/>
          <p:cNvGrpSpPr/>
          <p:nvPr/>
        </p:nvGrpSpPr>
        <p:grpSpPr>
          <a:xfrm>
            <a:off x="4806765" y="3481661"/>
            <a:ext cx="331821" cy="331821"/>
            <a:chOff x="-47154800" y="3569100"/>
            <a:chExt cx="300100" cy="300100"/>
          </a:xfrm>
        </p:grpSpPr>
        <p:sp>
          <p:nvSpPr>
            <p:cNvPr id="10737" name="Google Shape;10737;p68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68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68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68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68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68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3" name="Google Shape;10743;p68"/>
          <p:cNvGrpSpPr/>
          <p:nvPr/>
        </p:nvGrpSpPr>
        <p:grpSpPr>
          <a:xfrm>
            <a:off x="4807207" y="3890963"/>
            <a:ext cx="330936" cy="330107"/>
            <a:chOff x="-47154000" y="3939275"/>
            <a:chExt cx="299300" cy="298550"/>
          </a:xfrm>
        </p:grpSpPr>
        <p:sp>
          <p:nvSpPr>
            <p:cNvPr id="10744" name="Google Shape;10744;p68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68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68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68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8" name="Google Shape;10748;p68"/>
          <p:cNvGrpSpPr/>
          <p:nvPr/>
        </p:nvGrpSpPr>
        <p:grpSpPr>
          <a:xfrm>
            <a:off x="6885685" y="3074100"/>
            <a:ext cx="291767" cy="330964"/>
            <a:chOff x="-45286550" y="3200500"/>
            <a:chExt cx="263875" cy="299325"/>
          </a:xfrm>
        </p:grpSpPr>
        <p:sp>
          <p:nvSpPr>
            <p:cNvPr id="10749" name="Google Shape;10749;p68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68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68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2" name="Google Shape;10752;p68"/>
          <p:cNvGrpSpPr/>
          <p:nvPr/>
        </p:nvGrpSpPr>
        <p:grpSpPr>
          <a:xfrm>
            <a:off x="6885685" y="3482545"/>
            <a:ext cx="291767" cy="330936"/>
            <a:chOff x="-45286550" y="3569900"/>
            <a:chExt cx="263875" cy="299300"/>
          </a:xfrm>
        </p:grpSpPr>
        <p:sp>
          <p:nvSpPr>
            <p:cNvPr id="10753" name="Google Shape;10753;p68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68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68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10756;p68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10757;p68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68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9" name="Google Shape;10759;p68"/>
          <p:cNvGrpSpPr/>
          <p:nvPr/>
        </p:nvGrpSpPr>
        <p:grpSpPr>
          <a:xfrm>
            <a:off x="6896134" y="3890106"/>
            <a:ext cx="270869" cy="331821"/>
            <a:chOff x="-45277900" y="3938500"/>
            <a:chExt cx="244975" cy="300100"/>
          </a:xfrm>
        </p:grpSpPr>
        <p:sp>
          <p:nvSpPr>
            <p:cNvPr id="10760" name="Google Shape;10760;p68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68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68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68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4" name="Google Shape;10764;p68"/>
          <p:cNvGrpSpPr/>
          <p:nvPr/>
        </p:nvGrpSpPr>
        <p:grpSpPr>
          <a:xfrm>
            <a:off x="7728121" y="3490368"/>
            <a:ext cx="331821" cy="331821"/>
            <a:chOff x="-44502875" y="3576975"/>
            <a:chExt cx="300100" cy="300100"/>
          </a:xfrm>
        </p:grpSpPr>
        <p:sp>
          <p:nvSpPr>
            <p:cNvPr id="10765" name="Google Shape;10765;p68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68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68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8" name="Google Shape;10768;p68"/>
          <p:cNvGrpSpPr/>
          <p:nvPr/>
        </p:nvGrpSpPr>
        <p:grpSpPr>
          <a:xfrm>
            <a:off x="2356364" y="2181064"/>
            <a:ext cx="284806" cy="241434"/>
            <a:chOff x="1636184" y="2959225"/>
            <a:chExt cx="232666" cy="197250"/>
          </a:xfrm>
        </p:grpSpPr>
        <p:sp>
          <p:nvSpPr>
            <p:cNvPr id="10769" name="Google Shape;10769;p68"/>
            <p:cNvSpPr/>
            <p:nvPr/>
          </p:nvSpPr>
          <p:spPr>
            <a:xfrm>
              <a:off x="1649300" y="2959225"/>
              <a:ext cx="219550" cy="197250"/>
            </a:xfrm>
            <a:custGeom>
              <a:avLst/>
              <a:gdLst/>
              <a:ahLst/>
              <a:cxnLst/>
              <a:rect l="l" t="t" r="r" b="b"/>
              <a:pathLst>
                <a:path w="8782" h="7890" extrusionOk="0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68"/>
            <p:cNvSpPr/>
            <p:nvPr/>
          </p:nvSpPr>
          <p:spPr>
            <a:xfrm flipH="1">
              <a:off x="1636184" y="2959225"/>
              <a:ext cx="219550" cy="197250"/>
            </a:xfrm>
            <a:custGeom>
              <a:avLst/>
              <a:gdLst/>
              <a:ahLst/>
              <a:cxnLst/>
              <a:rect l="l" t="t" r="r" b="b"/>
              <a:pathLst>
                <a:path w="8782" h="7890" extrusionOk="0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68"/>
            <p:cNvSpPr/>
            <p:nvPr/>
          </p:nvSpPr>
          <p:spPr>
            <a:xfrm>
              <a:off x="1734750" y="3136775"/>
              <a:ext cx="36900" cy="19650"/>
            </a:xfrm>
            <a:custGeom>
              <a:avLst/>
              <a:gdLst/>
              <a:ahLst/>
              <a:cxnLst/>
              <a:rect l="l" t="t" r="r" b="b"/>
              <a:pathLst>
                <a:path w="1476" h="786" extrusionOk="0">
                  <a:moveTo>
                    <a:pt x="0" y="786"/>
                  </a:moveTo>
                  <a:lnTo>
                    <a:pt x="1476" y="786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10772" name="Google Shape;10772;p68"/>
            <p:cNvSpPr/>
            <p:nvPr/>
          </p:nvSpPr>
          <p:spPr>
            <a:xfrm>
              <a:off x="1684150" y="2963550"/>
              <a:ext cx="139900" cy="11300"/>
            </a:xfrm>
            <a:custGeom>
              <a:avLst/>
              <a:gdLst/>
              <a:ahLst/>
              <a:cxnLst/>
              <a:rect l="l" t="t" r="r" b="b"/>
              <a:pathLst>
                <a:path w="5596" h="452" extrusionOk="0">
                  <a:moveTo>
                    <a:pt x="0" y="452"/>
                  </a:moveTo>
                  <a:lnTo>
                    <a:pt x="5596" y="452"/>
                  </a:lnTo>
                  <a:lnTo>
                    <a:pt x="5500" y="0"/>
                  </a:lnTo>
                  <a:lnTo>
                    <a:pt x="238" y="4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  <p:grpSp>
        <p:nvGrpSpPr>
          <p:cNvPr id="10773" name="Google Shape;10773;p68"/>
          <p:cNvGrpSpPr/>
          <p:nvPr/>
        </p:nvGrpSpPr>
        <p:grpSpPr>
          <a:xfrm>
            <a:off x="3623760" y="2531111"/>
            <a:ext cx="239502" cy="338262"/>
            <a:chOff x="-47300587" y="123275"/>
            <a:chExt cx="190975" cy="269725"/>
          </a:xfrm>
        </p:grpSpPr>
        <p:sp>
          <p:nvSpPr>
            <p:cNvPr id="10774" name="Google Shape;10774;p68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68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68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68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68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3" name="Google Shape;10783;p69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Educational Process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784" name="Google Shape;10784;p69"/>
          <p:cNvSpPr/>
          <p:nvPr/>
        </p:nvSpPr>
        <p:spPr>
          <a:xfrm>
            <a:off x="1179006" y="1683910"/>
            <a:ext cx="297772" cy="343672"/>
          </a:xfrm>
          <a:custGeom>
            <a:avLst/>
            <a:gdLst/>
            <a:ahLst/>
            <a:cxnLst/>
            <a:rect l="l" t="t" r="r" b="b"/>
            <a:pathLst>
              <a:path w="10996" h="12691" extrusionOk="0">
                <a:moveTo>
                  <a:pt x="6050" y="820"/>
                </a:moveTo>
                <a:lnTo>
                  <a:pt x="6050" y="1639"/>
                </a:lnTo>
                <a:lnTo>
                  <a:pt x="5199" y="1639"/>
                </a:lnTo>
                <a:lnTo>
                  <a:pt x="5199" y="820"/>
                </a:lnTo>
                <a:close/>
                <a:moveTo>
                  <a:pt x="9358" y="2458"/>
                </a:moveTo>
                <a:lnTo>
                  <a:pt x="9358" y="8255"/>
                </a:lnTo>
                <a:lnTo>
                  <a:pt x="1923" y="8255"/>
                </a:lnTo>
                <a:lnTo>
                  <a:pt x="1923" y="2458"/>
                </a:lnTo>
                <a:close/>
                <a:moveTo>
                  <a:pt x="9767" y="9074"/>
                </a:moveTo>
                <a:cubicBezTo>
                  <a:pt x="10019" y="9074"/>
                  <a:pt x="10177" y="9295"/>
                  <a:pt x="10208" y="9515"/>
                </a:cubicBezTo>
                <a:cubicBezTo>
                  <a:pt x="10177" y="9704"/>
                  <a:pt x="10051" y="9830"/>
                  <a:pt x="9893" y="9925"/>
                </a:cubicBezTo>
                <a:cubicBezTo>
                  <a:pt x="9862" y="9940"/>
                  <a:pt x="9893" y="9948"/>
                  <a:pt x="9594" y="9948"/>
                </a:cubicBezTo>
                <a:cubicBezTo>
                  <a:pt x="9295" y="9948"/>
                  <a:pt x="8665" y="9940"/>
                  <a:pt x="7310" y="9925"/>
                </a:cubicBezTo>
                <a:lnTo>
                  <a:pt x="1513" y="9925"/>
                </a:lnTo>
                <a:cubicBezTo>
                  <a:pt x="1324" y="9925"/>
                  <a:pt x="1166" y="9799"/>
                  <a:pt x="1103" y="9641"/>
                </a:cubicBezTo>
                <a:cubicBezTo>
                  <a:pt x="1040" y="9358"/>
                  <a:pt x="1229" y="9074"/>
                  <a:pt x="1513" y="9074"/>
                </a:cubicBezTo>
                <a:close/>
                <a:moveTo>
                  <a:pt x="4790" y="1"/>
                </a:moveTo>
                <a:cubicBezTo>
                  <a:pt x="4538" y="1"/>
                  <a:pt x="4348" y="190"/>
                  <a:pt x="4348" y="379"/>
                </a:cubicBezTo>
                <a:lnTo>
                  <a:pt x="4348" y="1639"/>
                </a:lnTo>
                <a:lnTo>
                  <a:pt x="1419" y="1639"/>
                </a:lnTo>
                <a:cubicBezTo>
                  <a:pt x="1198" y="1639"/>
                  <a:pt x="1040" y="1828"/>
                  <a:pt x="1040" y="2080"/>
                </a:cubicBezTo>
                <a:lnTo>
                  <a:pt x="1040" y="8349"/>
                </a:lnTo>
                <a:cubicBezTo>
                  <a:pt x="788" y="8413"/>
                  <a:pt x="568" y="8570"/>
                  <a:pt x="410" y="8791"/>
                </a:cubicBezTo>
                <a:cubicBezTo>
                  <a:pt x="1" y="9358"/>
                  <a:pt x="158" y="10145"/>
                  <a:pt x="725" y="10555"/>
                </a:cubicBezTo>
                <a:cubicBezTo>
                  <a:pt x="914" y="10649"/>
                  <a:pt x="1166" y="10744"/>
                  <a:pt x="1419" y="10744"/>
                </a:cubicBezTo>
                <a:lnTo>
                  <a:pt x="3277" y="10744"/>
                </a:lnTo>
                <a:lnTo>
                  <a:pt x="2679" y="12067"/>
                </a:lnTo>
                <a:cubicBezTo>
                  <a:pt x="2616" y="12288"/>
                  <a:pt x="2679" y="12508"/>
                  <a:pt x="2836" y="12634"/>
                </a:cubicBezTo>
                <a:cubicBezTo>
                  <a:pt x="2913" y="12673"/>
                  <a:pt x="2987" y="12691"/>
                  <a:pt x="3057" y="12691"/>
                </a:cubicBezTo>
                <a:cubicBezTo>
                  <a:pt x="3214" y="12691"/>
                  <a:pt x="3347" y="12598"/>
                  <a:pt x="3435" y="12445"/>
                </a:cubicBezTo>
                <a:lnTo>
                  <a:pt x="4159" y="10744"/>
                </a:lnTo>
                <a:lnTo>
                  <a:pt x="5136" y="10744"/>
                </a:lnTo>
                <a:lnTo>
                  <a:pt x="5136" y="12225"/>
                </a:lnTo>
                <a:cubicBezTo>
                  <a:pt x="5136" y="12445"/>
                  <a:pt x="5294" y="12634"/>
                  <a:pt x="5483" y="12666"/>
                </a:cubicBezTo>
                <a:cubicBezTo>
                  <a:pt x="5501" y="12668"/>
                  <a:pt x="5520" y="12669"/>
                  <a:pt x="5538" y="12669"/>
                </a:cubicBezTo>
                <a:cubicBezTo>
                  <a:pt x="5766" y="12669"/>
                  <a:pt x="5955" y="12492"/>
                  <a:pt x="5955" y="12288"/>
                </a:cubicBezTo>
                <a:lnTo>
                  <a:pt x="5955" y="10744"/>
                </a:lnTo>
                <a:lnTo>
                  <a:pt x="6932" y="10744"/>
                </a:lnTo>
                <a:lnTo>
                  <a:pt x="7657" y="12382"/>
                </a:lnTo>
                <a:cubicBezTo>
                  <a:pt x="7708" y="12538"/>
                  <a:pt x="7888" y="12651"/>
                  <a:pt x="8056" y="12651"/>
                </a:cubicBezTo>
                <a:cubicBezTo>
                  <a:pt x="8092" y="12651"/>
                  <a:pt x="8127" y="12645"/>
                  <a:pt x="8161" y="12634"/>
                </a:cubicBezTo>
                <a:cubicBezTo>
                  <a:pt x="8413" y="12540"/>
                  <a:pt x="8507" y="12256"/>
                  <a:pt x="8444" y="12067"/>
                </a:cubicBezTo>
                <a:lnTo>
                  <a:pt x="7846" y="10744"/>
                </a:lnTo>
                <a:lnTo>
                  <a:pt x="9704" y="10744"/>
                </a:lnTo>
                <a:cubicBezTo>
                  <a:pt x="10366" y="10744"/>
                  <a:pt x="10965" y="10177"/>
                  <a:pt x="10965" y="9484"/>
                </a:cubicBezTo>
                <a:cubicBezTo>
                  <a:pt x="10996" y="8980"/>
                  <a:pt x="10681" y="8507"/>
                  <a:pt x="10177" y="8349"/>
                </a:cubicBezTo>
                <a:lnTo>
                  <a:pt x="10177" y="2080"/>
                </a:lnTo>
                <a:cubicBezTo>
                  <a:pt x="10177" y="1828"/>
                  <a:pt x="9988" y="1639"/>
                  <a:pt x="9736" y="1639"/>
                </a:cubicBezTo>
                <a:lnTo>
                  <a:pt x="6869" y="1639"/>
                </a:lnTo>
                <a:lnTo>
                  <a:pt x="6869" y="379"/>
                </a:lnTo>
                <a:cubicBezTo>
                  <a:pt x="6869" y="158"/>
                  <a:pt x="6680" y="1"/>
                  <a:pt x="64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5" name="Google Shape;10785;p69"/>
          <p:cNvSpPr/>
          <p:nvPr/>
        </p:nvSpPr>
        <p:spPr>
          <a:xfrm>
            <a:off x="1151710" y="2099169"/>
            <a:ext cx="352365" cy="311637"/>
          </a:xfrm>
          <a:custGeom>
            <a:avLst/>
            <a:gdLst/>
            <a:ahLst/>
            <a:cxnLst/>
            <a:rect l="l" t="t" r="r" b="b"/>
            <a:pathLst>
              <a:path w="13012" h="11508" extrusionOk="0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6" name="Google Shape;10786;p69"/>
          <p:cNvSpPr/>
          <p:nvPr/>
        </p:nvSpPr>
        <p:spPr>
          <a:xfrm>
            <a:off x="1159373" y="2477627"/>
            <a:ext cx="337038" cy="343537"/>
          </a:xfrm>
          <a:custGeom>
            <a:avLst/>
            <a:gdLst/>
            <a:ahLst/>
            <a:cxnLst/>
            <a:rect l="l" t="t" r="r" b="b"/>
            <a:pathLst>
              <a:path w="12446" h="12686" extrusionOk="0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87" name="Google Shape;10787;p69"/>
          <p:cNvGrpSpPr/>
          <p:nvPr/>
        </p:nvGrpSpPr>
        <p:grpSpPr>
          <a:xfrm>
            <a:off x="3151213" y="1709564"/>
            <a:ext cx="342129" cy="343862"/>
            <a:chOff x="-41270450" y="1973375"/>
            <a:chExt cx="315850" cy="317450"/>
          </a:xfrm>
        </p:grpSpPr>
        <p:sp>
          <p:nvSpPr>
            <p:cNvPr id="10788" name="Google Shape;10788;p69"/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9" name="Google Shape;10789;p69"/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0" name="Google Shape;10790;p69"/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1" name="Google Shape;10791;p69"/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2" name="Google Shape;10792;p69"/>
          <p:cNvGrpSpPr/>
          <p:nvPr/>
        </p:nvGrpSpPr>
        <p:grpSpPr>
          <a:xfrm>
            <a:off x="3140177" y="2105636"/>
            <a:ext cx="364199" cy="342318"/>
            <a:chOff x="-41291625" y="2339025"/>
            <a:chExt cx="336225" cy="316025"/>
          </a:xfrm>
        </p:grpSpPr>
        <p:sp>
          <p:nvSpPr>
            <p:cNvPr id="10793" name="Google Shape;10793;p69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4" name="Google Shape;10794;p69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95" name="Google Shape;10795;p69"/>
          <p:cNvSpPr/>
          <p:nvPr/>
        </p:nvSpPr>
        <p:spPr>
          <a:xfrm>
            <a:off x="3118588" y="2277702"/>
            <a:ext cx="0" cy="27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6" name="Google Shape;10796;p69"/>
          <p:cNvSpPr/>
          <p:nvPr/>
        </p:nvSpPr>
        <p:spPr>
          <a:xfrm>
            <a:off x="3150235" y="2503353"/>
            <a:ext cx="346380" cy="343564"/>
          </a:xfrm>
          <a:custGeom>
            <a:avLst/>
            <a:gdLst/>
            <a:ahLst/>
            <a:cxnLst/>
            <a:rect l="l" t="t" r="r" b="b"/>
            <a:pathLst>
              <a:path w="12791" h="12687" extrusionOk="0">
                <a:moveTo>
                  <a:pt x="2986" y="7684"/>
                </a:moveTo>
                <a:cubicBezTo>
                  <a:pt x="4110" y="7684"/>
                  <a:pt x="5072" y="8568"/>
                  <a:pt x="5072" y="9751"/>
                </a:cubicBezTo>
                <a:cubicBezTo>
                  <a:pt x="5072" y="10727"/>
                  <a:pt x="4474" y="11484"/>
                  <a:pt x="3623" y="11736"/>
                </a:cubicBezTo>
                <a:cubicBezTo>
                  <a:pt x="3405" y="11810"/>
                  <a:pt x="3185" y="11846"/>
                  <a:pt x="2971" y="11846"/>
                </a:cubicBezTo>
                <a:cubicBezTo>
                  <a:pt x="2101" y="11846"/>
                  <a:pt x="1311" y="11265"/>
                  <a:pt x="1008" y="10381"/>
                </a:cubicBezTo>
                <a:cubicBezTo>
                  <a:pt x="662" y="9278"/>
                  <a:pt x="1292" y="8113"/>
                  <a:pt x="2394" y="7766"/>
                </a:cubicBezTo>
                <a:cubicBezTo>
                  <a:pt x="2594" y="7710"/>
                  <a:pt x="2792" y="7684"/>
                  <a:pt x="2986" y="7684"/>
                </a:cubicBezTo>
                <a:close/>
                <a:moveTo>
                  <a:pt x="9886" y="7696"/>
                </a:moveTo>
                <a:cubicBezTo>
                  <a:pt x="10161" y="7696"/>
                  <a:pt x="10441" y="7749"/>
                  <a:pt x="10712" y="7861"/>
                </a:cubicBezTo>
                <a:cubicBezTo>
                  <a:pt x="11468" y="8176"/>
                  <a:pt x="11972" y="8869"/>
                  <a:pt x="11972" y="9751"/>
                </a:cubicBezTo>
                <a:cubicBezTo>
                  <a:pt x="11972" y="10696"/>
                  <a:pt x="11373" y="11484"/>
                  <a:pt x="10523" y="11736"/>
                </a:cubicBezTo>
                <a:cubicBezTo>
                  <a:pt x="10305" y="11810"/>
                  <a:pt x="10085" y="11846"/>
                  <a:pt x="9870" y="11846"/>
                </a:cubicBezTo>
                <a:cubicBezTo>
                  <a:pt x="9001" y="11846"/>
                  <a:pt x="8211" y="11265"/>
                  <a:pt x="7908" y="10381"/>
                </a:cubicBezTo>
                <a:cubicBezTo>
                  <a:pt x="7750" y="9940"/>
                  <a:pt x="7782" y="9436"/>
                  <a:pt x="8002" y="8963"/>
                </a:cubicBezTo>
                <a:cubicBezTo>
                  <a:pt x="8309" y="8162"/>
                  <a:pt x="9073" y="7696"/>
                  <a:pt x="9886" y="7696"/>
                </a:cubicBezTo>
                <a:close/>
                <a:moveTo>
                  <a:pt x="2151" y="1"/>
                </a:moveTo>
                <a:cubicBezTo>
                  <a:pt x="1058" y="1"/>
                  <a:pt x="63" y="900"/>
                  <a:pt x="63" y="2064"/>
                </a:cubicBezTo>
                <a:lnTo>
                  <a:pt x="63" y="9593"/>
                </a:lnTo>
                <a:cubicBezTo>
                  <a:pt x="0" y="10633"/>
                  <a:pt x="504" y="11578"/>
                  <a:pt x="1323" y="12177"/>
                </a:cubicBezTo>
                <a:cubicBezTo>
                  <a:pt x="1822" y="12521"/>
                  <a:pt x="2387" y="12686"/>
                  <a:pt x="2947" y="12686"/>
                </a:cubicBezTo>
                <a:cubicBezTo>
                  <a:pt x="3874" y="12686"/>
                  <a:pt x="4786" y="12233"/>
                  <a:pt x="5356" y="11389"/>
                </a:cubicBezTo>
                <a:cubicBezTo>
                  <a:pt x="5671" y="10916"/>
                  <a:pt x="5860" y="10381"/>
                  <a:pt x="5860" y="9782"/>
                </a:cubicBezTo>
                <a:cubicBezTo>
                  <a:pt x="5860" y="9625"/>
                  <a:pt x="6018" y="9467"/>
                  <a:pt x="6207" y="9373"/>
                </a:cubicBezTo>
                <a:cubicBezTo>
                  <a:pt x="6270" y="9357"/>
                  <a:pt x="6340" y="9349"/>
                  <a:pt x="6411" y="9349"/>
                </a:cubicBezTo>
                <a:cubicBezTo>
                  <a:pt x="6482" y="9349"/>
                  <a:pt x="6553" y="9357"/>
                  <a:pt x="6616" y="9373"/>
                </a:cubicBezTo>
                <a:cubicBezTo>
                  <a:pt x="6805" y="9467"/>
                  <a:pt x="6963" y="9625"/>
                  <a:pt x="6963" y="9782"/>
                </a:cubicBezTo>
                <a:cubicBezTo>
                  <a:pt x="6963" y="10759"/>
                  <a:pt x="7467" y="11641"/>
                  <a:pt x="8223" y="12177"/>
                </a:cubicBezTo>
                <a:cubicBezTo>
                  <a:pt x="8709" y="12521"/>
                  <a:pt x="9272" y="12686"/>
                  <a:pt x="9833" y="12686"/>
                </a:cubicBezTo>
                <a:cubicBezTo>
                  <a:pt x="10762" y="12686"/>
                  <a:pt x="11686" y="12233"/>
                  <a:pt x="12256" y="11389"/>
                </a:cubicBezTo>
                <a:cubicBezTo>
                  <a:pt x="12602" y="10885"/>
                  <a:pt x="12791" y="10223"/>
                  <a:pt x="12728" y="9530"/>
                </a:cubicBezTo>
                <a:cubicBezTo>
                  <a:pt x="12791" y="9467"/>
                  <a:pt x="12791" y="9971"/>
                  <a:pt x="12791" y="2064"/>
                </a:cubicBezTo>
                <a:cubicBezTo>
                  <a:pt x="12791" y="1780"/>
                  <a:pt x="12760" y="1497"/>
                  <a:pt x="12634" y="1276"/>
                </a:cubicBezTo>
                <a:cubicBezTo>
                  <a:pt x="12310" y="458"/>
                  <a:pt x="11539" y="8"/>
                  <a:pt x="10750" y="8"/>
                </a:cubicBezTo>
                <a:cubicBezTo>
                  <a:pt x="10232" y="8"/>
                  <a:pt x="9706" y="202"/>
                  <a:pt x="9294" y="614"/>
                </a:cubicBezTo>
                <a:cubicBezTo>
                  <a:pt x="9137" y="772"/>
                  <a:pt x="9137" y="1024"/>
                  <a:pt x="9294" y="1182"/>
                </a:cubicBezTo>
                <a:cubicBezTo>
                  <a:pt x="9373" y="1260"/>
                  <a:pt x="9483" y="1300"/>
                  <a:pt x="9593" y="1300"/>
                </a:cubicBezTo>
                <a:cubicBezTo>
                  <a:pt x="9704" y="1300"/>
                  <a:pt x="9814" y="1260"/>
                  <a:pt x="9893" y="1182"/>
                </a:cubicBezTo>
                <a:cubicBezTo>
                  <a:pt x="10140" y="935"/>
                  <a:pt x="10448" y="819"/>
                  <a:pt x="10752" y="819"/>
                </a:cubicBezTo>
                <a:cubicBezTo>
                  <a:pt x="11263" y="819"/>
                  <a:pt x="11763" y="1144"/>
                  <a:pt x="11940" y="1717"/>
                </a:cubicBezTo>
                <a:cubicBezTo>
                  <a:pt x="11972" y="1812"/>
                  <a:pt x="11972" y="1938"/>
                  <a:pt x="11972" y="2064"/>
                </a:cubicBezTo>
                <a:lnTo>
                  <a:pt x="11972" y="7766"/>
                </a:lnTo>
                <a:cubicBezTo>
                  <a:pt x="11389" y="7183"/>
                  <a:pt x="10644" y="6907"/>
                  <a:pt x="9909" y="6907"/>
                </a:cubicBezTo>
                <a:cubicBezTo>
                  <a:pt x="8779" y="6907"/>
                  <a:pt x="7673" y="7559"/>
                  <a:pt x="7215" y="8743"/>
                </a:cubicBezTo>
                <a:cubicBezTo>
                  <a:pt x="6994" y="8617"/>
                  <a:pt x="6750" y="8554"/>
                  <a:pt x="6494" y="8554"/>
                </a:cubicBezTo>
                <a:cubicBezTo>
                  <a:pt x="6238" y="8554"/>
                  <a:pt x="5970" y="8617"/>
                  <a:pt x="5702" y="8743"/>
                </a:cubicBezTo>
                <a:cubicBezTo>
                  <a:pt x="5513" y="8207"/>
                  <a:pt x="5135" y="7735"/>
                  <a:pt x="4600" y="7388"/>
                </a:cubicBezTo>
                <a:cubicBezTo>
                  <a:pt x="4117" y="7053"/>
                  <a:pt x="3560" y="6889"/>
                  <a:pt x="3001" y="6889"/>
                </a:cubicBezTo>
                <a:cubicBezTo>
                  <a:pt x="2248" y="6889"/>
                  <a:pt x="1493" y="7187"/>
                  <a:pt x="914" y="7766"/>
                </a:cubicBezTo>
                <a:lnTo>
                  <a:pt x="914" y="2064"/>
                </a:lnTo>
                <a:cubicBezTo>
                  <a:pt x="914" y="1340"/>
                  <a:pt x="1486" y="814"/>
                  <a:pt x="2132" y="814"/>
                </a:cubicBezTo>
                <a:cubicBezTo>
                  <a:pt x="2301" y="814"/>
                  <a:pt x="2476" y="851"/>
                  <a:pt x="2646" y="929"/>
                </a:cubicBezTo>
                <a:cubicBezTo>
                  <a:pt x="2804" y="992"/>
                  <a:pt x="2899" y="1087"/>
                  <a:pt x="3025" y="1182"/>
                </a:cubicBezTo>
                <a:cubicBezTo>
                  <a:pt x="3103" y="1260"/>
                  <a:pt x="3214" y="1300"/>
                  <a:pt x="3324" y="1300"/>
                </a:cubicBezTo>
                <a:cubicBezTo>
                  <a:pt x="3434" y="1300"/>
                  <a:pt x="3544" y="1260"/>
                  <a:pt x="3623" y="1182"/>
                </a:cubicBezTo>
                <a:cubicBezTo>
                  <a:pt x="3781" y="1024"/>
                  <a:pt x="3781" y="772"/>
                  <a:pt x="3623" y="614"/>
                </a:cubicBezTo>
                <a:cubicBezTo>
                  <a:pt x="3434" y="394"/>
                  <a:pt x="3214" y="236"/>
                  <a:pt x="2962" y="173"/>
                </a:cubicBezTo>
                <a:cubicBezTo>
                  <a:pt x="2694" y="55"/>
                  <a:pt x="2420" y="1"/>
                  <a:pt x="21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7" name="Google Shape;10797;p69"/>
          <p:cNvSpPr/>
          <p:nvPr/>
        </p:nvSpPr>
        <p:spPr>
          <a:xfrm>
            <a:off x="5251993" y="1681364"/>
            <a:ext cx="213309" cy="342995"/>
          </a:xfrm>
          <a:custGeom>
            <a:avLst/>
            <a:gdLst/>
            <a:ahLst/>
            <a:cxnLst/>
            <a:rect l="l" t="t" r="r" b="b"/>
            <a:pathLst>
              <a:path w="7877" h="12666" extrusionOk="0">
                <a:moveTo>
                  <a:pt x="6491" y="788"/>
                </a:moveTo>
                <a:cubicBezTo>
                  <a:pt x="6743" y="788"/>
                  <a:pt x="6900" y="977"/>
                  <a:pt x="6932" y="1197"/>
                </a:cubicBezTo>
                <a:cubicBezTo>
                  <a:pt x="6869" y="1449"/>
                  <a:pt x="6711" y="1607"/>
                  <a:pt x="6459" y="1607"/>
                </a:cubicBezTo>
                <a:lnTo>
                  <a:pt x="5640" y="1607"/>
                </a:lnTo>
                <a:cubicBezTo>
                  <a:pt x="5388" y="1607"/>
                  <a:pt x="5230" y="1827"/>
                  <a:pt x="5230" y="2017"/>
                </a:cubicBezTo>
                <a:cubicBezTo>
                  <a:pt x="5230" y="2237"/>
                  <a:pt x="5451" y="2458"/>
                  <a:pt x="5640" y="2458"/>
                </a:cubicBezTo>
                <a:lnTo>
                  <a:pt x="6081" y="2458"/>
                </a:lnTo>
                <a:lnTo>
                  <a:pt x="6081" y="4379"/>
                </a:lnTo>
                <a:lnTo>
                  <a:pt x="1922" y="4379"/>
                </a:lnTo>
                <a:lnTo>
                  <a:pt x="1922" y="2458"/>
                </a:lnTo>
                <a:lnTo>
                  <a:pt x="2364" y="2458"/>
                </a:lnTo>
                <a:cubicBezTo>
                  <a:pt x="2616" y="2458"/>
                  <a:pt x="2805" y="2237"/>
                  <a:pt x="2805" y="2017"/>
                </a:cubicBezTo>
                <a:cubicBezTo>
                  <a:pt x="2805" y="1764"/>
                  <a:pt x="2616" y="1607"/>
                  <a:pt x="2364" y="1607"/>
                </a:cubicBezTo>
                <a:lnTo>
                  <a:pt x="1544" y="1607"/>
                </a:lnTo>
                <a:cubicBezTo>
                  <a:pt x="1292" y="1607"/>
                  <a:pt x="1135" y="1418"/>
                  <a:pt x="1135" y="1197"/>
                </a:cubicBezTo>
                <a:cubicBezTo>
                  <a:pt x="1135" y="945"/>
                  <a:pt x="1355" y="788"/>
                  <a:pt x="1544" y="788"/>
                </a:cubicBezTo>
                <a:close/>
                <a:moveTo>
                  <a:pt x="6018" y="5135"/>
                </a:moveTo>
                <a:lnTo>
                  <a:pt x="6018" y="9641"/>
                </a:lnTo>
                <a:cubicBezTo>
                  <a:pt x="6018" y="10901"/>
                  <a:pt x="5136" y="11815"/>
                  <a:pt x="3970" y="11815"/>
                </a:cubicBezTo>
                <a:cubicBezTo>
                  <a:pt x="2994" y="11815"/>
                  <a:pt x="2143" y="11090"/>
                  <a:pt x="1985" y="10176"/>
                </a:cubicBezTo>
                <a:lnTo>
                  <a:pt x="3151" y="10176"/>
                </a:lnTo>
                <a:cubicBezTo>
                  <a:pt x="3403" y="10176"/>
                  <a:pt x="3561" y="9956"/>
                  <a:pt x="3561" y="9735"/>
                </a:cubicBezTo>
                <a:cubicBezTo>
                  <a:pt x="3561" y="9483"/>
                  <a:pt x="3340" y="9326"/>
                  <a:pt x="3151" y="9326"/>
                </a:cubicBezTo>
                <a:lnTo>
                  <a:pt x="1891" y="9326"/>
                </a:lnTo>
                <a:lnTo>
                  <a:pt x="1891" y="8507"/>
                </a:lnTo>
                <a:lnTo>
                  <a:pt x="3151" y="8507"/>
                </a:lnTo>
                <a:cubicBezTo>
                  <a:pt x="3403" y="8507"/>
                  <a:pt x="3561" y="8317"/>
                  <a:pt x="3561" y="8065"/>
                </a:cubicBezTo>
                <a:cubicBezTo>
                  <a:pt x="3561" y="7845"/>
                  <a:pt x="3340" y="7656"/>
                  <a:pt x="3151" y="7656"/>
                </a:cubicBezTo>
                <a:lnTo>
                  <a:pt x="1891" y="7656"/>
                </a:lnTo>
                <a:lnTo>
                  <a:pt x="1891" y="6805"/>
                </a:lnTo>
                <a:lnTo>
                  <a:pt x="3151" y="6805"/>
                </a:lnTo>
                <a:cubicBezTo>
                  <a:pt x="3403" y="6805"/>
                  <a:pt x="3561" y="6616"/>
                  <a:pt x="3561" y="6396"/>
                </a:cubicBezTo>
                <a:cubicBezTo>
                  <a:pt x="3561" y="6144"/>
                  <a:pt x="3340" y="5955"/>
                  <a:pt x="3151" y="5955"/>
                </a:cubicBezTo>
                <a:lnTo>
                  <a:pt x="1891" y="5955"/>
                </a:lnTo>
                <a:lnTo>
                  <a:pt x="1891" y="5135"/>
                </a:lnTo>
                <a:close/>
                <a:moveTo>
                  <a:pt x="1513" y="0"/>
                </a:moveTo>
                <a:cubicBezTo>
                  <a:pt x="1072" y="0"/>
                  <a:pt x="725" y="189"/>
                  <a:pt x="473" y="567"/>
                </a:cubicBezTo>
                <a:cubicBezTo>
                  <a:pt x="1" y="1229"/>
                  <a:pt x="316" y="2143"/>
                  <a:pt x="1103" y="2395"/>
                </a:cubicBezTo>
                <a:lnTo>
                  <a:pt x="1103" y="9767"/>
                </a:lnTo>
                <a:cubicBezTo>
                  <a:pt x="1103" y="11422"/>
                  <a:pt x="2503" y="12666"/>
                  <a:pt x="4038" y="12666"/>
                </a:cubicBezTo>
                <a:cubicBezTo>
                  <a:pt x="4402" y="12666"/>
                  <a:pt x="4774" y="12596"/>
                  <a:pt x="5136" y="12445"/>
                </a:cubicBezTo>
                <a:cubicBezTo>
                  <a:pt x="6176" y="12004"/>
                  <a:pt x="6900" y="10964"/>
                  <a:pt x="6900" y="9767"/>
                </a:cubicBezTo>
                <a:lnTo>
                  <a:pt x="6900" y="2395"/>
                </a:lnTo>
                <a:cubicBezTo>
                  <a:pt x="7121" y="2332"/>
                  <a:pt x="7373" y="2174"/>
                  <a:pt x="7530" y="1922"/>
                </a:cubicBezTo>
                <a:cubicBezTo>
                  <a:pt x="7877" y="1355"/>
                  <a:pt x="7719" y="599"/>
                  <a:pt x="7184" y="189"/>
                </a:cubicBezTo>
                <a:cubicBezTo>
                  <a:pt x="6963" y="95"/>
                  <a:pt x="6743" y="0"/>
                  <a:pt x="64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8" name="Google Shape;10798;p69"/>
          <p:cNvSpPr/>
          <p:nvPr/>
        </p:nvSpPr>
        <p:spPr>
          <a:xfrm>
            <a:off x="5207637" y="2076991"/>
            <a:ext cx="302023" cy="344918"/>
          </a:xfrm>
          <a:custGeom>
            <a:avLst/>
            <a:gdLst/>
            <a:ahLst/>
            <a:cxnLst/>
            <a:rect l="l" t="t" r="r" b="b"/>
            <a:pathLst>
              <a:path w="11153" h="12737" extrusionOk="0">
                <a:moveTo>
                  <a:pt x="9452" y="4262"/>
                </a:moveTo>
                <a:lnTo>
                  <a:pt x="9452" y="4262"/>
                </a:lnTo>
                <a:cubicBezTo>
                  <a:pt x="9704" y="4703"/>
                  <a:pt x="9609" y="5270"/>
                  <a:pt x="9231" y="5679"/>
                </a:cubicBezTo>
                <a:cubicBezTo>
                  <a:pt x="8976" y="5915"/>
                  <a:pt x="8672" y="6040"/>
                  <a:pt x="8364" y="6040"/>
                </a:cubicBezTo>
                <a:cubicBezTo>
                  <a:pt x="8178" y="6040"/>
                  <a:pt x="7992" y="5995"/>
                  <a:pt x="7814" y="5900"/>
                </a:cubicBezTo>
                <a:lnTo>
                  <a:pt x="9452" y="4262"/>
                </a:lnTo>
                <a:close/>
                <a:moveTo>
                  <a:pt x="6018" y="835"/>
                </a:moveTo>
                <a:cubicBezTo>
                  <a:pt x="6120" y="835"/>
                  <a:pt x="6223" y="875"/>
                  <a:pt x="6301" y="954"/>
                </a:cubicBezTo>
                <a:lnTo>
                  <a:pt x="7215" y="1867"/>
                </a:lnTo>
                <a:cubicBezTo>
                  <a:pt x="7306" y="1935"/>
                  <a:pt x="7397" y="1987"/>
                  <a:pt x="7499" y="1987"/>
                </a:cubicBezTo>
                <a:cubicBezTo>
                  <a:pt x="7539" y="1987"/>
                  <a:pt x="7581" y="1979"/>
                  <a:pt x="7625" y="1962"/>
                </a:cubicBezTo>
                <a:cubicBezTo>
                  <a:pt x="7863" y="1897"/>
                  <a:pt x="8110" y="1865"/>
                  <a:pt x="8359" y="1865"/>
                </a:cubicBezTo>
                <a:cubicBezTo>
                  <a:pt x="8963" y="1865"/>
                  <a:pt x="9578" y="2055"/>
                  <a:pt x="10113" y="2434"/>
                </a:cubicBezTo>
                <a:lnTo>
                  <a:pt x="6049" y="6498"/>
                </a:lnTo>
                <a:cubicBezTo>
                  <a:pt x="5482" y="5774"/>
                  <a:pt x="5356" y="4892"/>
                  <a:pt x="5577" y="4010"/>
                </a:cubicBezTo>
                <a:cubicBezTo>
                  <a:pt x="5608" y="3852"/>
                  <a:pt x="5577" y="3726"/>
                  <a:pt x="5451" y="3631"/>
                </a:cubicBezTo>
                <a:lnTo>
                  <a:pt x="5199" y="3379"/>
                </a:lnTo>
                <a:lnTo>
                  <a:pt x="4537" y="2718"/>
                </a:lnTo>
                <a:cubicBezTo>
                  <a:pt x="4380" y="2560"/>
                  <a:pt x="4380" y="2277"/>
                  <a:pt x="4537" y="2119"/>
                </a:cubicBezTo>
                <a:lnTo>
                  <a:pt x="5734" y="954"/>
                </a:lnTo>
                <a:cubicBezTo>
                  <a:pt x="5813" y="875"/>
                  <a:pt x="5915" y="835"/>
                  <a:pt x="6018" y="835"/>
                </a:cubicBezTo>
                <a:close/>
                <a:moveTo>
                  <a:pt x="1290" y="6917"/>
                </a:moveTo>
                <a:cubicBezTo>
                  <a:pt x="1502" y="6917"/>
                  <a:pt x="1702" y="7106"/>
                  <a:pt x="1702" y="7318"/>
                </a:cubicBezTo>
                <a:cubicBezTo>
                  <a:pt x="1670" y="7538"/>
                  <a:pt x="1544" y="7696"/>
                  <a:pt x="1387" y="7727"/>
                </a:cubicBezTo>
                <a:cubicBezTo>
                  <a:pt x="1342" y="7740"/>
                  <a:pt x="1298" y="7746"/>
                  <a:pt x="1256" y="7746"/>
                </a:cubicBezTo>
                <a:cubicBezTo>
                  <a:pt x="1084" y="7746"/>
                  <a:pt x="933" y="7645"/>
                  <a:pt x="883" y="7444"/>
                </a:cubicBezTo>
                <a:cubicBezTo>
                  <a:pt x="788" y="7223"/>
                  <a:pt x="914" y="7002"/>
                  <a:pt x="1166" y="6939"/>
                </a:cubicBezTo>
                <a:cubicBezTo>
                  <a:pt x="1207" y="6924"/>
                  <a:pt x="1248" y="6917"/>
                  <a:pt x="1290" y="6917"/>
                </a:cubicBezTo>
                <a:close/>
                <a:moveTo>
                  <a:pt x="5807" y="10240"/>
                </a:moveTo>
                <a:cubicBezTo>
                  <a:pt x="6104" y="10240"/>
                  <a:pt x="6409" y="10293"/>
                  <a:pt x="6711" y="10405"/>
                </a:cubicBezTo>
                <a:cubicBezTo>
                  <a:pt x="7373" y="10626"/>
                  <a:pt x="7877" y="11193"/>
                  <a:pt x="8160" y="11886"/>
                </a:cubicBezTo>
                <a:lnTo>
                  <a:pt x="3529" y="11886"/>
                </a:lnTo>
                <a:cubicBezTo>
                  <a:pt x="3847" y="10882"/>
                  <a:pt x="4774" y="10240"/>
                  <a:pt x="5807" y="10240"/>
                </a:cubicBezTo>
                <a:close/>
                <a:moveTo>
                  <a:pt x="6030" y="1"/>
                </a:moveTo>
                <a:cubicBezTo>
                  <a:pt x="5711" y="1"/>
                  <a:pt x="5388" y="119"/>
                  <a:pt x="5136" y="355"/>
                </a:cubicBezTo>
                <a:lnTo>
                  <a:pt x="3938" y="1552"/>
                </a:lnTo>
                <a:cubicBezTo>
                  <a:pt x="3466" y="1993"/>
                  <a:pt x="3466" y="2781"/>
                  <a:pt x="3938" y="3316"/>
                </a:cubicBezTo>
                <a:lnTo>
                  <a:pt x="4348" y="3694"/>
                </a:lnTo>
                <a:lnTo>
                  <a:pt x="1828" y="6215"/>
                </a:lnTo>
                <a:cubicBezTo>
                  <a:pt x="1652" y="6127"/>
                  <a:pt x="1468" y="6087"/>
                  <a:pt x="1287" y="6087"/>
                </a:cubicBezTo>
                <a:cubicBezTo>
                  <a:pt x="623" y="6087"/>
                  <a:pt x="0" y="6625"/>
                  <a:pt x="0" y="7318"/>
                </a:cubicBezTo>
                <a:cubicBezTo>
                  <a:pt x="0" y="8052"/>
                  <a:pt x="611" y="8583"/>
                  <a:pt x="1293" y="8583"/>
                </a:cubicBezTo>
                <a:cubicBezTo>
                  <a:pt x="1459" y="8583"/>
                  <a:pt x="1629" y="8551"/>
                  <a:pt x="1796" y="8483"/>
                </a:cubicBezTo>
                <a:lnTo>
                  <a:pt x="3592" y="10279"/>
                </a:lnTo>
                <a:cubicBezTo>
                  <a:pt x="3056" y="10783"/>
                  <a:pt x="2647" y="11476"/>
                  <a:pt x="2584" y="12264"/>
                </a:cubicBezTo>
                <a:cubicBezTo>
                  <a:pt x="2521" y="12484"/>
                  <a:pt x="2741" y="12736"/>
                  <a:pt x="2962" y="12736"/>
                </a:cubicBezTo>
                <a:lnTo>
                  <a:pt x="8664" y="12736"/>
                </a:lnTo>
                <a:cubicBezTo>
                  <a:pt x="8916" y="12736"/>
                  <a:pt x="9105" y="12484"/>
                  <a:pt x="9074" y="12264"/>
                </a:cubicBezTo>
                <a:cubicBezTo>
                  <a:pt x="8837" y="10556"/>
                  <a:pt x="7367" y="9419"/>
                  <a:pt x="5795" y="9419"/>
                </a:cubicBezTo>
                <a:cubicBezTo>
                  <a:pt x="5279" y="9419"/>
                  <a:pt x="4752" y="9542"/>
                  <a:pt x="4254" y="9806"/>
                </a:cubicBezTo>
                <a:lnTo>
                  <a:pt x="2363" y="7916"/>
                </a:lnTo>
                <a:cubicBezTo>
                  <a:pt x="2521" y="7601"/>
                  <a:pt x="2521" y="7223"/>
                  <a:pt x="2426" y="6845"/>
                </a:cubicBezTo>
                <a:lnTo>
                  <a:pt x="4663" y="4608"/>
                </a:lnTo>
                <a:lnTo>
                  <a:pt x="4663" y="4608"/>
                </a:lnTo>
                <a:cubicBezTo>
                  <a:pt x="4632" y="5679"/>
                  <a:pt x="4978" y="6687"/>
                  <a:pt x="5734" y="7444"/>
                </a:cubicBezTo>
                <a:cubicBezTo>
                  <a:pt x="5813" y="7522"/>
                  <a:pt x="5915" y="7562"/>
                  <a:pt x="6018" y="7562"/>
                </a:cubicBezTo>
                <a:cubicBezTo>
                  <a:pt x="6120" y="7562"/>
                  <a:pt x="6223" y="7522"/>
                  <a:pt x="6301" y="7444"/>
                </a:cubicBezTo>
                <a:lnTo>
                  <a:pt x="7215" y="6530"/>
                </a:lnTo>
                <a:cubicBezTo>
                  <a:pt x="7564" y="6771"/>
                  <a:pt x="7958" y="6887"/>
                  <a:pt x="8352" y="6887"/>
                </a:cubicBezTo>
                <a:cubicBezTo>
                  <a:pt x="8883" y="6887"/>
                  <a:pt x="9414" y="6676"/>
                  <a:pt x="9830" y="6278"/>
                </a:cubicBezTo>
                <a:cubicBezTo>
                  <a:pt x="10523" y="5553"/>
                  <a:pt x="10618" y="4451"/>
                  <a:pt x="10082" y="3663"/>
                </a:cubicBezTo>
                <a:lnTo>
                  <a:pt x="10996" y="2749"/>
                </a:lnTo>
                <a:cubicBezTo>
                  <a:pt x="11153" y="2560"/>
                  <a:pt x="11153" y="2340"/>
                  <a:pt x="10996" y="2119"/>
                </a:cubicBezTo>
                <a:cubicBezTo>
                  <a:pt x="10259" y="1383"/>
                  <a:pt x="9297" y="1056"/>
                  <a:pt x="8341" y="1056"/>
                </a:cubicBezTo>
                <a:cubicBezTo>
                  <a:pt x="8111" y="1056"/>
                  <a:pt x="7882" y="1074"/>
                  <a:pt x="7656" y="1111"/>
                </a:cubicBezTo>
                <a:lnTo>
                  <a:pt x="6900" y="355"/>
                </a:lnTo>
                <a:cubicBezTo>
                  <a:pt x="6664" y="119"/>
                  <a:pt x="6349" y="1"/>
                  <a:pt x="603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9" name="Google Shape;10799;p69"/>
          <p:cNvSpPr/>
          <p:nvPr/>
        </p:nvSpPr>
        <p:spPr>
          <a:xfrm>
            <a:off x="5185478" y="2476192"/>
            <a:ext cx="342995" cy="344133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0" name="Google Shape;10800;p69"/>
          <p:cNvSpPr/>
          <p:nvPr/>
        </p:nvSpPr>
        <p:spPr>
          <a:xfrm>
            <a:off x="7226080" y="1681581"/>
            <a:ext cx="344701" cy="342562"/>
          </a:xfrm>
          <a:custGeom>
            <a:avLst/>
            <a:gdLst/>
            <a:ahLst/>
            <a:cxnLst/>
            <a:rect l="l" t="t" r="r" b="b"/>
            <a:pathLst>
              <a:path w="12729" h="12650" extrusionOk="0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01" name="Google Shape;10801;p69"/>
          <p:cNvGrpSpPr/>
          <p:nvPr/>
        </p:nvGrpSpPr>
        <p:grpSpPr>
          <a:xfrm>
            <a:off x="1533687" y="1683811"/>
            <a:ext cx="365174" cy="343293"/>
            <a:chOff x="-42804750" y="1949600"/>
            <a:chExt cx="337125" cy="316925"/>
          </a:xfrm>
        </p:grpSpPr>
        <p:sp>
          <p:nvSpPr>
            <p:cNvPr id="10802" name="Google Shape;10802;p69"/>
            <p:cNvSpPr/>
            <p:nvPr/>
          </p:nvSpPr>
          <p:spPr>
            <a:xfrm>
              <a:off x="-42731500" y="2013125"/>
              <a:ext cx="189825" cy="189900"/>
            </a:xfrm>
            <a:custGeom>
              <a:avLst/>
              <a:gdLst/>
              <a:ahLst/>
              <a:cxnLst/>
              <a:rect l="l" t="t" r="r" b="b"/>
              <a:pathLst>
                <a:path w="7593" h="7596" extrusionOk="0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3" name="Google Shape;10803;p69"/>
            <p:cNvSpPr/>
            <p:nvPr/>
          </p:nvSpPr>
          <p:spPr>
            <a:xfrm>
              <a:off x="-42804750" y="1949600"/>
              <a:ext cx="337125" cy="316925"/>
            </a:xfrm>
            <a:custGeom>
              <a:avLst/>
              <a:gdLst/>
              <a:ahLst/>
              <a:cxnLst/>
              <a:rect l="l" t="t" r="r" b="b"/>
              <a:pathLst>
                <a:path w="13485" h="12677" extrusionOk="0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4" name="Google Shape;10804;p69"/>
            <p:cNvSpPr/>
            <p:nvPr/>
          </p:nvSpPr>
          <p:spPr>
            <a:xfrm>
              <a:off x="-42644075" y="2060025"/>
              <a:ext cx="59100" cy="65400"/>
            </a:xfrm>
            <a:custGeom>
              <a:avLst/>
              <a:gdLst/>
              <a:ahLst/>
              <a:cxnLst/>
              <a:rect l="l" t="t" r="r" b="b"/>
              <a:pathLst>
                <a:path w="2364" h="2616" extrusionOk="0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5" name="Google Shape;10805;p69"/>
          <p:cNvGrpSpPr/>
          <p:nvPr/>
        </p:nvGrpSpPr>
        <p:grpSpPr>
          <a:xfrm>
            <a:off x="1564049" y="2085164"/>
            <a:ext cx="308847" cy="335115"/>
            <a:chOff x="-42778750" y="2320125"/>
            <a:chExt cx="285125" cy="309375"/>
          </a:xfrm>
        </p:grpSpPr>
        <p:sp>
          <p:nvSpPr>
            <p:cNvPr id="10806" name="Google Shape;10806;p69"/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7" name="Google Shape;10807;p69"/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8" name="Google Shape;10808;p69"/>
          <p:cNvGrpSpPr/>
          <p:nvPr/>
        </p:nvGrpSpPr>
        <p:grpSpPr>
          <a:xfrm>
            <a:off x="1543503" y="2475712"/>
            <a:ext cx="345541" cy="344701"/>
            <a:chOff x="-42796875" y="2680675"/>
            <a:chExt cx="319000" cy="318225"/>
          </a:xfrm>
        </p:grpSpPr>
        <p:sp>
          <p:nvSpPr>
            <p:cNvPr id="10809" name="Google Shape;10809;p69"/>
            <p:cNvSpPr/>
            <p:nvPr/>
          </p:nvSpPr>
          <p:spPr>
            <a:xfrm>
              <a:off x="-42671650" y="2853950"/>
              <a:ext cx="70125" cy="21275"/>
            </a:xfrm>
            <a:custGeom>
              <a:avLst/>
              <a:gdLst/>
              <a:ahLst/>
              <a:cxnLst/>
              <a:rect l="l" t="t" r="r" b="b"/>
              <a:pathLst>
                <a:path w="2805" h="851" extrusionOk="0">
                  <a:moveTo>
                    <a:pt x="442" y="0"/>
                  </a:moveTo>
                  <a:cubicBezTo>
                    <a:pt x="190" y="0"/>
                    <a:pt x="1" y="221"/>
                    <a:pt x="1" y="410"/>
                  </a:cubicBezTo>
                  <a:cubicBezTo>
                    <a:pt x="1" y="630"/>
                    <a:pt x="190" y="851"/>
                    <a:pt x="442" y="851"/>
                  </a:cubicBezTo>
                  <a:lnTo>
                    <a:pt x="2364" y="851"/>
                  </a:lnTo>
                  <a:cubicBezTo>
                    <a:pt x="2616" y="851"/>
                    <a:pt x="2773" y="630"/>
                    <a:pt x="2773" y="410"/>
                  </a:cubicBezTo>
                  <a:cubicBezTo>
                    <a:pt x="2805" y="221"/>
                    <a:pt x="2584" y="0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0" name="Google Shape;10810;p69"/>
            <p:cNvSpPr/>
            <p:nvPr/>
          </p:nvSpPr>
          <p:spPr>
            <a:xfrm>
              <a:off x="-42671650" y="2895675"/>
              <a:ext cx="70125" cy="20525"/>
            </a:xfrm>
            <a:custGeom>
              <a:avLst/>
              <a:gdLst/>
              <a:ahLst/>
              <a:cxnLst/>
              <a:rect l="l" t="t" r="r" b="b"/>
              <a:pathLst>
                <a:path w="2805" h="821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20"/>
                    <a:pt x="442" y="820"/>
                  </a:cubicBezTo>
                  <a:lnTo>
                    <a:pt x="2364" y="820"/>
                  </a:lnTo>
                  <a:cubicBezTo>
                    <a:pt x="2616" y="820"/>
                    <a:pt x="2773" y="631"/>
                    <a:pt x="2773" y="442"/>
                  </a:cubicBezTo>
                  <a:cubicBezTo>
                    <a:pt x="2805" y="190"/>
                    <a:pt x="2584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1" name="Google Shape;10811;p69"/>
            <p:cNvSpPr/>
            <p:nvPr/>
          </p:nvSpPr>
          <p:spPr>
            <a:xfrm>
              <a:off x="-42796875" y="26806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011" y="882"/>
                  </a:moveTo>
                  <a:cubicBezTo>
                    <a:pt x="9168" y="882"/>
                    <a:pt x="9357" y="914"/>
                    <a:pt x="9483" y="945"/>
                  </a:cubicBezTo>
                  <a:cubicBezTo>
                    <a:pt x="9799" y="1071"/>
                    <a:pt x="10051" y="1355"/>
                    <a:pt x="10177" y="1701"/>
                  </a:cubicBezTo>
                  <a:lnTo>
                    <a:pt x="2615" y="1701"/>
                  </a:lnTo>
                  <a:cubicBezTo>
                    <a:pt x="2804" y="1229"/>
                    <a:pt x="3245" y="882"/>
                    <a:pt x="3781" y="882"/>
                  </a:cubicBezTo>
                  <a:close/>
                  <a:moveTo>
                    <a:pt x="1733" y="3623"/>
                  </a:moveTo>
                  <a:lnTo>
                    <a:pt x="1733" y="5293"/>
                  </a:lnTo>
                  <a:lnTo>
                    <a:pt x="914" y="5293"/>
                  </a:lnTo>
                  <a:lnTo>
                    <a:pt x="914" y="3623"/>
                  </a:lnTo>
                  <a:close/>
                  <a:moveTo>
                    <a:pt x="11941" y="3623"/>
                  </a:moveTo>
                  <a:lnTo>
                    <a:pt x="11941" y="5293"/>
                  </a:lnTo>
                  <a:lnTo>
                    <a:pt x="11122" y="5293"/>
                  </a:lnTo>
                  <a:lnTo>
                    <a:pt x="11122" y="3623"/>
                  </a:lnTo>
                  <a:close/>
                  <a:moveTo>
                    <a:pt x="10240" y="2521"/>
                  </a:moveTo>
                  <a:lnTo>
                    <a:pt x="10240" y="5316"/>
                  </a:lnTo>
                  <a:lnTo>
                    <a:pt x="10240" y="5316"/>
                  </a:lnTo>
                  <a:cubicBezTo>
                    <a:pt x="10144" y="5293"/>
                    <a:pt x="10003" y="5293"/>
                    <a:pt x="9862" y="5293"/>
                  </a:cubicBezTo>
                  <a:lnTo>
                    <a:pt x="6932" y="5293"/>
                  </a:lnTo>
                  <a:lnTo>
                    <a:pt x="6932" y="2521"/>
                  </a:lnTo>
                  <a:close/>
                  <a:moveTo>
                    <a:pt x="6144" y="2521"/>
                  </a:moveTo>
                  <a:lnTo>
                    <a:pt x="6144" y="5293"/>
                  </a:lnTo>
                  <a:lnTo>
                    <a:pt x="2962" y="5293"/>
                  </a:lnTo>
                  <a:cubicBezTo>
                    <a:pt x="2804" y="5293"/>
                    <a:pt x="2678" y="5293"/>
                    <a:pt x="2552" y="5324"/>
                  </a:cubicBezTo>
                  <a:lnTo>
                    <a:pt x="2552" y="2521"/>
                  </a:lnTo>
                  <a:close/>
                  <a:moveTo>
                    <a:pt x="9893" y="6207"/>
                  </a:moveTo>
                  <a:cubicBezTo>
                    <a:pt x="10555" y="6207"/>
                    <a:pt x="11122" y="6742"/>
                    <a:pt x="11122" y="7404"/>
                  </a:cubicBezTo>
                  <a:lnTo>
                    <a:pt x="11122" y="9861"/>
                  </a:lnTo>
                  <a:cubicBezTo>
                    <a:pt x="11122" y="10019"/>
                    <a:pt x="11027" y="10145"/>
                    <a:pt x="10933" y="10208"/>
                  </a:cubicBezTo>
                  <a:cubicBezTo>
                    <a:pt x="10838" y="10239"/>
                    <a:pt x="10775" y="10302"/>
                    <a:pt x="10681" y="10302"/>
                  </a:cubicBezTo>
                  <a:lnTo>
                    <a:pt x="2143" y="10302"/>
                  </a:lnTo>
                  <a:cubicBezTo>
                    <a:pt x="1922" y="10302"/>
                    <a:pt x="1796" y="10176"/>
                    <a:pt x="1733" y="10019"/>
                  </a:cubicBezTo>
                  <a:cubicBezTo>
                    <a:pt x="1702" y="9924"/>
                    <a:pt x="1733" y="10050"/>
                    <a:pt x="1733" y="8254"/>
                  </a:cubicBezTo>
                  <a:lnTo>
                    <a:pt x="1733" y="7404"/>
                  </a:lnTo>
                  <a:cubicBezTo>
                    <a:pt x="1733" y="6994"/>
                    <a:pt x="1922" y="6616"/>
                    <a:pt x="2300" y="6396"/>
                  </a:cubicBezTo>
                  <a:cubicBezTo>
                    <a:pt x="2489" y="6270"/>
                    <a:pt x="2710" y="6207"/>
                    <a:pt x="2993" y="6207"/>
                  </a:cubicBezTo>
                  <a:close/>
                  <a:moveTo>
                    <a:pt x="3403" y="11090"/>
                  </a:moveTo>
                  <a:lnTo>
                    <a:pt x="3403" y="11909"/>
                  </a:lnTo>
                  <a:lnTo>
                    <a:pt x="2552" y="11909"/>
                  </a:lnTo>
                  <a:lnTo>
                    <a:pt x="2552" y="11090"/>
                  </a:lnTo>
                  <a:close/>
                  <a:moveTo>
                    <a:pt x="10271" y="11090"/>
                  </a:moveTo>
                  <a:lnTo>
                    <a:pt x="10271" y="11909"/>
                  </a:lnTo>
                  <a:lnTo>
                    <a:pt x="9452" y="11909"/>
                  </a:lnTo>
                  <a:lnTo>
                    <a:pt x="9452" y="11090"/>
                  </a:lnTo>
                  <a:close/>
                  <a:moveTo>
                    <a:pt x="3750" y="0"/>
                  </a:moveTo>
                  <a:cubicBezTo>
                    <a:pt x="2615" y="0"/>
                    <a:pt x="1670" y="945"/>
                    <a:pt x="1670" y="2079"/>
                  </a:cubicBezTo>
                  <a:lnTo>
                    <a:pt x="1670" y="2804"/>
                  </a:lnTo>
                  <a:lnTo>
                    <a:pt x="442" y="2804"/>
                  </a:lnTo>
                  <a:cubicBezTo>
                    <a:pt x="190" y="2804"/>
                    <a:pt x="0" y="2993"/>
                    <a:pt x="0" y="3214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lnTo>
                    <a:pt x="1261" y="6112"/>
                  </a:lnTo>
                  <a:cubicBezTo>
                    <a:pt x="977" y="6459"/>
                    <a:pt x="820" y="6900"/>
                    <a:pt x="820" y="7341"/>
                  </a:cubicBezTo>
                  <a:lnTo>
                    <a:pt x="820" y="9830"/>
                  </a:lnTo>
                  <a:cubicBezTo>
                    <a:pt x="820" y="10365"/>
                    <a:pt x="1198" y="10806"/>
                    <a:pt x="1670" y="10995"/>
                  </a:cubicBezTo>
                  <a:lnTo>
                    <a:pt x="1670" y="12287"/>
                  </a:lnTo>
                  <a:cubicBezTo>
                    <a:pt x="1670" y="12539"/>
                    <a:pt x="1859" y="12728"/>
                    <a:pt x="2048" y="12728"/>
                  </a:cubicBezTo>
                  <a:lnTo>
                    <a:pt x="3718" y="12728"/>
                  </a:lnTo>
                  <a:cubicBezTo>
                    <a:pt x="3939" y="12728"/>
                    <a:pt x="4096" y="12539"/>
                    <a:pt x="4096" y="12287"/>
                  </a:cubicBezTo>
                  <a:lnTo>
                    <a:pt x="4096" y="11090"/>
                  </a:lnTo>
                  <a:lnTo>
                    <a:pt x="8507" y="11090"/>
                  </a:lnTo>
                  <a:lnTo>
                    <a:pt x="8507" y="12287"/>
                  </a:lnTo>
                  <a:cubicBezTo>
                    <a:pt x="8507" y="12539"/>
                    <a:pt x="8696" y="12728"/>
                    <a:pt x="8916" y="12728"/>
                  </a:cubicBezTo>
                  <a:lnTo>
                    <a:pt x="10555" y="12728"/>
                  </a:lnTo>
                  <a:cubicBezTo>
                    <a:pt x="10807" y="12728"/>
                    <a:pt x="10964" y="12539"/>
                    <a:pt x="10964" y="12287"/>
                  </a:cubicBezTo>
                  <a:lnTo>
                    <a:pt x="10964" y="10995"/>
                  </a:lnTo>
                  <a:cubicBezTo>
                    <a:pt x="11468" y="10838"/>
                    <a:pt x="11783" y="10365"/>
                    <a:pt x="11783" y="9830"/>
                  </a:cubicBezTo>
                  <a:lnTo>
                    <a:pt x="11783" y="7341"/>
                  </a:lnTo>
                  <a:cubicBezTo>
                    <a:pt x="11783" y="6868"/>
                    <a:pt x="11626" y="6427"/>
                    <a:pt x="11374" y="6112"/>
                  </a:cubicBezTo>
                  <a:lnTo>
                    <a:pt x="12224" y="6112"/>
                  </a:lnTo>
                  <a:cubicBezTo>
                    <a:pt x="12445" y="6112"/>
                    <a:pt x="12602" y="5923"/>
                    <a:pt x="12602" y="5671"/>
                  </a:cubicBezTo>
                  <a:lnTo>
                    <a:pt x="12602" y="3214"/>
                  </a:lnTo>
                  <a:cubicBezTo>
                    <a:pt x="12760" y="2993"/>
                    <a:pt x="12571" y="2804"/>
                    <a:pt x="12319" y="2804"/>
                  </a:cubicBezTo>
                  <a:lnTo>
                    <a:pt x="11059" y="2804"/>
                  </a:lnTo>
                  <a:lnTo>
                    <a:pt x="11059" y="2079"/>
                  </a:lnTo>
                  <a:cubicBezTo>
                    <a:pt x="11059" y="945"/>
                    <a:pt x="10145" y="0"/>
                    <a:pt x="89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2" name="Google Shape;10812;p69"/>
            <p:cNvSpPr/>
            <p:nvPr/>
          </p:nvSpPr>
          <p:spPr>
            <a:xfrm>
              <a:off x="-42753550" y="2854500"/>
              <a:ext cx="63825" cy="61700"/>
            </a:xfrm>
            <a:custGeom>
              <a:avLst/>
              <a:gdLst/>
              <a:ahLst/>
              <a:cxnLst/>
              <a:rect l="l" t="t" r="r" b="b"/>
              <a:pathLst>
                <a:path w="2553" h="2468" extrusionOk="0">
                  <a:moveTo>
                    <a:pt x="1263" y="829"/>
                  </a:moveTo>
                  <a:cubicBezTo>
                    <a:pt x="1435" y="829"/>
                    <a:pt x="1565" y="949"/>
                    <a:pt x="1639" y="1144"/>
                  </a:cubicBezTo>
                  <a:cubicBezTo>
                    <a:pt x="1718" y="1410"/>
                    <a:pt x="1483" y="1676"/>
                    <a:pt x="1218" y="1676"/>
                  </a:cubicBezTo>
                  <a:cubicBezTo>
                    <a:pt x="1170" y="1676"/>
                    <a:pt x="1120" y="1668"/>
                    <a:pt x="1071" y="1648"/>
                  </a:cubicBezTo>
                  <a:cubicBezTo>
                    <a:pt x="945" y="1616"/>
                    <a:pt x="882" y="1490"/>
                    <a:pt x="851" y="1364"/>
                  </a:cubicBezTo>
                  <a:cubicBezTo>
                    <a:pt x="756" y="1144"/>
                    <a:pt x="914" y="892"/>
                    <a:pt x="1103" y="860"/>
                  </a:cubicBezTo>
                  <a:cubicBezTo>
                    <a:pt x="1160" y="839"/>
                    <a:pt x="1213" y="829"/>
                    <a:pt x="1263" y="829"/>
                  </a:cubicBezTo>
                  <a:close/>
                  <a:moveTo>
                    <a:pt x="1234" y="0"/>
                  </a:moveTo>
                  <a:cubicBezTo>
                    <a:pt x="841" y="0"/>
                    <a:pt x="443" y="194"/>
                    <a:pt x="189" y="545"/>
                  </a:cubicBezTo>
                  <a:cubicBezTo>
                    <a:pt x="95" y="734"/>
                    <a:pt x="0" y="986"/>
                    <a:pt x="0" y="1238"/>
                  </a:cubicBezTo>
                  <a:cubicBezTo>
                    <a:pt x="0" y="1932"/>
                    <a:pt x="567" y="2467"/>
                    <a:pt x="1229" y="2467"/>
                  </a:cubicBezTo>
                  <a:cubicBezTo>
                    <a:pt x="1765" y="2467"/>
                    <a:pt x="2237" y="2121"/>
                    <a:pt x="2395" y="1616"/>
                  </a:cubicBezTo>
                  <a:cubicBezTo>
                    <a:pt x="2552" y="1081"/>
                    <a:pt x="2363" y="514"/>
                    <a:pt x="1922" y="230"/>
                  </a:cubicBezTo>
                  <a:cubicBezTo>
                    <a:pt x="1718" y="74"/>
                    <a:pt x="1477" y="0"/>
                    <a:pt x="12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3" name="Google Shape;10813;p69"/>
            <p:cNvSpPr/>
            <p:nvPr/>
          </p:nvSpPr>
          <p:spPr>
            <a:xfrm>
              <a:off x="-42581850" y="2853950"/>
              <a:ext cx="63025" cy="61475"/>
            </a:xfrm>
            <a:custGeom>
              <a:avLst/>
              <a:gdLst/>
              <a:ahLst/>
              <a:cxnLst/>
              <a:rect l="l" t="t" r="r" b="b"/>
              <a:pathLst>
                <a:path w="2521" h="2459" extrusionOk="0">
                  <a:moveTo>
                    <a:pt x="1269" y="860"/>
                  </a:moveTo>
                  <a:cubicBezTo>
                    <a:pt x="1493" y="860"/>
                    <a:pt x="1670" y="1049"/>
                    <a:pt x="1670" y="1260"/>
                  </a:cubicBezTo>
                  <a:cubicBezTo>
                    <a:pt x="1670" y="1481"/>
                    <a:pt x="1576" y="1638"/>
                    <a:pt x="1355" y="1670"/>
                  </a:cubicBezTo>
                  <a:cubicBezTo>
                    <a:pt x="1311" y="1683"/>
                    <a:pt x="1268" y="1689"/>
                    <a:pt x="1227" y="1689"/>
                  </a:cubicBezTo>
                  <a:cubicBezTo>
                    <a:pt x="1063" y="1689"/>
                    <a:pt x="927" y="1588"/>
                    <a:pt x="851" y="1386"/>
                  </a:cubicBezTo>
                  <a:cubicBezTo>
                    <a:pt x="788" y="1166"/>
                    <a:pt x="882" y="945"/>
                    <a:pt x="1135" y="882"/>
                  </a:cubicBezTo>
                  <a:cubicBezTo>
                    <a:pt x="1180" y="867"/>
                    <a:pt x="1225" y="860"/>
                    <a:pt x="1269" y="860"/>
                  </a:cubicBezTo>
                  <a:close/>
                  <a:moveTo>
                    <a:pt x="1261" y="0"/>
                  </a:moveTo>
                  <a:cubicBezTo>
                    <a:pt x="567" y="0"/>
                    <a:pt x="0" y="567"/>
                    <a:pt x="32" y="1229"/>
                  </a:cubicBezTo>
                  <a:cubicBezTo>
                    <a:pt x="32" y="1874"/>
                    <a:pt x="541" y="2459"/>
                    <a:pt x="1208" y="2459"/>
                  </a:cubicBezTo>
                  <a:cubicBezTo>
                    <a:pt x="1226" y="2459"/>
                    <a:pt x="1243" y="2458"/>
                    <a:pt x="1261" y="2458"/>
                  </a:cubicBezTo>
                  <a:cubicBezTo>
                    <a:pt x="1922" y="2458"/>
                    <a:pt x="2521" y="1891"/>
                    <a:pt x="2458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14" name="Google Shape;10814;p69"/>
          <p:cNvSpPr/>
          <p:nvPr/>
        </p:nvSpPr>
        <p:spPr>
          <a:xfrm>
            <a:off x="3566893" y="1707387"/>
            <a:ext cx="345541" cy="343185"/>
          </a:xfrm>
          <a:custGeom>
            <a:avLst/>
            <a:gdLst/>
            <a:ahLst/>
            <a:cxnLst/>
            <a:rect l="l" t="t" r="r" b="b"/>
            <a:pathLst>
              <a:path w="12760" h="12673" extrusionOk="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5" name="Google Shape;10815;p69"/>
          <p:cNvSpPr/>
          <p:nvPr/>
        </p:nvSpPr>
        <p:spPr>
          <a:xfrm>
            <a:off x="3558112" y="2135211"/>
            <a:ext cx="349819" cy="292654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6" name="Google Shape;10816;p69"/>
          <p:cNvSpPr/>
          <p:nvPr/>
        </p:nvSpPr>
        <p:spPr>
          <a:xfrm>
            <a:off x="3566880" y="2503353"/>
            <a:ext cx="345568" cy="342643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7" name="Google Shape;10817;p69"/>
          <p:cNvSpPr/>
          <p:nvPr/>
        </p:nvSpPr>
        <p:spPr>
          <a:xfrm>
            <a:off x="5641131" y="1681364"/>
            <a:ext cx="247457" cy="341289"/>
          </a:xfrm>
          <a:custGeom>
            <a:avLst/>
            <a:gdLst/>
            <a:ahLst/>
            <a:cxnLst/>
            <a:rect l="l" t="t" r="r" b="b"/>
            <a:pathLst>
              <a:path w="9138" h="12603" extrusionOk="0">
                <a:moveTo>
                  <a:pt x="5420" y="788"/>
                </a:moveTo>
                <a:cubicBezTo>
                  <a:pt x="7026" y="788"/>
                  <a:pt x="8287" y="2080"/>
                  <a:pt x="8287" y="3655"/>
                </a:cubicBezTo>
                <a:lnTo>
                  <a:pt x="8287" y="4978"/>
                </a:lnTo>
                <a:lnTo>
                  <a:pt x="5829" y="4978"/>
                </a:lnTo>
                <a:lnTo>
                  <a:pt x="5829" y="3718"/>
                </a:lnTo>
                <a:cubicBezTo>
                  <a:pt x="5829" y="3151"/>
                  <a:pt x="5451" y="2710"/>
                  <a:pt x="4979" y="2521"/>
                </a:cubicBezTo>
                <a:lnTo>
                  <a:pt x="4979" y="788"/>
                </a:lnTo>
                <a:close/>
                <a:moveTo>
                  <a:pt x="4159" y="882"/>
                </a:moveTo>
                <a:lnTo>
                  <a:pt x="4159" y="2615"/>
                </a:lnTo>
                <a:cubicBezTo>
                  <a:pt x="3687" y="2773"/>
                  <a:pt x="3340" y="3245"/>
                  <a:pt x="3340" y="3781"/>
                </a:cubicBezTo>
                <a:lnTo>
                  <a:pt x="3340" y="5041"/>
                </a:lnTo>
                <a:lnTo>
                  <a:pt x="851" y="5041"/>
                </a:lnTo>
                <a:lnTo>
                  <a:pt x="851" y="3749"/>
                </a:lnTo>
                <a:cubicBezTo>
                  <a:pt x="851" y="2143"/>
                  <a:pt x="2175" y="882"/>
                  <a:pt x="3781" y="882"/>
                </a:cubicBezTo>
                <a:close/>
                <a:moveTo>
                  <a:pt x="4569" y="3308"/>
                </a:moveTo>
                <a:cubicBezTo>
                  <a:pt x="4790" y="3308"/>
                  <a:pt x="4947" y="3497"/>
                  <a:pt x="4947" y="3749"/>
                </a:cubicBezTo>
                <a:lnTo>
                  <a:pt x="4947" y="5388"/>
                </a:lnTo>
                <a:cubicBezTo>
                  <a:pt x="4947" y="5620"/>
                  <a:pt x="4736" y="5830"/>
                  <a:pt x="4504" y="5830"/>
                </a:cubicBezTo>
                <a:cubicBezTo>
                  <a:pt x="4453" y="5830"/>
                  <a:pt x="4400" y="5820"/>
                  <a:pt x="4348" y="5797"/>
                </a:cubicBezTo>
                <a:cubicBezTo>
                  <a:pt x="4191" y="5703"/>
                  <a:pt x="4128" y="5608"/>
                  <a:pt x="4128" y="5388"/>
                </a:cubicBezTo>
                <a:lnTo>
                  <a:pt x="4128" y="3718"/>
                </a:lnTo>
                <a:cubicBezTo>
                  <a:pt x="4159" y="3466"/>
                  <a:pt x="4348" y="3308"/>
                  <a:pt x="4569" y="3308"/>
                </a:cubicBezTo>
                <a:close/>
                <a:moveTo>
                  <a:pt x="8287" y="5797"/>
                </a:moveTo>
                <a:lnTo>
                  <a:pt x="8287" y="8948"/>
                </a:lnTo>
                <a:cubicBezTo>
                  <a:pt x="8287" y="10554"/>
                  <a:pt x="6995" y="11815"/>
                  <a:pt x="5420" y="11815"/>
                </a:cubicBezTo>
                <a:lnTo>
                  <a:pt x="3781" y="11815"/>
                </a:lnTo>
                <a:cubicBezTo>
                  <a:pt x="2143" y="11815"/>
                  <a:pt x="883" y="10523"/>
                  <a:pt x="851" y="8948"/>
                </a:cubicBezTo>
                <a:lnTo>
                  <a:pt x="851" y="5797"/>
                </a:lnTo>
                <a:lnTo>
                  <a:pt x="3403" y="5797"/>
                </a:lnTo>
                <a:cubicBezTo>
                  <a:pt x="3498" y="6018"/>
                  <a:pt x="3655" y="6270"/>
                  <a:pt x="3876" y="6427"/>
                </a:cubicBezTo>
                <a:cubicBezTo>
                  <a:pt x="4098" y="6579"/>
                  <a:pt x="4340" y="6649"/>
                  <a:pt x="4575" y="6649"/>
                </a:cubicBezTo>
                <a:cubicBezTo>
                  <a:pt x="5073" y="6649"/>
                  <a:pt x="5542" y="6332"/>
                  <a:pt x="5735" y="5797"/>
                </a:cubicBezTo>
                <a:close/>
                <a:moveTo>
                  <a:pt x="3750" y="0"/>
                </a:moveTo>
                <a:cubicBezTo>
                  <a:pt x="1702" y="0"/>
                  <a:pt x="1" y="1670"/>
                  <a:pt x="1" y="3718"/>
                </a:cubicBezTo>
                <a:lnTo>
                  <a:pt x="1" y="8885"/>
                </a:lnTo>
                <a:cubicBezTo>
                  <a:pt x="1" y="10932"/>
                  <a:pt x="1639" y="12602"/>
                  <a:pt x="3750" y="12602"/>
                </a:cubicBezTo>
                <a:lnTo>
                  <a:pt x="5388" y="12602"/>
                </a:lnTo>
                <a:cubicBezTo>
                  <a:pt x="7436" y="12602"/>
                  <a:pt x="9137" y="10964"/>
                  <a:pt x="9074" y="8885"/>
                </a:cubicBezTo>
                <a:lnTo>
                  <a:pt x="9074" y="3686"/>
                </a:lnTo>
                <a:cubicBezTo>
                  <a:pt x="9137" y="1670"/>
                  <a:pt x="7467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8" name="Google Shape;10818;p69"/>
          <p:cNvSpPr/>
          <p:nvPr/>
        </p:nvSpPr>
        <p:spPr>
          <a:xfrm>
            <a:off x="5537185" y="2402239"/>
            <a:ext cx="27" cy="2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9" name="Google Shape;10819;p69"/>
          <p:cNvGrpSpPr/>
          <p:nvPr/>
        </p:nvGrpSpPr>
        <p:grpSpPr>
          <a:xfrm>
            <a:off x="5583876" y="2080668"/>
            <a:ext cx="359189" cy="340016"/>
            <a:chOff x="-39055650" y="2315975"/>
            <a:chExt cx="331600" cy="313900"/>
          </a:xfrm>
        </p:grpSpPr>
        <p:sp>
          <p:nvSpPr>
            <p:cNvPr id="10820" name="Google Shape;10820;p69"/>
            <p:cNvSpPr/>
            <p:nvPr/>
          </p:nvSpPr>
          <p:spPr>
            <a:xfrm>
              <a:off x="-38976900" y="2390225"/>
              <a:ext cx="167775" cy="165825"/>
            </a:xfrm>
            <a:custGeom>
              <a:avLst/>
              <a:gdLst/>
              <a:ahLst/>
              <a:cxnLst/>
              <a:rect l="l" t="t" r="r" b="b"/>
              <a:pathLst>
                <a:path w="6711" h="6633" extrusionOk="0">
                  <a:moveTo>
                    <a:pt x="3765" y="1"/>
                  </a:moveTo>
                  <a:cubicBezTo>
                    <a:pt x="3655" y="1"/>
                    <a:pt x="3545" y="40"/>
                    <a:pt x="3466" y="119"/>
                  </a:cubicBezTo>
                  <a:cubicBezTo>
                    <a:pt x="3309" y="276"/>
                    <a:pt x="3309" y="560"/>
                    <a:pt x="3466" y="718"/>
                  </a:cubicBezTo>
                  <a:lnTo>
                    <a:pt x="4411" y="1663"/>
                  </a:lnTo>
                  <a:lnTo>
                    <a:pt x="3340" y="2734"/>
                  </a:lnTo>
                  <a:lnTo>
                    <a:pt x="2395" y="1789"/>
                  </a:lnTo>
                  <a:cubicBezTo>
                    <a:pt x="2316" y="1710"/>
                    <a:pt x="2214" y="1671"/>
                    <a:pt x="2111" y="1671"/>
                  </a:cubicBezTo>
                  <a:cubicBezTo>
                    <a:pt x="2009" y="1671"/>
                    <a:pt x="1907" y="1710"/>
                    <a:pt x="1828" y="1789"/>
                  </a:cubicBezTo>
                  <a:cubicBezTo>
                    <a:pt x="1670" y="1946"/>
                    <a:pt x="1670" y="2198"/>
                    <a:pt x="1828" y="2387"/>
                  </a:cubicBezTo>
                  <a:lnTo>
                    <a:pt x="2773" y="3332"/>
                  </a:lnTo>
                  <a:lnTo>
                    <a:pt x="1702" y="4372"/>
                  </a:lnTo>
                  <a:lnTo>
                    <a:pt x="757" y="3427"/>
                  </a:lnTo>
                  <a:cubicBezTo>
                    <a:pt x="678" y="3348"/>
                    <a:pt x="568" y="3309"/>
                    <a:pt x="457" y="3309"/>
                  </a:cubicBezTo>
                  <a:cubicBezTo>
                    <a:pt x="347" y="3309"/>
                    <a:pt x="237" y="3348"/>
                    <a:pt x="158" y="3427"/>
                  </a:cubicBezTo>
                  <a:cubicBezTo>
                    <a:pt x="1" y="3584"/>
                    <a:pt x="1" y="3868"/>
                    <a:pt x="158" y="4026"/>
                  </a:cubicBezTo>
                  <a:lnTo>
                    <a:pt x="1103" y="4971"/>
                  </a:lnTo>
                  <a:lnTo>
                    <a:pt x="977" y="5097"/>
                  </a:lnTo>
                  <a:cubicBezTo>
                    <a:pt x="820" y="5254"/>
                    <a:pt x="820" y="5538"/>
                    <a:pt x="977" y="5695"/>
                  </a:cubicBezTo>
                  <a:cubicBezTo>
                    <a:pt x="1056" y="5774"/>
                    <a:pt x="1166" y="5813"/>
                    <a:pt x="1276" y="5813"/>
                  </a:cubicBezTo>
                  <a:cubicBezTo>
                    <a:pt x="1387" y="5813"/>
                    <a:pt x="1497" y="5774"/>
                    <a:pt x="1576" y="5695"/>
                  </a:cubicBezTo>
                  <a:lnTo>
                    <a:pt x="1702" y="5569"/>
                  </a:lnTo>
                  <a:lnTo>
                    <a:pt x="2647" y="6514"/>
                  </a:lnTo>
                  <a:cubicBezTo>
                    <a:pt x="2726" y="6593"/>
                    <a:pt x="2836" y="6633"/>
                    <a:pt x="2946" y="6633"/>
                  </a:cubicBezTo>
                  <a:cubicBezTo>
                    <a:pt x="3057" y="6633"/>
                    <a:pt x="3167" y="6593"/>
                    <a:pt x="3246" y="6514"/>
                  </a:cubicBezTo>
                  <a:cubicBezTo>
                    <a:pt x="3403" y="6357"/>
                    <a:pt x="3403" y="6073"/>
                    <a:pt x="3246" y="5916"/>
                  </a:cubicBezTo>
                  <a:lnTo>
                    <a:pt x="2300" y="4971"/>
                  </a:lnTo>
                  <a:lnTo>
                    <a:pt x="3340" y="3899"/>
                  </a:lnTo>
                  <a:lnTo>
                    <a:pt x="4285" y="4845"/>
                  </a:lnTo>
                  <a:cubicBezTo>
                    <a:pt x="4364" y="4923"/>
                    <a:pt x="4474" y="4963"/>
                    <a:pt x="4585" y="4963"/>
                  </a:cubicBezTo>
                  <a:cubicBezTo>
                    <a:pt x="4695" y="4963"/>
                    <a:pt x="4805" y="4923"/>
                    <a:pt x="4884" y="4845"/>
                  </a:cubicBezTo>
                  <a:cubicBezTo>
                    <a:pt x="5041" y="4687"/>
                    <a:pt x="5041" y="4435"/>
                    <a:pt x="4884" y="4278"/>
                  </a:cubicBezTo>
                  <a:lnTo>
                    <a:pt x="3939" y="3332"/>
                  </a:lnTo>
                  <a:lnTo>
                    <a:pt x="5010" y="2261"/>
                  </a:lnTo>
                  <a:lnTo>
                    <a:pt x="5955" y="3206"/>
                  </a:lnTo>
                  <a:cubicBezTo>
                    <a:pt x="6034" y="3285"/>
                    <a:pt x="6144" y="3325"/>
                    <a:pt x="6254" y="3325"/>
                  </a:cubicBezTo>
                  <a:cubicBezTo>
                    <a:pt x="6365" y="3325"/>
                    <a:pt x="6475" y="3285"/>
                    <a:pt x="6554" y="3206"/>
                  </a:cubicBezTo>
                  <a:cubicBezTo>
                    <a:pt x="6711" y="3049"/>
                    <a:pt x="6711" y="2765"/>
                    <a:pt x="6554" y="2608"/>
                  </a:cubicBezTo>
                  <a:lnTo>
                    <a:pt x="5608" y="1663"/>
                  </a:lnTo>
                  <a:lnTo>
                    <a:pt x="5703" y="1537"/>
                  </a:lnTo>
                  <a:cubicBezTo>
                    <a:pt x="5860" y="1379"/>
                    <a:pt x="5860" y="1127"/>
                    <a:pt x="5703" y="970"/>
                  </a:cubicBezTo>
                  <a:cubicBezTo>
                    <a:pt x="5624" y="891"/>
                    <a:pt x="5522" y="851"/>
                    <a:pt x="5419" y="851"/>
                  </a:cubicBezTo>
                  <a:cubicBezTo>
                    <a:pt x="5317" y="851"/>
                    <a:pt x="5215" y="891"/>
                    <a:pt x="5136" y="970"/>
                  </a:cubicBezTo>
                  <a:lnTo>
                    <a:pt x="5010" y="1064"/>
                  </a:lnTo>
                  <a:lnTo>
                    <a:pt x="4065" y="119"/>
                  </a:lnTo>
                  <a:cubicBezTo>
                    <a:pt x="3986" y="40"/>
                    <a:pt x="3876" y="1"/>
                    <a:pt x="3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1" name="Google Shape;10821;p69"/>
            <p:cNvSpPr/>
            <p:nvPr/>
          </p:nvSpPr>
          <p:spPr>
            <a:xfrm>
              <a:off x="-39055650" y="2315975"/>
              <a:ext cx="331600" cy="313900"/>
            </a:xfrm>
            <a:custGeom>
              <a:avLst/>
              <a:gdLst/>
              <a:ahLst/>
              <a:cxnLst/>
              <a:rect l="l" t="t" r="r" b="b"/>
              <a:pathLst>
                <a:path w="13264" h="12556" extrusionOk="0">
                  <a:moveTo>
                    <a:pt x="9083" y="792"/>
                  </a:moveTo>
                  <a:cubicBezTo>
                    <a:pt x="9988" y="792"/>
                    <a:pt x="10673" y="917"/>
                    <a:pt x="11121" y="1041"/>
                  </a:cubicBezTo>
                  <a:cubicBezTo>
                    <a:pt x="11216" y="1073"/>
                    <a:pt x="11373" y="1167"/>
                    <a:pt x="11499" y="1199"/>
                  </a:cubicBezTo>
                  <a:lnTo>
                    <a:pt x="11625" y="1325"/>
                  </a:lnTo>
                  <a:cubicBezTo>
                    <a:pt x="11814" y="1608"/>
                    <a:pt x="11909" y="2144"/>
                    <a:pt x="11940" y="2459"/>
                  </a:cubicBezTo>
                  <a:cubicBezTo>
                    <a:pt x="12003" y="3152"/>
                    <a:pt x="12003" y="3845"/>
                    <a:pt x="11972" y="4475"/>
                  </a:cubicBezTo>
                  <a:lnTo>
                    <a:pt x="8317" y="821"/>
                  </a:lnTo>
                  <a:cubicBezTo>
                    <a:pt x="8588" y="801"/>
                    <a:pt x="8843" y="792"/>
                    <a:pt x="9083" y="792"/>
                  </a:cubicBezTo>
                  <a:close/>
                  <a:moveTo>
                    <a:pt x="7246" y="978"/>
                  </a:moveTo>
                  <a:lnTo>
                    <a:pt x="11814" y="5546"/>
                  </a:lnTo>
                  <a:cubicBezTo>
                    <a:pt x="11184" y="8728"/>
                    <a:pt x="9136" y="11028"/>
                    <a:pt x="5797" y="11595"/>
                  </a:cubicBezTo>
                  <a:lnTo>
                    <a:pt x="1229" y="7027"/>
                  </a:lnTo>
                  <a:cubicBezTo>
                    <a:pt x="1890" y="3845"/>
                    <a:pt x="3907" y="1608"/>
                    <a:pt x="7246" y="978"/>
                  </a:cubicBezTo>
                  <a:close/>
                  <a:moveTo>
                    <a:pt x="1071" y="8004"/>
                  </a:moveTo>
                  <a:lnTo>
                    <a:pt x="4726" y="11690"/>
                  </a:lnTo>
                  <a:cubicBezTo>
                    <a:pt x="4391" y="11722"/>
                    <a:pt x="4083" y="11736"/>
                    <a:pt x="3800" y="11736"/>
                  </a:cubicBezTo>
                  <a:cubicBezTo>
                    <a:pt x="2431" y="11736"/>
                    <a:pt x="1669" y="11411"/>
                    <a:pt x="1512" y="11280"/>
                  </a:cubicBezTo>
                  <a:cubicBezTo>
                    <a:pt x="1229" y="11028"/>
                    <a:pt x="914" y="9799"/>
                    <a:pt x="1071" y="8004"/>
                  </a:cubicBezTo>
                  <a:close/>
                  <a:moveTo>
                    <a:pt x="9132" y="0"/>
                  </a:moveTo>
                  <a:cubicBezTo>
                    <a:pt x="8355" y="0"/>
                    <a:pt x="7508" y="77"/>
                    <a:pt x="6742" y="222"/>
                  </a:cubicBezTo>
                  <a:cubicBezTo>
                    <a:pt x="5482" y="506"/>
                    <a:pt x="4411" y="978"/>
                    <a:pt x="3560" y="1640"/>
                  </a:cubicBezTo>
                  <a:cubicBezTo>
                    <a:pt x="1764" y="2931"/>
                    <a:pt x="756" y="4948"/>
                    <a:pt x="347" y="7090"/>
                  </a:cubicBezTo>
                  <a:lnTo>
                    <a:pt x="347" y="7122"/>
                  </a:lnTo>
                  <a:cubicBezTo>
                    <a:pt x="0" y="9012"/>
                    <a:pt x="189" y="10934"/>
                    <a:pt x="756" y="11721"/>
                  </a:cubicBezTo>
                  <a:cubicBezTo>
                    <a:pt x="882" y="11879"/>
                    <a:pt x="945" y="11942"/>
                    <a:pt x="1103" y="12036"/>
                  </a:cubicBezTo>
                  <a:cubicBezTo>
                    <a:pt x="1678" y="12389"/>
                    <a:pt x="2725" y="12556"/>
                    <a:pt x="3868" y="12556"/>
                  </a:cubicBezTo>
                  <a:cubicBezTo>
                    <a:pt x="4664" y="12556"/>
                    <a:pt x="5506" y="12475"/>
                    <a:pt x="6270" y="12320"/>
                  </a:cubicBezTo>
                  <a:cubicBezTo>
                    <a:pt x="8380" y="11879"/>
                    <a:pt x="9956" y="10776"/>
                    <a:pt x="11058" y="9295"/>
                  </a:cubicBezTo>
                  <a:cubicBezTo>
                    <a:pt x="13264" y="6302"/>
                    <a:pt x="13075" y="2018"/>
                    <a:pt x="12255" y="852"/>
                  </a:cubicBezTo>
                  <a:cubicBezTo>
                    <a:pt x="12129" y="695"/>
                    <a:pt x="11972" y="537"/>
                    <a:pt x="11657" y="411"/>
                  </a:cubicBezTo>
                  <a:cubicBezTo>
                    <a:pt x="11279" y="222"/>
                    <a:pt x="10712" y="159"/>
                    <a:pt x="10271" y="64"/>
                  </a:cubicBezTo>
                  <a:cubicBezTo>
                    <a:pt x="9925" y="21"/>
                    <a:pt x="9538" y="0"/>
                    <a:pt x="91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2" name="Google Shape;10822;p69"/>
          <p:cNvSpPr/>
          <p:nvPr/>
        </p:nvSpPr>
        <p:spPr>
          <a:xfrm>
            <a:off x="5589971" y="2504625"/>
            <a:ext cx="344674" cy="292654"/>
          </a:xfrm>
          <a:custGeom>
            <a:avLst/>
            <a:gdLst/>
            <a:ahLst/>
            <a:cxnLst/>
            <a:rect l="l" t="t" r="r" b="b"/>
            <a:pathLst>
              <a:path w="12728" h="10807" extrusionOk="0">
                <a:moveTo>
                  <a:pt x="11877" y="819"/>
                </a:moveTo>
                <a:lnTo>
                  <a:pt x="11877" y="2489"/>
                </a:lnTo>
                <a:lnTo>
                  <a:pt x="851" y="2489"/>
                </a:lnTo>
                <a:lnTo>
                  <a:pt x="851" y="819"/>
                </a:lnTo>
                <a:close/>
                <a:moveTo>
                  <a:pt x="3340" y="3308"/>
                </a:moveTo>
                <a:lnTo>
                  <a:pt x="3340" y="6616"/>
                </a:lnTo>
                <a:lnTo>
                  <a:pt x="2520" y="6616"/>
                </a:lnTo>
                <a:lnTo>
                  <a:pt x="2520" y="3308"/>
                </a:lnTo>
                <a:close/>
                <a:moveTo>
                  <a:pt x="6648" y="3308"/>
                </a:moveTo>
                <a:lnTo>
                  <a:pt x="6648" y="6616"/>
                </a:lnTo>
                <a:lnTo>
                  <a:pt x="5828" y="6616"/>
                </a:lnTo>
                <a:lnTo>
                  <a:pt x="5828" y="3308"/>
                </a:lnTo>
                <a:close/>
                <a:moveTo>
                  <a:pt x="10239" y="3308"/>
                </a:moveTo>
                <a:lnTo>
                  <a:pt x="10239" y="6616"/>
                </a:lnTo>
                <a:lnTo>
                  <a:pt x="9420" y="6616"/>
                </a:lnTo>
                <a:lnTo>
                  <a:pt x="9420" y="3308"/>
                </a:lnTo>
                <a:close/>
                <a:moveTo>
                  <a:pt x="1701" y="3308"/>
                </a:moveTo>
                <a:lnTo>
                  <a:pt x="1701" y="7026"/>
                </a:lnTo>
                <a:cubicBezTo>
                  <a:pt x="1701" y="7246"/>
                  <a:pt x="1890" y="7435"/>
                  <a:pt x="2111" y="7435"/>
                </a:cubicBezTo>
                <a:lnTo>
                  <a:pt x="2552" y="7435"/>
                </a:lnTo>
                <a:lnTo>
                  <a:pt x="2552" y="9924"/>
                </a:lnTo>
                <a:lnTo>
                  <a:pt x="851" y="9924"/>
                </a:lnTo>
                <a:lnTo>
                  <a:pt x="851" y="3308"/>
                </a:lnTo>
                <a:close/>
                <a:moveTo>
                  <a:pt x="5009" y="3308"/>
                </a:moveTo>
                <a:lnTo>
                  <a:pt x="5009" y="7026"/>
                </a:lnTo>
                <a:cubicBezTo>
                  <a:pt x="5009" y="7246"/>
                  <a:pt x="5198" y="7435"/>
                  <a:pt x="5387" y="7435"/>
                </a:cubicBezTo>
                <a:lnTo>
                  <a:pt x="5828" y="7435"/>
                </a:lnTo>
                <a:lnTo>
                  <a:pt x="5828" y="9924"/>
                </a:lnTo>
                <a:lnTo>
                  <a:pt x="3340" y="9924"/>
                </a:lnTo>
                <a:lnTo>
                  <a:pt x="3340" y="7435"/>
                </a:lnTo>
                <a:lnTo>
                  <a:pt x="3781" y="7435"/>
                </a:lnTo>
                <a:cubicBezTo>
                  <a:pt x="4001" y="7435"/>
                  <a:pt x="4159" y="7246"/>
                  <a:pt x="4159" y="7026"/>
                </a:cubicBezTo>
                <a:lnTo>
                  <a:pt x="4159" y="3308"/>
                </a:lnTo>
                <a:close/>
                <a:moveTo>
                  <a:pt x="8569" y="3308"/>
                </a:moveTo>
                <a:lnTo>
                  <a:pt x="8569" y="7026"/>
                </a:lnTo>
                <a:cubicBezTo>
                  <a:pt x="8569" y="7246"/>
                  <a:pt x="8790" y="7435"/>
                  <a:pt x="9010" y="7435"/>
                </a:cubicBezTo>
                <a:lnTo>
                  <a:pt x="9452" y="7435"/>
                </a:lnTo>
                <a:lnTo>
                  <a:pt x="9452" y="9924"/>
                </a:lnTo>
                <a:lnTo>
                  <a:pt x="6648" y="9924"/>
                </a:lnTo>
                <a:lnTo>
                  <a:pt x="6648" y="7435"/>
                </a:lnTo>
                <a:lnTo>
                  <a:pt x="7089" y="7435"/>
                </a:lnTo>
                <a:cubicBezTo>
                  <a:pt x="7309" y="7435"/>
                  <a:pt x="7467" y="7246"/>
                  <a:pt x="7467" y="7026"/>
                </a:cubicBezTo>
                <a:lnTo>
                  <a:pt x="7467" y="3308"/>
                </a:lnTo>
                <a:close/>
                <a:moveTo>
                  <a:pt x="11940" y="3308"/>
                </a:moveTo>
                <a:lnTo>
                  <a:pt x="11940" y="9924"/>
                </a:lnTo>
                <a:lnTo>
                  <a:pt x="10239" y="9924"/>
                </a:lnTo>
                <a:lnTo>
                  <a:pt x="10239" y="7435"/>
                </a:lnTo>
                <a:lnTo>
                  <a:pt x="10680" y="7435"/>
                </a:lnTo>
                <a:cubicBezTo>
                  <a:pt x="10901" y="7435"/>
                  <a:pt x="11090" y="7246"/>
                  <a:pt x="11090" y="7026"/>
                </a:cubicBezTo>
                <a:lnTo>
                  <a:pt x="11090" y="3308"/>
                </a:lnTo>
                <a:close/>
                <a:moveTo>
                  <a:pt x="441" y="0"/>
                </a:moveTo>
                <a:cubicBezTo>
                  <a:pt x="189" y="0"/>
                  <a:pt x="0" y="189"/>
                  <a:pt x="0" y="441"/>
                </a:cubicBezTo>
                <a:lnTo>
                  <a:pt x="0" y="10365"/>
                </a:lnTo>
                <a:cubicBezTo>
                  <a:pt x="0" y="10586"/>
                  <a:pt x="189" y="10806"/>
                  <a:pt x="441" y="10806"/>
                </a:cubicBezTo>
                <a:lnTo>
                  <a:pt x="12287" y="10806"/>
                </a:lnTo>
                <a:cubicBezTo>
                  <a:pt x="12508" y="10806"/>
                  <a:pt x="12728" y="10586"/>
                  <a:pt x="12728" y="10365"/>
                </a:cubicBezTo>
                <a:lnTo>
                  <a:pt x="12728" y="2930"/>
                </a:lnTo>
                <a:lnTo>
                  <a:pt x="12728" y="441"/>
                </a:lnTo>
                <a:cubicBezTo>
                  <a:pt x="12728" y="189"/>
                  <a:pt x="12508" y="0"/>
                  <a:pt x="122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3" name="Google Shape;10823;p69"/>
          <p:cNvSpPr/>
          <p:nvPr/>
        </p:nvSpPr>
        <p:spPr>
          <a:xfrm>
            <a:off x="7264898" y="2067188"/>
            <a:ext cx="267063" cy="345324"/>
          </a:xfrm>
          <a:custGeom>
            <a:avLst/>
            <a:gdLst/>
            <a:ahLst/>
            <a:cxnLst/>
            <a:rect l="l" t="t" r="r" b="b"/>
            <a:pathLst>
              <a:path w="9862" h="12752" extrusionOk="0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24" name="Google Shape;10824;p69"/>
          <p:cNvGrpSpPr/>
          <p:nvPr/>
        </p:nvGrpSpPr>
        <p:grpSpPr>
          <a:xfrm>
            <a:off x="1929543" y="1683974"/>
            <a:ext cx="349819" cy="342047"/>
            <a:chOff x="-42430625" y="1949750"/>
            <a:chExt cx="322950" cy="315775"/>
          </a:xfrm>
        </p:grpSpPr>
        <p:sp>
          <p:nvSpPr>
            <p:cNvPr id="10825" name="Google Shape;10825;p69"/>
            <p:cNvSpPr/>
            <p:nvPr/>
          </p:nvSpPr>
          <p:spPr>
            <a:xfrm>
              <a:off x="-423534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6" name="Google Shape;10826;p69"/>
            <p:cNvSpPr/>
            <p:nvPr/>
          </p:nvSpPr>
          <p:spPr>
            <a:xfrm>
              <a:off x="-422896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7" name="Google Shape;10827;p69"/>
            <p:cNvSpPr/>
            <p:nvPr/>
          </p:nvSpPr>
          <p:spPr>
            <a:xfrm>
              <a:off x="-42226625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8" name="Google Shape;10828;p69"/>
            <p:cNvSpPr/>
            <p:nvPr/>
          </p:nvSpPr>
          <p:spPr>
            <a:xfrm>
              <a:off x="-42430625" y="1949750"/>
              <a:ext cx="322950" cy="315775"/>
            </a:xfrm>
            <a:custGeom>
              <a:avLst/>
              <a:gdLst/>
              <a:ahLst/>
              <a:cxnLst/>
              <a:rect l="l" t="t" r="r" b="b"/>
              <a:pathLst>
                <a:path w="12918" h="12631" extrusionOk="0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9" name="Google Shape;10829;p69"/>
          <p:cNvSpPr/>
          <p:nvPr/>
        </p:nvSpPr>
        <p:spPr>
          <a:xfrm>
            <a:off x="1956643" y="2080620"/>
            <a:ext cx="298638" cy="342995"/>
          </a:xfrm>
          <a:custGeom>
            <a:avLst/>
            <a:gdLst/>
            <a:ahLst/>
            <a:cxnLst/>
            <a:rect l="l" t="t" r="r" b="b"/>
            <a:pathLst>
              <a:path w="11028" h="12666" extrusionOk="0">
                <a:moveTo>
                  <a:pt x="8538" y="820"/>
                </a:moveTo>
                <a:lnTo>
                  <a:pt x="8538" y="2710"/>
                </a:lnTo>
                <a:lnTo>
                  <a:pt x="8412" y="2584"/>
                </a:lnTo>
                <a:cubicBezTo>
                  <a:pt x="8333" y="2505"/>
                  <a:pt x="8223" y="2466"/>
                  <a:pt x="8113" y="2466"/>
                </a:cubicBezTo>
                <a:cubicBezTo>
                  <a:pt x="8003" y="2466"/>
                  <a:pt x="7892" y="2505"/>
                  <a:pt x="7814" y="2584"/>
                </a:cubicBezTo>
                <a:lnTo>
                  <a:pt x="7719" y="2710"/>
                </a:lnTo>
                <a:lnTo>
                  <a:pt x="7719" y="820"/>
                </a:lnTo>
                <a:close/>
                <a:moveTo>
                  <a:pt x="10177" y="820"/>
                </a:moveTo>
                <a:lnTo>
                  <a:pt x="10177" y="9357"/>
                </a:lnTo>
                <a:lnTo>
                  <a:pt x="2458" y="9357"/>
                </a:lnTo>
                <a:lnTo>
                  <a:pt x="2458" y="820"/>
                </a:lnTo>
                <a:lnTo>
                  <a:pt x="6869" y="820"/>
                </a:lnTo>
                <a:lnTo>
                  <a:pt x="6869" y="3687"/>
                </a:lnTo>
                <a:cubicBezTo>
                  <a:pt x="6869" y="3813"/>
                  <a:pt x="6932" y="3970"/>
                  <a:pt x="7026" y="4033"/>
                </a:cubicBezTo>
                <a:cubicBezTo>
                  <a:pt x="7100" y="4093"/>
                  <a:pt x="7196" y="4124"/>
                  <a:pt x="7292" y="4124"/>
                </a:cubicBezTo>
                <a:cubicBezTo>
                  <a:pt x="7400" y="4124"/>
                  <a:pt x="7510" y="4085"/>
                  <a:pt x="7593" y="4002"/>
                </a:cubicBezTo>
                <a:lnTo>
                  <a:pt x="8129" y="3466"/>
                </a:lnTo>
                <a:lnTo>
                  <a:pt x="8664" y="3970"/>
                </a:lnTo>
                <a:cubicBezTo>
                  <a:pt x="8719" y="4024"/>
                  <a:pt x="8844" y="4102"/>
                  <a:pt x="8958" y="4102"/>
                </a:cubicBezTo>
                <a:cubicBezTo>
                  <a:pt x="8976" y="4102"/>
                  <a:pt x="8994" y="4100"/>
                  <a:pt x="9011" y="4096"/>
                </a:cubicBezTo>
                <a:cubicBezTo>
                  <a:pt x="9200" y="4033"/>
                  <a:pt x="9357" y="3876"/>
                  <a:pt x="9357" y="3687"/>
                </a:cubicBezTo>
                <a:lnTo>
                  <a:pt x="9357" y="820"/>
                </a:lnTo>
                <a:close/>
                <a:moveTo>
                  <a:pt x="1639" y="851"/>
                </a:moveTo>
                <a:lnTo>
                  <a:pt x="1639" y="9326"/>
                </a:lnTo>
                <a:cubicBezTo>
                  <a:pt x="1355" y="9326"/>
                  <a:pt x="1103" y="9389"/>
                  <a:pt x="820" y="9546"/>
                </a:cubicBezTo>
                <a:lnTo>
                  <a:pt x="820" y="2017"/>
                </a:lnTo>
                <a:cubicBezTo>
                  <a:pt x="820" y="1481"/>
                  <a:pt x="1166" y="1040"/>
                  <a:pt x="1639" y="851"/>
                </a:cubicBezTo>
                <a:close/>
                <a:moveTo>
                  <a:pt x="10145" y="10177"/>
                </a:moveTo>
                <a:lnTo>
                  <a:pt x="10145" y="11846"/>
                </a:lnTo>
                <a:lnTo>
                  <a:pt x="1639" y="11846"/>
                </a:lnTo>
                <a:cubicBezTo>
                  <a:pt x="1166" y="11846"/>
                  <a:pt x="820" y="11500"/>
                  <a:pt x="820" y="11027"/>
                </a:cubicBezTo>
                <a:cubicBezTo>
                  <a:pt x="820" y="10555"/>
                  <a:pt x="1166" y="10177"/>
                  <a:pt x="1639" y="10177"/>
                </a:cubicBezTo>
                <a:close/>
                <a:moveTo>
                  <a:pt x="1985" y="0"/>
                </a:moveTo>
                <a:cubicBezTo>
                  <a:pt x="851" y="32"/>
                  <a:pt x="0" y="946"/>
                  <a:pt x="0" y="2017"/>
                </a:cubicBezTo>
                <a:lnTo>
                  <a:pt x="0" y="11027"/>
                </a:lnTo>
                <a:cubicBezTo>
                  <a:pt x="0" y="11909"/>
                  <a:pt x="725" y="12665"/>
                  <a:pt x="1639" y="12665"/>
                </a:cubicBezTo>
                <a:lnTo>
                  <a:pt x="10618" y="12665"/>
                </a:lnTo>
                <a:cubicBezTo>
                  <a:pt x="10870" y="12665"/>
                  <a:pt x="11027" y="12476"/>
                  <a:pt x="11027" y="12224"/>
                </a:cubicBezTo>
                <a:lnTo>
                  <a:pt x="11027" y="379"/>
                </a:lnTo>
                <a:cubicBezTo>
                  <a:pt x="11027" y="189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0" name="Google Shape;10830;p69"/>
          <p:cNvSpPr/>
          <p:nvPr/>
        </p:nvSpPr>
        <p:spPr>
          <a:xfrm>
            <a:off x="1935918" y="2478467"/>
            <a:ext cx="340450" cy="342833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1" name="Google Shape;10831;p69"/>
          <p:cNvSpPr/>
          <p:nvPr/>
        </p:nvSpPr>
        <p:spPr>
          <a:xfrm>
            <a:off x="3971588" y="1715484"/>
            <a:ext cx="343862" cy="313126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2" name="Google Shape;10832;p69"/>
          <p:cNvSpPr/>
          <p:nvPr/>
        </p:nvSpPr>
        <p:spPr>
          <a:xfrm>
            <a:off x="3969029" y="2104503"/>
            <a:ext cx="348980" cy="343862"/>
          </a:xfrm>
          <a:custGeom>
            <a:avLst/>
            <a:gdLst/>
            <a:ahLst/>
            <a:cxnLst/>
            <a:rect l="l" t="t" r="r" b="b"/>
            <a:pathLst>
              <a:path w="12887" h="12698" extrusionOk="0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3" name="Google Shape;10833;p69"/>
          <p:cNvSpPr/>
          <p:nvPr/>
        </p:nvSpPr>
        <p:spPr>
          <a:xfrm>
            <a:off x="3969428" y="2502242"/>
            <a:ext cx="343862" cy="343835"/>
          </a:xfrm>
          <a:custGeom>
            <a:avLst/>
            <a:gdLst/>
            <a:ahLst/>
            <a:cxnLst/>
            <a:rect l="l" t="t" r="r" b="b"/>
            <a:pathLst>
              <a:path w="12698" h="12697" extrusionOk="0">
                <a:moveTo>
                  <a:pt x="11784" y="970"/>
                </a:moveTo>
                <a:lnTo>
                  <a:pt x="11784" y="2577"/>
                </a:lnTo>
                <a:lnTo>
                  <a:pt x="5168" y="4026"/>
                </a:lnTo>
                <a:lnTo>
                  <a:pt x="5168" y="2420"/>
                </a:lnTo>
                <a:lnTo>
                  <a:pt x="11784" y="970"/>
                </a:lnTo>
                <a:close/>
                <a:moveTo>
                  <a:pt x="10115" y="7741"/>
                </a:moveTo>
                <a:cubicBezTo>
                  <a:pt x="10982" y="7741"/>
                  <a:pt x="11784" y="8286"/>
                  <a:pt x="11784" y="8973"/>
                </a:cubicBezTo>
                <a:cubicBezTo>
                  <a:pt x="11784" y="9666"/>
                  <a:pt x="11027" y="10201"/>
                  <a:pt x="10145" y="10201"/>
                </a:cubicBezTo>
                <a:cubicBezTo>
                  <a:pt x="9358" y="10201"/>
                  <a:pt x="8665" y="9792"/>
                  <a:pt x="8507" y="9225"/>
                </a:cubicBezTo>
                <a:cubicBezTo>
                  <a:pt x="8350" y="8689"/>
                  <a:pt x="8728" y="8154"/>
                  <a:pt x="9263" y="7933"/>
                </a:cubicBezTo>
                <a:cubicBezTo>
                  <a:pt x="9537" y="7800"/>
                  <a:pt x="9829" y="7741"/>
                  <a:pt x="10115" y="7741"/>
                </a:cubicBezTo>
                <a:close/>
                <a:moveTo>
                  <a:pt x="2665" y="9393"/>
                </a:moveTo>
                <a:cubicBezTo>
                  <a:pt x="3537" y="9393"/>
                  <a:pt x="4348" y="9928"/>
                  <a:pt x="4348" y="10642"/>
                </a:cubicBezTo>
                <a:cubicBezTo>
                  <a:pt x="4348" y="11304"/>
                  <a:pt x="3592" y="11871"/>
                  <a:pt x="2679" y="11871"/>
                </a:cubicBezTo>
                <a:cubicBezTo>
                  <a:pt x="1891" y="11871"/>
                  <a:pt x="1229" y="11430"/>
                  <a:pt x="1072" y="10894"/>
                </a:cubicBezTo>
                <a:cubicBezTo>
                  <a:pt x="914" y="10327"/>
                  <a:pt x="1261" y="9823"/>
                  <a:pt x="1828" y="9571"/>
                </a:cubicBezTo>
                <a:cubicBezTo>
                  <a:pt x="2097" y="9448"/>
                  <a:pt x="2384" y="9393"/>
                  <a:pt x="2665" y="9393"/>
                </a:cubicBezTo>
                <a:close/>
                <a:moveTo>
                  <a:pt x="12242" y="1"/>
                </a:moveTo>
                <a:cubicBezTo>
                  <a:pt x="12197" y="1"/>
                  <a:pt x="12149" y="9"/>
                  <a:pt x="12099" y="25"/>
                </a:cubicBezTo>
                <a:lnTo>
                  <a:pt x="4663" y="1664"/>
                </a:lnTo>
                <a:cubicBezTo>
                  <a:pt x="4474" y="1695"/>
                  <a:pt x="4348" y="1853"/>
                  <a:pt x="4348" y="2073"/>
                </a:cubicBezTo>
                <a:lnTo>
                  <a:pt x="4348" y="9067"/>
                </a:lnTo>
                <a:cubicBezTo>
                  <a:pt x="3876" y="8721"/>
                  <a:pt x="3277" y="8563"/>
                  <a:pt x="2679" y="8563"/>
                </a:cubicBezTo>
                <a:cubicBezTo>
                  <a:pt x="1481" y="8563"/>
                  <a:pt x="536" y="9256"/>
                  <a:pt x="284" y="10138"/>
                </a:cubicBezTo>
                <a:cubicBezTo>
                  <a:pt x="1" y="11084"/>
                  <a:pt x="568" y="12060"/>
                  <a:pt x="1670" y="12501"/>
                </a:cubicBezTo>
                <a:cubicBezTo>
                  <a:pt x="1997" y="12634"/>
                  <a:pt x="2349" y="12697"/>
                  <a:pt x="2700" y="12697"/>
                </a:cubicBezTo>
                <a:cubicBezTo>
                  <a:pt x="3600" y="12697"/>
                  <a:pt x="4494" y="12281"/>
                  <a:pt x="4947" y="11556"/>
                </a:cubicBezTo>
                <a:cubicBezTo>
                  <a:pt x="5104" y="11273"/>
                  <a:pt x="5199" y="10957"/>
                  <a:pt x="5199" y="10611"/>
                </a:cubicBezTo>
                <a:lnTo>
                  <a:pt x="5199" y="4909"/>
                </a:lnTo>
                <a:lnTo>
                  <a:pt x="11815" y="3428"/>
                </a:lnTo>
                <a:lnTo>
                  <a:pt x="11815" y="7460"/>
                </a:lnTo>
                <a:cubicBezTo>
                  <a:pt x="11342" y="7114"/>
                  <a:pt x="10775" y="6956"/>
                  <a:pt x="10177" y="6956"/>
                </a:cubicBezTo>
                <a:cubicBezTo>
                  <a:pt x="8948" y="6956"/>
                  <a:pt x="8003" y="7649"/>
                  <a:pt x="7782" y="8532"/>
                </a:cubicBezTo>
                <a:cubicBezTo>
                  <a:pt x="7499" y="9477"/>
                  <a:pt x="8034" y="10453"/>
                  <a:pt x="9137" y="10894"/>
                </a:cubicBezTo>
                <a:cubicBezTo>
                  <a:pt x="9470" y="11017"/>
                  <a:pt x="9823" y="11076"/>
                  <a:pt x="10172" y="11076"/>
                </a:cubicBezTo>
                <a:cubicBezTo>
                  <a:pt x="11077" y="11076"/>
                  <a:pt x="11959" y="10677"/>
                  <a:pt x="12414" y="9949"/>
                </a:cubicBezTo>
                <a:cubicBezTo>
                  <a:pt x="12571" y="9666"/>
                  <a:pt x="12697" y="9351"/>
                  <a:pt x="12697" y="8973"/>
                </a:cubicBezTo>
                <a:cubicBezTo>
                  <a:pt x="12603" y="8941"/>
                  <a:pt x="12603" y="403"/>
                  <a:pt x="12603" y="403"/>
                </a:cubicBezTo>
                <a:cubicBezTo>
                  <a:pt x="12603" y="170"/>
                  <a:pt x="12453" y="1"/>
                  <a:pt x="1224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4" name="Google Shape;10834;p69"/>
          <p:cNvSpPr/>
          <p:nvPr/>
        </p:nvSpPr>
        <p:spPr>
          <a:xfrm>
            <a:off x="5996142" y="1678575"/>
            <a:ext cx="344701" cy="345568"/>
          </a:xfrm>
          <a:custGeom>
            <a:avLst/>
            <a:gdLst/>
            <a:ahLst/>
            <a:cxnLst/>
            <a:rect l="l" t="t" r="r" b="b"/>
            <a:pathLst>
              <a:path w="12729" h="12761" extrusionOk="0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35" name="Google Shape;10835;p69"/>
          <p:cNvGrpSpPr/>
          <p:nvPr/>
        </p:nvGrpSpPr>
        <p:grpSpPr>
          <a:xfrm>
            <a:off x="6002652" y="2078962"/>
            <a:ext cx="342995" cy="342291"/>
            <a:chOff x="-38686275" y="2314400"/>
            <a:chExt cx="316650" cy="316000"/>
          </a:xfrm>
        </p:grpSpPr>
        <p:sp>
          <p:nvSpPr>
            <p:cNvPr id="10836" name="Google Shape;10836;p69"/>
            <p:cNvSpPr/>
            <p:nvPr/>
          </p:nvSpPr>
          <p:spPr>
            <a:xfrm>
              <a:off x="-38686275" y="2314400"/>
              <a:ext cx="316650" cy="316000"/>
            </a:xfrm>
            <a:custGeom>
              <a:avLst/>
              <a:gdLst/>
              <a:ahLst/>
              <a:cxnLst/>
              <a:rect l="l" t="t" r="r" b="b"/>
              <a:pathLst>
                <a:path w="12666" h="12640" extrusionOk="0">
                  <a:moveTo>
                    <a:pt x="8161" y="852"/>
                  </a:moveTo>
                  <a:cubicBezTo>
                    <a:pt x="8381" y="852"/>
                    <a:pt x="8539" y="1041"/>
                    <a:pt x="8570" y="1262"/>
                  </a:cubicBezTo>
                  <a:lnTo>
                    <a:pt x="8570" y="1703"/>
                  </a:lnTo>
                  <a:lnTo>
                    <a:pt x="4160" y="1703"/>
                  </a:lnTo>
                  <a:lnTo>
                    <a:pt x="4160" y="1230"/>
                  </a:lnTo>
                  <a:lnTo>
                    <a:pt x="4128" y="1230"/>
                  </a:lnTo>
                  <a:cubicBezTo>
                    <a:pt x="4128" y="1199"/>
                    <a:pt x="4128" y="1104"/>
                    <a:pt x="4160" y="1073"/>
                  </a:cubicBezTo>
                  <a:cubicBezTo>
                    <a:pt x="4254" y="915"/>
                    <a:pt x="4380" y="852"/>
                    <a:pt x="4569" y="852"/>
                  </a:cubicBezTo>
                  <a:close/>
                  <a:moveTo>
                    <a:pt x="11437" y="2427"/>
                  </a:moveTo>
                  <a:cubicBezTo>
                    <a:pt x="11658" y="2427"/>
                    <a:pt x="11815" y="2616"/>
                    <a:pt x="11847" y="2805"/>
                  </a:cubicBezTo>
                  <a:lnTo>
                    <a:pt x="11847" y="5641"/>
                  </a:lnTo>
                  <a:cubicBezTo>
                    <a:pt x="11847" y="5830"/>
                    <a:pt x="11721" y="5987"/>
                    <a:pt x="11563" y="6050"/>
                  </a:cubicBezTo>
                  <a:cubicBezTo>
                    <a:pt x="11542" y="6061"/>
                    <a:pt x="11532" y="6064"/>
                    <a:pt x="11478" y="6064"/>
                  </a:cubicBezTo>
                  <a:cubicBezTo>
                    <a:pt x="11371" y="6064"/>
                    <a:pt x="11091" y="6050"/>
                    <a:pt x="10208" y="6050"/>
                  </a:cubicBezTo>
                  <a:lnTo>
                    <a:pt x="10208" y="4822"/>
                  </a:lnTo>
                  <a:cubicBezTo>
                    <a:pt x="10208" y="4570"/>
                    <a:pt x="9988" y="4381"/>
                    <a:pt x="9767" y="4381"/>
                  </a:cubicBezTo>
                  <a:lnTo>
                    <a:pt x="8129" y="4381"/>
                  </a:lnTo>
                  <a:cubicBezTo>
                    <a:pt x="7877" y="4381"/>
                    <a:pt x="7688" y="4570"/>
                    <a:pt x="7688" y="4822"/>
                  </a:cubicBezTo>
                  <a:lnTo>
                    <a:pt x="7688" y="6050"/>
                  </a:lnTo>
                  <a:lnTo>
                    <a:pt x="4916" y="6050"/>
                  </a:lnTo>
                  <a:lnTo>
                    <a:pt x="4916" y="4822"/>
                  </a:lnTo>
                  <a:cubicBezTo>
                    <a:pt x="4916" y="4570"/>
                    <a:pt x="4727" y="4381"/>
                    <a:pt x="4506" y="4381"/>
                  </a:cubicBezTo>
                  <a:lnTo>
                    <a:pt x="2836" y="4381"/>
                  </a:lnTo>
                  <a:cubicBezTo>
                    <a:pt x="2710" y="4381"/>
                    <a:pt x="2647" y="4412"/>
                    <a:pt x="2553" y="4507"/>
                  </a:cubicBezTo>
                  <a:cubicBezTo>
                    <a:pt x="2490" y="4570"/>
                    <a:pt x="2458" y="4696"/>
                    <a:pt x="2458" y="4790"/>
                  </a:cubicBezTo>
                  <a:lnTo>
                    <a:pt x="2458" y="5987"/>
                  </a:lnTo>
                  <a:lnTo>
                    <a:pt x="1230" y="5987"/>
                  </a:lnTo>
                  <a:cubicBezTo>
                    <a:pt x="978" y="5987"/>
                    <a:pt x="820" y="5798"/>
                    <a:pt x="788" y="5578"/>
                  </a:cubicBezTo>
                  <a:lnTo>
                    <a:pt x="788" y="2805"/>
                  </a:lnTo>
                  <a:cubicBezTo>
                    <a:pt x="788" y="2585"/>
                    <a:pt x="978" y="2427"/>
                    <a:pt x="1230" y="2427"/>
                  </a:cubicBezTo>
                  <a:close/>
                  <a:moveTo>
                    <a:pt x="4128" y="5200"/>
                  </a:moveTo>
                  <a:lnTo>
                    <a:pt x="4128" y="6428"/>
                  </a:lnTo>
                  <a:cubicBezTo>
                    <a:pt x="4128" y="6586"/>
                    <a:pt x="4065" y="6712"/>
                    <a:pt x="3939" y="6775"/>
                  </a:cubicBezTo>
                  <a:cubicBezTo>
                    <a:pt x="3857" y="6826"/>
                    <a:pt x="3768" y="6851"/>
                    <a:pt x="3684" y="6851"/>
                  </a:cubicBezTo>
                  <a:cubicBezTo>
                    <a:pt x="3508" y="6851"/>
                    <a:pt x="3351" y="6746"/>
                    <a:pt x="3309" y="6554"/>
                  </a:cubicBezTo>
                  <a:lnTo>
                    <a:pt x="3309" y="5200"/>
                  </a:lnTo>
                  <a:close/>
                  <a:moveTo>
                    <a:pt x="9358" y="5200"/>
                  </a:moveTo>
                  <a:lnTo>
                    <a:pt x="9358" y="6428"/>
                  </a:lnTo>
                  <a:cubicBezTo>
                    <a:pt x="9358" y="6586"/>
                    <a:pt x="9295" y="6712"/>
                    <a:pt x="9169" y="6775"/>
                  </a:cubicBezTo>
                  <a:cubicBezTo>
                    <a:pt x="9097" y="6826"/>
                    <a:pt x="9015" y="6851"/>
                    <a:pt x="8934" y="6851"/>
                  </a:cubicBezTo>
                  <a:cubicBezTo>
                    <a:pt x="8766" y="6851"/>
                    <a:pt x="8602" y="6746"/>
                    <a:pt x="8539" y="6554"/>
                  </a:cubicBezTo>
                  <a:lnTo>
                    <a:pt x="8539" y="5200"/>
                  </a:lnTo>
                  <a:close/>
                  <a:moveTo>
                    <a:pt x="11059" y="6869"/>
                  </a:moveTo>
                  <a:lnTo>
                    <a:pt x="11059" y="11438"/>
                  </a:lnTo>
                  <a:lnTo>
                    <a:pt x="11028" y="11438"/>
                  </a:lnTo>
                  <a:cubicBezTo>
                    <a:pt x="11028" y="11658"/>
                    <a:pt x="10839" y="11816"/>
                    <a:pt x="10618" y="11816"/>
                  </a:cubicBezTo>
                  <a:lnTo>
                    <a:pt x="2080" y="11816"/>
                  </a:lnTo>
                  <a:cubicBezTo>
                    <a:pt x="1860" y="11816"/>
                    <a:pt x="1702" y="11627"/>
                    <a:pt x="1702" y="11438"/>
                  </a:cubicBezTo>
                  <a:lnTo>
                    <a:pt x="1702" y="6869"/>
                  </a:lnTo>
                  <a:lnTo>
                    <a:pt x="2616" y="6869"/>
                  </a:lnTo>
                  <a:cubicBezTo>
                    <a:pt x="2710" y="7216"/>
                    <a:pt x="3025" y="7531"/>
                    <a:pt x="3403" y="7657"/>
                  </a:cubicBezTo>
                  <a:cubicBezTo>
                    <a:pt x="3520" y="7692"/>
                    <a:pt x="3637" y="7709"/>
                    <a:pt x="3752" y="7709"/>
                  </a:cubicBezTo>
                  <a:cubicBezTo>
                    <a:pt x="4263" y="7709"/>
                    <a:pt x="4736" y="7383"/>
                    <a:pt x="4916" y="6869"/>
                  </a:cubicBezTo>
                  <a:lnTo>
                    <a:pt x="7846" y="6869"/>
                  </a:lnTo>
                  <a:cubicBezTo>
                    <a:pt x="8017" y="7384"/>
                    <a:pt x="8513" y="7708"/>
                    <a:pt x="9036" y="7708"/>
                  </a:cubicBezTo>
                  <a:cubicBezTo>
                    <a:pt x="9185" y="7708"/>
                    <a:pt x="9337" y="7682"/>
                    <a:pt x="9484" y="7626"/>
                  </a:cubicBezTo>
                  <a:cubicBezTo>
                    <a:pt x="9799" y="7500"/>
                    <a:pt x="10082" y="7216"/>
                    <a:pt x="10145" y="6869"/>
                  </a:cubicBezTo>
                  <a:close/>
                  <a:moveTo>
                    <a:pt x="8211" y="0"/>
                  </a:moveTo>
                  <a:cubicBezTo>
                    <a:pt x="8194" y="0"/>
                    <a:pt x="8177" y="1"/>
                    <a:pt x="8161" y="1"/>
                  </a:cubicBezTo>
                  <a:lnTo>
                    <a:pt x="4569" y="1"/>
                  </a:lnTo>
                  <a:cubicBezTo>
                    <a:pt x="3907" y="1"/>
                    <a:pt x="3309" y="569"/>
                    <a:pt x="3340" y="1230"/>
                  </a:cubicBezTo>
                  <a:lnTo>
                    <a:pt x="3340" y="1671"/>
                  </a:lnTo>
                  <a:lnTo>
                    <a:pt x="1261" y="1671"/>
                  </a:lnTo>
                  <a:cubicBezTo>
                    <a:pt x="599" y="1671"/>
                    <a:pt x="1" y="2207"/>
                    <a:pt x="1" y="2868"/>
                  </a:cubicBezTo>
                  <a:lnTo>
                    <a:pt x="1" y="5641"/>
                  </a:lnTo>
                  <a:cubicBezTo>
                    <a:pt x="1" y="6145"/>
                    <a:pt x="316" y="6617"/>
                    <a:pt x="820" y="6838"/>
                  </a:cubicBezTo>
                  <a:lnTo>
                    <a:pt x="820" y="11438"/>
                  </a:lnTo>
                  <a:cubicBezTo>
                    <a:pt x="820" y="12067"/>
                    <a:pt x="1333" y="12639"/>
                    <a:pt x="1953" y="12639"/>
                  </a:cubicBezTo>
                  <a:cubicBezTo>
                    <a:pt x="1984" y="12639"/>
                    <a:pt x="2016" y="12638"/>
                    <a:pt x="2049" y="12635"/>
                  </a:cubicBezTo>
                  <a:lnTo>
                    <a:pt x="10587" y="12635"/>
                  </a:lnTo>
                  <a:cubicBezTo>
                    <a:pt x="11248" y="12635"/>
                    <a:pt x="11847" y="12099"/>
                    <a:pt x="11815" y="11438"/>
                  </a:cubicBezTo>
                  <a:lnTo>
                    <a:pt x="11815" y="6838"/>
                  </a:lnTo>
                  <a:cubicBezTo>
                    <a:pt x="12288" y="6680"/>
                    <a:pt x="12634" y="6208"/>
                    <a:pt x="12634" y="5641"/>
                  </a:cubicBezTo>
                  <a:lnTo>
                    <a:pt x="12634" y="2868"/>
                  </a:lnTo>
                  <a:cubicBezTo>
                    <a:pt x="12666" y="2207"/>
                    <a:pt x="12130" y="1640"/>
                    <a:pt x="11469" y="1640"/>
                  </a:cubicBezTo>
                  <a:lnTo>
                    <a:pt x="9358" y="1640"/>
                  </a:lnTo>
                  <a:lnTo>
                    <a:pt x="9358" y="1230"/>
                  </a:lnTo>
                  <a:cubicBezTo>
                    <a:pt x="9358" y="585"/>
                    <a:pt x="8849" y="0"/>
                    <a:pt x="8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7" name="Google Shape;10837;p69"/>
            <p:cNvSpPr/>
            <p:nvPr/>
          </p:nvSpPr>
          <p:spPr>
            <a:xfrm>
              <a:off x="-38583075" y="2527075"/>
              <a:ext cx="111075" cy="63050"/>
            </a:xfrm>
            <a:custGeom>
              <a:avLst/>
              <a:gdLst/>
              <a:ahLst/>
              <a:cxnLst/>
              <a:rect l="l" t="t" r="r" b="b"/>
              <a:pathLst>
                <a:path w="4443" h="2522" extrusionOk="0">
                  <a:moveTo>
                    <a:pt x="3592" y="851"/>
                  </a:moveTo>
                  <a:lnTo>
                    <a:pt x="3592" y="1670"/>
                  </a:lnTo>
                  <a:lnTo>
                    <a:pt x="819" y="1670"/>
                  </a:lnTo>
                  <a:lnTo>
                    <a:pt x="819" y="851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112"/>
                  </a:lnTo>
                  <a:cubicBezTo>
                    <a:pt x="0" y="2332"/>
                    <a:pt x="189" y="2521"/>
                    <a:pt x="441" y="2521"/>
                  </a:cubicBezTo>
                  <a:lnTo>
                    <a:pt x="4033" y="2521"/>
                  </a:lnTo>
                  <a:cubicBezTo>
                    <a:pt x="4253" y="2521"/>
                    <a:pt x="4442" y="2332"/>
                    <a:pt x="4442" y="2112"/>
                  </a:cubicBezTo>
                  <a:lnTo>
                    <a:pt x="4442" y="442"/>
                  </a:lnTo>
                  <a:cubicBezTo>
                    <a:pt x="4411" y="221"/>
                    <a:pt x="4253" y="1"/>
                    <a:pt x="40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8" name="Google Shape;10838;p69"/>
          <p:cNvGrpSpPr/>
          <p:nvPr/>
        </p:nvGrpSpPr>
        <p:grpSpPr>
          <a:xfrm>
            <a:off x="6001366" y="2477418"/>
            <a:ext cx="345568" cy="343835"/>
            <a:chOff x="-38686275" y="2682250"/>
            <a:chExt cx="319025" cy="317425"/>
          </a:xfrm>
        </p:grpSpPr>
        <p:sp>
          <p:nvSpPr>
            <p:cNvPr id="10839" name="Google Shape;10839;p69"/>
            <p:cNvSpPr/>
            <p:nvPr/>
          </p:nvSpPr>
          <p:spPr>
            <a:xfrm>
              <a:off x="-38686275" y="2682250"/>
              <a:ext cx="319025" cy="317425"/>
            </a:xfrm>
            <a:custGeom>
              <a:avLst/>
              <a:gdLst/>
              <a:ahLst/>
              <a:cxnLst/>
              <a:rect l="l" t="t" r="r" b="b"/>
              <a:pathLst>
                <a:path w="12761" h="12697" extrusionOk="0">
                  <a:moveTo>
                    <a:pt x="11511" y="5995"/>
                  </a:moveTo>
                  <a:cubicBezTo>
                    <a:pt x="11742" y="5995"/>
                    <a:pt x="11941" y="6184"/>
                    <a:pt x="11941" y="6396"/>
                  </a:cubicBezTo>
                  <a:cubicBezTo>
                    <a:pt x="11941" y="6616"/>
                    <a:pt x="11815" y="6774"/>
                    <a:pt x="11626" y="6805"/>
                  </a:cubicBezTo>
                  <a:cubicBezTo>
                    <a:pt x="11576" y="6818"/>
                    <a:pt x="11528" y="6824"/>
                    <a:pt x="11483" y="6824"/>
                  </a:cubicBezTo>
                  <a:cubicBezTo>
                    <a:pt x="11302" y="6824"/>
                    <a:pt x="11166" y="6723"/>
                    <a:pt x="11091" y="6522"/>
                  </a:cubicBezTo>
                  <a:cubicBezTo>
                    <a:pt x="11028" y="6301"/>
                    <a:pt x="11154" y="6081"/>
                    <a:pt x="11374" y="6018"/>
                  </a:cubicBezTo>
                  <a:cubicBezTo>
                    <a:pt x="11420" y="6002"/>
                    <a:pt x="11466" y="5995"/>
                    <a:pt x="11511" y="5995"/>
                  </a:cubicBezTo>
                  <a:close/>
                  <a:moveTo>
                    <a:pt x="5042" y="788"/>
                  </a:moveTo>
                  <a:cubicBezTo>
                    <a:pt x="7310" y="788"/>
                    <a:pt x="9169" y="2615"/>
                    <a:pt x="9169" y="4915"/>
                  </a:cubicBezTo>
                  <a:cubicBezTo>
                    <a:pt x="9169" y="7183"/>
                    <a:pt x="7310" y="9042"/>
                    <a:pt x="5042" y="9042"/>
                  </a:cubicBezTo>
                  <a:cubicBezTo>
                    <a:pt x="3624" y="9042"/>
                    <a:pt x="2364" y="8317"/>
                    <a:pt x="1608" y="7246"/>
                  </a:cubicBezTo>
                  <a:cubicBezTo>
                    <a:pt x="820" y="6049"/>
                    <a:pt x="694" y="4568"/>
                    <a:pt x="1230" y="3308"/>
                  </a:cubicBezTo>
                  <a:cubicBezTo>
                    <a:pt x="1860" y="1827"/>
                    <a:pt x="3309" y="788"/>
                    <a:pt x="5042" y="788"/>
                  </a:cubicBezTo>
                  <a:close/>
                  <a:moveTo>
                    <a:pt x="7531" y="9200"/>
                  </a:moveTo>
                  <a:lnTo>
                    <a:pt x="7531" y="11373"/>
                  </a:lnTo>
                  <a:cubicBezTo>
                    <a:pt x="7531" y="11594"/>
                    <a:pt x="7310" y="11751"/>
                    <a:pt x="7089" y="11814"/>
                  </a:cubicBezTo>
                  <a:lnTo>
                    <a:pt x="2962" y="11814"/>
                  </a:lnTo>
                  <a:cubicBezTo>
                    <a:pt x="2710" y="11814"/>
                    <a:pt x="2553" y="11594"/>
                    <a:pt x="2553" y="11373"/>
                  </a:cubicBezTo>
                  <a:lnTo>
                    <a:pt x="2553" y="9200"/>
                  </a:lnTo>
                  <a:cubicBezTo>
                    <a:pt x="3316" y="9645"/>
                    <a:pt x="4174" y="9873"/>
                    <a:pt x="5041" y="9873"/>
                  </a:cubicBezTo>
                  <a:cubicBezTo>
                    <a:pt x="5892" y="9873"/>
                    <a:pt x="6750" y="9652"/>
                    <a:pt x="7531" y="9200"/>
                  </a:cubicBezTo>
                  <a:close/>
                  <a:moveTo>
                    <a:pt x="4947" y="0"/>
                  </a:moveTo>
                  <a:cubicBezTo>
                    <a:pt x="4296" y="0"/>
                    <a:pt x="3643" y="126"/>
                    <a:pt x="3025" y="378"/>
                  </a:cubicBezTo>
                  <a:cubicBezTo>
                    <a:pt x="1230" y="1134"/>
                    <a:pt x="1" y="2930"/>
                    <a:pt x="1" y="4946"/>
                  </a:cubicBezTo>
                  <a:cubicBezTo>
                    <a:pt x="1" y="6396"/>
                    <a:pt x="631" y="7750"/>
                    <a:pt x="1639" y="8664"/>
                  </a:cubicBezTo>
                  <a:lnTo>
                    <a:pt x="1639" y="11436"/>
                  </a:lnTo>
                  <a:cubicBezTo>
                    <a:pt x="1639" y="12098"/>
                    <a:pt x="2206" y="12697"/>
                    <a:pt x="2868" y="12697"/>
                  </a:cubicBezTo>
                  <a:lnTo>
                    <a:pt x="6995" y="12697"/>
                  </a:lnTo>
                  <a:cubicBezTo>
                    <a:pt x="7562" y="12697"/>
                    <a:pt x="8035" y="12350"/>
                    <a:pt x="8192" y="11877"/>
                  </a:cubicBezTo>
                  <a:cubicBezTo>
                    <a:pt x="10114" y="11720"/>
                    <a:pt x="11847" y="10113"/>
                    <a:pt x="11847" y="8160"/>
                  </a:cubicBezTo>
                  <a:lnTo>
                    <a:pt x="11847" y="7719"/>
                  </a:lnTo>
                  <a:cubicBezTo>
                    <a:pt x="12351" y="7530"/>
                    <a:pt x="12666" y="7089"/>
                    <a:pt x="12666" y="6522"/>
                  </a:cubicBezTo>
                  <a:cubicBezTo>
                    <a:pt x="12760" y="5734"/>
                    <a:pt x="12193" y="5198"/>
                    <a:pt x="11500" y="5198"/>
                  </a:cubicBezTo>
                  <a:cubicBezTo>
                    <a:pt x="10839" y="5198"/>
                    <a:pt x="10240" y="5734"/>
                    <a:pt x="10240" y="6459"/>
                  </a:cubicBezTo>
                  <a:cubicBezTo>
                    <a:pt x="10240" y="6994"/>
                    <a:pt x="10587" y="7435"/>
                    <a:pt x="11059" y="7624"/>
                  </a:cubicBezTo>
                  <a:lnTo>
                    <a:pt x="11059" y="8097"/>
                  </a:lnTo>
                  <a:cubicBezTo>
                    <a:pt x="11059" y="9546"/>
                    <a:pt x="9767" y="10775"/>
                    <a:pt x="8318" y="10964"/>
                  </a:cubicBezTo>
                  <a:lnTo>
                    <a:pt x="8318" y="8664"/>
                  </a:lnTo>
                  <a:cubicBezTo>
                    <a:pt x="8633" y="8380"/>
                    <a:pt x="8885" y="8065"/>
                    <a:pt x="9106" y="7750"/>
                  </a:cubicBezTo>
                  <a:cubicBezTo>
                    <a:pt x="10618" y="5514"/>
                    <a:pt x="10051" y="2395"/>
                    <a:pt x="7751" y="851"/>
                  </a:cubicBezTo>
                  <a:cubicBezTo>
                    <a:pt x="6900" y="284"/>
                    <a:pt x="5925" y="0"/>
                    <a:pt x="4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0" name="Google Shape;10840;p69"/>
            <p:cNvSpPr/>
            <p:nvPr/>
          </p:nvSpPr>
          <p:spPr>
            <a:xfrm>
              <a:off x="-38591750" y="2773600"/>
              <a:ext cx="63025" cy="61350"/>
            </a:xfrm>
            <a:custGeom>
              <a:avLst/>
              <a:gdLst/>
              <a:ahLst/>
              <a:cxnLst/>
              <a:rect l="l" t="t" r="r" b="b"/>
              <a:pathLst>
                <a:path w="2521" h="2454" extrusionOk="0">
                  <a:moveTo>
                    <a:pt x="1264" y="788"/>
                  </a:moveTo>
                  <a:cubicBezTo>
                    <a:pt x="1315" y="788"/>
                    <a:pt x="1368" y="798"/>
                    <a:pt x="1418" y="820"/>
                  </a:cubicBezTo>
                  <a:cubicBezTo>
                    <a:pt x="1544" y="851"/>
                    <a:pt x="1607" y="977"/>
                    <a:pt x="1639" y="1103"/>
                  </a:cubicBezTo>
                  <a:cubicBezTo>
                    <a:pt x="1716" y="1387"/>
                    <a:pt x="1519" y="1649"/>
                    <a:pt x="1273" y="1649"/>
                  </a:cubicBezTo>
                  <a:cubicBezTo>
                    <a:pt x="1218" y="1649"/>
                    <a:pt x="1161" y="1636"/>
                    <a:pt x="1103" y="1607"/>
                  </a:cubicBezTo>
                  <a:cubicBezTo>
                    <a:pt x="914" y="1544"/>
                    <a:pt x="788" y="1292"/>
                    <a:pt x="851" y="1072"/>
                  </a:cubicBezTo>
                  <a:cubicBezTo>
                    <a:pt x="924" y="902"/>
                    <a:pt x="1090" y="788"/>
                    <a:pt x="1264" y="788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36"/>
                    <a:pt x="32" y="1229"/>
                  </a:cubicBezTo>
                  <a:cubicBezTo>
                    <a:pt x="32" y="1765"/>
                    <a:pt x="379" y="2238"/>
                    <a:pt x="914" y="2395"/>
                  </a:cubicBezTo>
                  <a:cubicBezTo>
                    <a:pt x="1038" y="2435"/>
                    <a:pt x="1163" y="2453"/>
                    <a:pt x="1285" y="2453"/>
                  </a:cubicBezTo>
                  <a:cubicBezTo>
                    <a:pt x="1939" y="2453"/>
                    <a:pt x="2521" y="1920"/>
                    <a:pt x="2521" y="1229"/>
                  </a:cubicBezTo>
                  <a:cubicBezTo>
                    <a:pt x="2489" y="536"/>
                    <a:pt x="192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1" name="Google Shape;10841;p69"/>
          <p:cNvGrpSpPr/>
          <p:nvPr/>
        </p:nvGrpSpPr>
        <p:grpSpPr>
          <a:xfrm>
            <a:off x="7214268" y="2462063"/>
            <a:ext cx="360056" cy="346516"/>
            <a:chOff x="-37534750" y="2668075"/>
            <a:chExt cx="332400" cy="319900"/>
          </a:xfrm>
        </p:grpSpPr>
        <p:sp>
          <p:nvSpPr>
            <p:cNvPr id="10842" name="Google Shape;10842;p69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3" name="Google Shape;10843;p69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44" name="Google Shape;10844;p69"/>
          <p:cNvSpPr/>
          <p:nvPr/>
        </p:nvSpPr>
        <p:spPr>
          <a:xfrm>
            <a:off x="2340638" y="1683287"/>
            <a:ext cx="345541" cy="342779"/>
          </a:xfrm>
          <a:custGeom>
            <a:avLst/>
            <a:gdLst/>
            <a:ahLst/>
            <a:cxnLst/>
            <a:rect l="l" t="t" r="r" b="b"/>
            <a:pathLst>
              <a:path w="12760" h="12658" extrusionOk="0">
                <a:moveTo>
                  <a:pt x="6270" y="1032"/>
                </a:moveTo>
                <a:lnTo>
                  <a:pt x="6932" y="1693"/>
                </a:lnTo>
                <a:lnTo>
                  <a:pt x="5640" y="1693"/>
                </a:lnTo>
                <a:lnTo>
                  <a:pt x="6270" y="1032"/>
                </a:lnTo>
                <a:close/>
                <a:moveTo>
                  <a:pt x="11342" y="2481"/>
                </a:moveTo>
                <a:lnTo>
                  <a:pt x="10523" y="3300"/>
                </a:lnTo>
                <a:lnTo>
                  <a:pt x="2332" y="3300"/>
                </a:lnTo>
                <a:lnTo>
                  <a:pt x="1513" y="2481"/>
                </a:lnTo>
                <a:close/>
                <a:moveTo>
                  <a:pt x="8381" y="9381"/>
                </a:moveTo>
                <a:lnTo>
                  <a:pt x="8381" y="10200"/>
                </a:lnTo>
                <a:lnTo>
                  <a:pt x="6711" y="10200"/>
                </a:lnTo>
                <a:lnTo>
                  <a:pt x="6711" y="9381"/>
                </a:lnTo>
                <a:close/>
                <a:moveTo>
                  <a:pt x="10303" y="4151"/>
                </a:moveTo>
                <a:lnTo>
                  <a:pt x="10303" y="10200"/>
                </a:lnTo>
                <a:lnTo>
                  <a:pt x="9200" y="10200"/>
                </a:lnTo>
                <a:lnTo>
                  <a:pt x="9200" y="9003"/>
                </a:lnTo>
                <a:cubicBezTo>
                  <a:pt x="9200" y="8751"/>
                  <a:pt x="8980" y="8562"/>
                  <a:pt x="8759" y="8562"/>
                </a:cubicBezTo>
                <a:lnTo>
                  <a:pt x="6270" y="8562"/>
                </a:lnTo>
                <a:cubicBezTo>
                  <a:pt x="6050" y="8562"/>
                  <a:pt x="5892" y="8751"/>
                  <a:pt x="5892" y="9003"/>
                </a:cubicBezTo>
                <a:lnTo>
                  <a:pt x="5892" y="10200"/>
                </a:lnTo>
                <a:lnTo>
                  <a:pt x="2584" y="10200"/>
                </a:lnTo>
                <a:lnTo>
                  <a:pt x="2584" y="4151"/>
                </a:lnTo>
                <a:close/>
                <a:moveTo>
                  <a:pt x="914" y="3080"/>
                </a:moveTo>
                <a:lnTo>
                  <a:pt x="1733" y="3899"/>
                </a:lnTo>
                <a:lnTo>
                  <a:pt x="1733" y="10452"/>
                </a:lnTo>
                <a:lnTo>
                  <a:pt x="914" y="11271"/>
                </a:lnTo>
                <a:lnTo>
                  <a:pt x="914" y="3080"/>
                </a:lnTo>
                <a:close/>
                <a:moveTo>
                  <a:pt x="11941" y="3080"/>
                </a:moveTo>
                <a:lnTo>
                  <a:pt x="11941" y="11271"/>
                </a:lnTo>
                <a:lnTo>
                  <a:pt x="11122" y="10452"/>
                </a:lnTo>
                <a:lnTo>
                  <a:pt x="11122" y="3899"/>
                </a:lnTo>
                <a:lnTo>
                  <a:pt x="11941" y="3080"/>
                </a:lnTo>
                <a:close/>
                <a:moveTo>
                  <a:pt x="10492" y="11050"/>
                </a:moveTo>
                <a:lnTo>
                  <a:pt x="11311" y="11870"/>
                </a:lnTo>
                <a:lnTo>
                  <a:pt x="1481" y="11870"/>
                </a:lnTo>
                <a:lnTo>
                  <a:pt x="2300" y="11050"/>
                </a:lnTo>
                <a:close/>
                <a:moveTo>
                  <a:pt x="6254" y="0"/>
                </a:moveTo>
                <a:cubicBezTo>
                  <a:pt x="6144" y="0"/>
                  <a:pt x="6034" y="39"/>
                  <a:pt x="5955" y="118"/>
                </a:cubicBezTo>
                <a:lnTo>
                  <a:pt x="4443" y="1662"/>
                </a:lnTo>
                <a:lnTo>
                  <a:pt x="379" y="1662"/>
                </a:lnTo>
                <a:cubicBezTo>
                  <a:pt x="221" y="1693"/>
                  <a:pt x="95" y="1819"/>
                  <a:pt x="64" y="1946"/>
                </a:cubicBezTo>
                <a:cubicBezTo>
                  <a:pt x="1" y="2009"/>
                  <a:pt x="64" y="1473"/>
                  <a:pt x="64" y="12248"/>
                </a:cubicBezTo>
                <a:cubicBezTo>
                  <a:pt x="64" y="12374"/>
                  <a:pt x="95" y="12500"/>
                  <a:pt x="221" y="12563"/>
                </a:cubicBezTo>
                <a:cubicBezTo>
                  <a:pt x="284" y="12657"/>
                  <a:pt x="379" y="12657"/>
                  <a:pt x="473" y="12657"/>
                </a:cubicBezTo>
                <a:lnTo>
                  <a:pt x="12351" y="12657"/>
                </a:lnTo>
                <a:cubicBezTo>
                  <a:pt x="12571" y="12657"/>
                  <a:pt x="12729" y="12468"/>
                  <a:pt x="12729" y="12216"/>
                </a:cubicBezTo>
                <a:lnTo>
                  <a:pt x="12729" y="2009"/>
                </a:lnTo>
                <a:cubicBezTo>
                  <a:pt x="12760" y="1851"/>
                  <a:pt x="12571" y="1662"/>
                  <a:pt x="12351" y="1662"/>
                </a:cubicBezTo>
                <a:lnTo>
                  <a:pt x="8097" y="1662"/>
                </a:lnTo>
                <a:lnTo>
                  <a:pt x="6554" y="118"/>
                </a:lnTo>
                <a:cubicBezTo>
                  <a:pt x="6475" y="39"/>
                  <a:pt x="6365" y="0"/>
                  <a:pt x="62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45" name="Google Shape;10845;p69"/>
          <p:cNvGrpSpPr/>
          <p:nvPr/>
        </p:nvGrpSpPr>
        <p:grpSpPr>
          <a:xfrm>
            <a:off x="2336367" y="2080696"/>
            <a:ext cx="345541" cy="344133"/>
            <a:chOff x="-42062025" y="2316000"/>
            <a:chExt cx="319000" cy="317700"/>
          </a:xfrm>
        </p:grpSpPr>
        <p:sp>
          <p:nvSpPr>
            <p:cNvPr id="10846" name="Google Shape;10846;p69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7" name="Google Shape;10847;p69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48" name="Google Shape;10848;p69"/>
          <p:cNvSpPr/>
          <p:nvPr/>
        </p:nvSpPr>
        <p:spPr>
          <a:xfrm>
            <a:off x="2339352" y="2477627"/>
            <a:ext cx="348113" cy="345270"/>
          </a:xfrm>
          <a:custGeom>
            <a:avLst/>
            <a:gdLst/>
            <a:ahLst/>
            <a:cxnLst/>
            <a:rect l="l" t="t" r="r" b="b"/>
            <a:pathLst>
              <a:path w="12855" h="12750" extrusionOk="0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49" name="Google Shape;10849;p69"/>
          <p:cNvGrpSpPr/>
          <p:nvPr/>
        </p:nvGrpSpPr>
        <p:grpSpPr>
          <a:xfrm>
            <a:off x="4395630" y="1713843"/>
            <a:ext cx="303729" cy="338717"/>
            <a:chOff x="-40150450" y="1977325"/>
            <a:chExt cx="280400" cy="312700"/>
          </a:xfrm>
        </p:grpSpPr>
        <p:sp>
          <p:nvSpPr>
            <p:cNvPr id="10850" name="Google Shape;10850;p69"/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1" name="Google Shape;10851;p69"/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2" name="Google Shape;10852;p69"/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3" name="Google Shape;10853;p69"/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4" name="Google Shape;10854;p69"/>
          <p:cNvGrpSpPr/>
          <p:nvPr/>
        </p:nvGrpSpPr>
        <p:grpSpPr>
          <a:xfrm>
            <a:off x="4390079" y="2106286"/>
            <a:ext cx="314832" cy="342995"/>
            <a:chOff x="-40160700" y="2339625"/>
            <a:chExt cx="290650" cy="316650"/>
          </a:xfrm>
        </p:grpSpPr>
        <p:sp>
          <p:nvSpPr>
            <p:cNvPr id="10855" name="Google Shape;10855;p69"/>
            <p:cNvSpPr/>
            <p:nvPr/>
          </p:nvSpPr>
          <p:spPr>
            <a:xfrm>
              <a:off x="-40005525" y="2552600"/>
              <a:ext cx="70900" cy="62175"/>
            </a:xfrm>
            <a:custGeom>
              <a:avLst/>
              <a:gdLst/>
              <a:ahLst/>
              <a:cxnLst/>
              <a:rect l="l" t="t" r="r" b="b"/>
              <a:pathLst>
                <a:path w="2836" h="2487" extrusionOk="0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6" name="Google Shape;10856;p69"/>
            <p:cNvSpPr/>
            <p:nvPr/>
          </p:nvSpPr>
          <p:spPr>
            <a:xfrm>
              <a:off x="-40039400" y="2605050"/>
              <a:ext cx="29150" cy="20500"/>
            </a:xfrm>
            <a:custGeom>
              <a:avLst/>
              <a:gdLst/>
              <a:ahLst/>
              <a:cxnLst/>
              <a:rect l="l" t="t" r="r" b="b"/>
              <a:pathLst>
                <a:path w="1166" h="820" extrusionOk="0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7" name="Google Shape;10857;p69"/>
            <p:cNvSpPr/>
            <p:nvPr/>
          </p:nvSpPr>
          <p:spPr>
            <a:xfrm>
              <a:off x="-40079575" y="25845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8" name="Google Shape;10858;p69"/>
            <p:cNvSpPr/>
            <p:nvPr/>
          </p:nvSpPr>
          <p:spPr>
            <a:xfrm>
              <a:off x="-40160700" y="2339625"/>
              <a:ext cx="290650" cy="316650"/>
            </a:xfrm>
            <a:custGeom>
              <a:avLst/>
              <a:gdLst/>
              <a:ahLst/>
              <a:cxnLst/>
              <a:rect l="l" t="t" r="r" b="b"/>
              <a:pathLst>
                <a:path w="11626" h="12666" extrusionOk="0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9" name="Google Shape;10859;p69"/>
          <p:cNvGrpSpPr/>
          <p:nvPr/>
        </p:nvGrpSpPr>
        <p:grpSpPr>
          <a:xfrm>
            <a:off x="4373357" y="2503008"/>
            <a:ext cx="345541" cy="342995"/>
            <a:chOff x="-40171725" y="2705875"/>
            <a:chExt cx="319000" cy="316650"/>
          </a:xfrm>
        </p:grpSpPr>
        <p:sp>
          <p:nvSpPr>
            <p:cNvPr id="10860" name="Google Shape;10860;p69"/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1" name="Google Shape;10861;p69"/>
            <p:cNvSpPr/>
            <p:nvPr/>
          </p:nvSpPr>
          <p:spPr>
            <a:xfrm>
              <a:off x="-40171725" y="2705875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2" name="Google Shape;10862;p69"/>
          <p:cNvGrpSpPr/>
          <p:nvPr/>
        </p:nvGrpSpPr>
        <p:grpSpPr>
          <a:xfrm>
            <a:off x="6450332" y="1680561"/>
            <a:ext cx="250869" cy="343862"/>
            <a:chOff x="-38275925" y="1946600"/>
            <a:chExt cx="231600" cy="317450"/>
          </a:xfrm>
        </p:grpSpPr>
        <p:sp>
          <p:nvSpPr>
            <p:cNvPr id="10863" name="Google Shape;10863;p69"/>
            <p:cNvSpPr/>
            <p:nvPr/>
          </p:nvSpPr>
          <p:spPr>
            <a:xfrm>
              <a:off x="-38275925" y="1946600"/>
              <a:ext cx="231600" cy="317450"/>
            </a:xfrm>
            <a:custGeom>
              <a:avLst/>
              <a:gdLst/>
              <a:ahLst/>
              <a:cxnLst/>
              <a:rect l="l" t="t" r="r" b="b"/>
              <a:pathLst>
                <a:path w="9264" h="12698" extrusionOk="0">
                  <a:moveTo>
                    <a:pt x="4546" y="892"/>
                  </a:moveTo>
                  <a:cubicBezTo>
                    <a:pt x="4811" y="892"/>
                    <a:pt x="5082" y="920"/>
                    <a:pt x="5357" y="977"/>
                  </a:cubicBezTo>
                  <a:cubicBezTo>
                    <a:pt x="6964" y="1292"/>
                    <a:pt x="8287" y="2742"/>
                    <a:pt x="8287" y="4600"/>
                  </a:cubicBezTo>
                  <a:cubicBezTo>
                    <a:pt x="8287" y="5987"/>
                    <a:pt x="7531" y="7215"/>
                    <a:pt x="6396" y="7845"/>
                  </a:cubicBezTo>
                  <a:cubicBezTo>
                    <a:pt x="5987" y="8034"/>
                    <a:pt x="5798" y="8475"/>
                    <a:pt x="5798" y="8885"/>
                  </a:cubicBezTo>
                  <a:lnTo>
                    <a:pt x="5798" y="9169"/>
                  </a:lnTo>
                  <a:lnTo>
                    <a:pt x="3309" y="9169"/>
                  </a:lnTo>
                  <a:lnTo>
                    <a:pt x="3309" y="8854"/>
                  </a:lnTo>
                  <a:cubicBezTo>
                    <a:pt x="3309" y="8412"/>
                    <a:pt x="3088" y="8034"/>
                    <a:pt x="2679" y="7782"/>
                  </a:cubicBezTo>
                  <a:cubicBezTo>
                    <a:pt x="1545" y="7121"/>
                    <a:pt x="820" y="5955"/>
                    <a:pt x="820" y="4600"/>
                  </a:cubicBezTo>
                  <a:cubicBezTo>
                    <a:pt x="820" y="2536"/>
                    <a:pt x="2499" y="892"/>
                    <a:pt x="4546" y="892"/>
                  </a:cubicBezTo>
                  <a:close/>
                  <a:moveTo>
                    <a:pt x="5798" y="9956"/>
                  </a:moveTo>
                  <a:lnTo>
                    <a:pt x="5798" y="10681"/>
                  </a:lnTo>
                  <a:cubicBezTo>
                    <a:pt x="5798" y="10901"/>
                    <a:pt x="5609" y="11059"/>
                    <a:pt x="5357" y="11090"/>
                  </a:cubicBezTo>
                  <a:lnTo>
                    <a:pt x="3719" y="11090"/>
                  </a:lnTo>
                  <a:cubicBezTo>
                    <a:pt x="3467" y="11090"/>
                    <a:pt x="3309" y="10901"/>
                    <a:pt x="3277" y="10681"/>
                  </a:cubicBezTo>
                  <a:lnTo>
                    <a:pt x="3277" y="9956"/>
                  </a:lnTo>
                  <a:close/>
                  <a:moveTo>
                    <a:pt x="4443" y="1"/>
                  </a:moveTo>
                  <a:cubicBezTo>
                    <a:pt x="2049" y="32"/>
                    <a:pt x="1" y="2080"/>
                    <a:pt x="1" y="4600"/>
                  </a:cubicBezTo>
                  <a:cubicBezTo>
                    <a:pt x="1" y="6270"/>
                    <a:pt x="883" y="7719"/>
                    <a:pt x="2238" y="8539"/>
                  </a:cubicBezTo>
                  <a:cubicBezTo>
                    <a:pt x="2332" y="8570"/>
                    <a:pt x="2395" y="8696"/>
                    <a:pt x="2458" y="8759"/>
                  </a:cubicBezTo>
                  <a:lnTo>
                    <a:pt x="2458" y="10681"/>
                  </a:lnTo>
                  <a:cubicBezTo>
                    <a:pt x="2458" y="11216"/>
                    <a:pt x="2805" y="11689"/>
                    <a:pt x="3309" y="11847"/>
                  </a:cubicBezTo>
                  <a:cubicBezTo>
                    <a:pt x="3467" y="12351"/>
                    <a:pt x="3939" y="12697"/>
                    <a:pt x="4506" y="12697"/>
                  </a:cubicBezTo>
                  <a:cubicBezTo>
                    <a:pt x="5042" y="12697"/>
                    <a:pt x="5514" y="12351"/>
                    <a:pt x="5672" y="11847"/>
                  </a:cubicBezTo>
                  <a:cubicBezTo>
                    <a:pt x="6176" y="11689"/>
                    <a:pt x="6554" y="11216"/>
                    <a:pt x="6554" y="10681"/>
                  </a:cubicBezTo>
                  <a:lnTo>
                    <a:pt x="6554" y="8854"/>
                  </a:lnTo>
                  <a:cubicBezTo>
                    <a:pt x="6554" y="8728"/>
                    <a:pt x="6617" y="8570"/>
                    <a:pt x="6712" y="8507"/>
                  </a:cubicBezTo>
                  <a:cubicBezTo>
                    <a:pt x="8318" y="7593"/>
                    <a:pt x="9263" y="5735"/>
                    <a:pt x="8948" y="3750"/>
                  </a:cubicBezTo>
                  <a:cubicBezTo>
                    <a:pt x="8602" y="1702"/>
                    <a:pt x="6806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4" name="Google Shape;10864;p69"/>
            <p:cNvSpPr/>
            <p:nvPr/>
          </p:nvSpPr>
          <p:spPr>
            <a:xfrm>
              <a:off x="-38235750" y="1989125"/>
              <a:ext cx="84300" cy="83525"/>
            </a:xfrm>
            <a:custGeom>
              <a:avLst/>
              <a:gdLst/>
              <a:ahLst/>
              <a:cxnLst/>
              <a:rect l="l" t="t" r="r" b="b"/>
              <a:pathLst>
                <a:path w="3372" h="3341" extrusionOk="0">
                  <a:moveTo>
                    <a:pt x="2931" y="1"/>
                  </a:moveTo>
                  <a:cubicBezTo>
                    <a:pt x="1355" y="1"/>
                    <a:pt x="64" y="1293"/>
                    <a:pt x="1" y="2899"/>
                  </a:cubicBezTo>
                  <a:cubicBezTo>
                    <a:pt x="1" y="3120"/>
                    <a:pt x="158" y="3340"/>
                    <a:pt x="410" y="3340"/>
                  </a:cubicBezTo>
                  <a:cubicBezTo>
                    <a:pt x="631" y="3340"/>
                    <a:pt x="851" y="3120"/>
                    <a:pt x="851" y="2899"/>
                  </a:cubicBezTo>
                  <a:cubicBezTo>
                    <a:pt x="883" y="1765"/>
                    <a:pt x="1796" y="820"/>
                    <a:pt x="2931" y="820"/>
                  </a:cubicBezTo>
                  <a:cubicBezTo>
                    <a:pt x="3151" y="820"/>
                    <a:pt x="3372" y="631"/>
                    <a:pt x="3372" y="379"/>
                  </a:cubicBezTo>
                  <a:cubicBezTo>
                    <a:pt x="3372" y="190"/>
                    <a:pt x="3151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65" name="Google Shape;10865;p69"/>
          <p:cNvSpPr/>
          <p:nvPr/>
        </p:nvSpPr>
        <p:spPr>
          <a:xfrm>
            <a:off x="6402341" y="2077749"/>
            <a:ext cx="344701" cy="344160"/>
          </a:xfrm>
          <a:custGeom>
            <a:avLst/>
            <a:gdLst/>
            <a:ahLst/>
            <a:cxnLst/>
            <a:rect l="l" t="t" r="r" b="b"/>
            <a:pathLst>
              <a:path w="12729" h="12709" extrusionOk="0">
                <a:moveTo>
                  <a:pt x="7089" y="894"/>
                </a:moveTo>
                <a:lnTo>
                  <a:pt x="7089" y="894"/>
                </a:lnTo>
                <a:cubicBezTo>
                  <a:pt x="8160" y="989"/>
                  <a:pt x="9137" y="1461"/>
                  <a:pt x="9956" y="2186"/>
                </a:cubicBezTo>
                <a:lnTo>
                  <a:pt x="8192" y="3950"/>
                </a:lnTo>
                <a:cubicBezTo>
                  <a:pt x="7436" y="3099"/>
                  <a:pt x="7089" y="1934"/>
                  <a:pt x="7089" y="894"/>
                </a:cubicBezTo>
                <a:close/>
                <a:moveTo>
                  <a:pt x="10555" y="2721"/>
                </a:moveTo>
                <a:cubicBezTo>
                  <a:pt x="11248" y="3572"/>
                  <a:pt x="11689" y="4549"/>
                  <a:pt x="11847" y="5620"/>
                </a:cubicBezTo>
                <a:cubicBezTo>
                  <a:pt x="10775" y="5620"/>
                  <a:pt x="9673" y="5242"/>
                  <a:pt x="8791" y="4486"/>
                </a:cubicBezTo>
                <a:lnTo>
                  <a:pt x="10555" y="2721"/>
                </a:lnTo>
                <a:close/>
                <a:moveTo>
                  <a:pt x="6270" y="831"/>
                </a:moveTo>
                <a:cubicBezTo>
                  <a:pt x="6207" y="2154"/>
                  <a:pt x="6680" y="3477"/>
                  <a:pt x="7593" y="4549"/>
                </a:cubicBezTo>
                <a:lnTo>
                  <a:pt x="6365" y="5777"/>
                </a:lnTo>
                <a:lnTo>
                  <a:pt x="2805" y="2186"/>
                </a:lnTo>
                <a:cubicBezTo>
                  <a:pt x="3781" y="1304"/>
                  <a:pt x="5010" y="831"/>
                  <a:pt x="6270" y="831"/>
                </a:cubicBezTo>
                <a:close/>
                <a:moveTo>
                  <a:pt x="2206" y="2721"/>
                </a:moveTo>
                <a:lnTo>
                  <a:pt x="5798" y="6313"/>
                </a:lnTo>
                <a:lnTo>
                  <a:pt x="4569" y="7542"/>
                </a:lnTo>
                <a:cubicBezTo>
                  <a:pt x="3648" y="6620"/>
                  <a:pt x="2337" y="6028"/>
                  <a:pt x="958" y="6028"/>
                </a:cubicBezTo>
                <a:cubicBezTo>
                  <a:pt x="923" y="6028"/>
                  <a:pt x="887" y="6029"/>
                  <a:pt x="851" y="6029"/>
                </a:cubicBezTo>
                <a:cubicBezTo>
                  <a:pt x="946" y="4864"/>
                  <a:pt x="1387" y="3666"/>
                  <a:pt x="2206" y="2721"/>
                </a:cubicBezTo>
                <a:close/>
                <a:moveTo>
                  <a:pt x="8192" y="5147"/>
                </a:moveTo>
                <a:cubicBezTo>
                  <a:pt x="9263" y="6029"/>
                  <a:pt x="10586" y="6470"/>
                  <a:pt x="11878" y="6470"/>
                </a:cubicBezTo>
                <a:cubicBezTo>
                  <a:pt x="11847" y="7699"/>
                  <a:pt x="11405" y="8959"/>
                  <a:pt x="10555" y="9936"/>
                </a:cubicBezTo>
                <a:lnTo>
                  <a:pt x="6963" y="6344"/>
                </a:lnTo>
                <a:lnTo>
                  <a:pt x="8192" y="5147"/>
                </a:lnTo>
                <a:close/>
                <a:moveTo>
                  <a:pt x="1027" y="6910"/>
                </a:moveTo>
                <a:cubicBezTo>
                  <a:pt x="2180" y="6910"/>
                  <a:pt x="3239" y="7378"/>
                  <a:pt x="4002" y="8172"/>
                </a:cubicBezTo>
                <a:lnTo>
                  <a:pt x="2206" y="9967"/>
                </a:lnTo>
                <a:cubicBezTo>
                  <a:pt x="1450" y="9117"/>
                  <a:pt x="1009" y="8046"/>
                  <a:pt x="914" y="6911"/>
                </a:cubicBezTo>
                <a:cubicBezTo>
                  <a:pt x="952" y="6910"/>
                  <a:pt x="989" y="6910"/>
                  <a:pt x="1027" y="6910"/>
                </a:cubicBezTo>
                <a:close/>
                <a:moveTo>
                  <a:pt x="4537" y="8770"/>
                </a:moveTo>
                <a:cubicBezTo>
                  <a:pt x="5104" y="9652"/>
                  <a:pt x="5325" y="10692"/>
                  <a:pt x="5199" y="11700"/>
                </a:cubicBezTo>
                <a:cubicBezTo>
                  <a:pt x="4285" y="11511"/>
                  <a:pt x="3498" y="11133"/>
                  <a:pt x="2805" y="10503"/>
                </a:cubicBezTo>
                <a:lnTo>
                  <a:pt x="4537" y="8770"/>
                </a:lnTo>
                <a:close/>
                <a:moveTo>
                  <a:pt x="6365" y="6911"/>
                </a:moveTo>
                <a:lnTo>
                  <a:pt x="9956" y="10503"/>
                </a:lnTo>
                <a:cubicBezTo>
                  <a:pt x="8948" y="11399"/>
                  <a:pt x="7716" y="11847"/>
                  <a:pt x="6481" y="11847"/>
                </a:cubicBezTo>
                <a:cubicBezTo>
                  <a:pt x="6327" y="11847"/>
                  <a:pt x="6172" y="11840"/>
                  <a:pt x="6018" y="11826"/>
                </a:cubicBezTo>
                <a:cubicBezTo>
                  <a:pt x="6176" y="10566"/>
                  <a:pt x="5892" y="9274"/>
                  <a:pt x="5104" y="8172"/>
                </a:cubicBezTo>
                <a:lnTo>
                  <a:pt x="6365" y="6911"/>
                </a:lnTo>
                <a:close/>
                <a:moveTo>
                  <a:pt x="6349" y="0"/>
                </a:moveTo>
                <a:cubicBezTo>
                  <a:pt x="2842" y="0"/>
                  <a:pt x="1" y="2821"/>
                  <a:pt x="1" y="6344"/>
                </a:cubicBezTo>
                <a:cubicBezTo>
                  <a:pt x="1" y="9873"/>
                  <a:pt x="2836" y="12708"/>
                  <a:pt x="6333" y="12708"/>
                </a:cubicBezTo>
                <a:cubicBezTo>
                  <a:pt x="9830" y="12708"/>
                  <a:pt x="12666" y="9873"/>
                  <a:pt x="12666" y="6344"/>
                </a:cubicBezTo>
                <a:cubicBezTo>
                  <a:pt x="12729" y="2973"/>
                  <a:pt x="10082" y="201"/>
                  <a:pt x="6743" y="12"/>
                </a:cubicBezTo>
                <a:cubicBezTo>
                  <a:pt x="6611" y="4"/>
                  <a:pt x="6479" y="0"/>
                  <a:pt x="63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6" name="Google Shape;10866;p69"/>
          <p:cNvSpPr/>
          <p:nvPr/>
        </p:nvSpPr>
        <p:spPr>
          <a:xfrm>
            <a:off x="6476011" y="2474757"/>
            <a:ext cx="202233" cy="344701"/>
          </a:xfrm>
          <a:custGeom>
            <a:avLst/>
            <a:gdLst/>
            <a:ahLst/>
            <a:cxnLst/>
            <a:rect l="l" t="t" r="r" b="b"/>
            <a:pathLst>
              <a:path w="7468" h="12729" extrusionOk="0">
                <a:moveTo>
                  <a:pt x="3715" y="5763"/>
                </a:moveTo>
                <a:cubicBezTo>
                  <a:pt x="3853" y="5763"/>
                  <a:pt x="3994" y="5833"/>
                  <a:pt x="4096" y="5955"/>
                </a:cubicBezTo>
                <a:cubicBezTo>
                  <a:pt x="4285" y="6239"/>
                  <a:pt x="4096" y="6585"/>
                  <a:pt x="3718" y="6585"/>
                </a:cubicBezTo>
                <a:cubicBezTo>
                  <a:pt x="3561" y="6585"/>
                  <a:pt x="3466" y="6491"/>
                  <a:pt x="3372" y="6396"/>
                </a:cubicBezTo>
                <a:cubicBezTo>
                  <a:pt x="3246" y="6239"/>
                  <a:pt x="3309" y="5955"/>
                  <a:pt x="3498" y="5829"/>
                </a:cubicBezTo>
                <a:cubicBezTo>
                  <a:pt x="3565" y="5784"/>
                  <a:pt x="3639" y="5763"/>
                  <a:pt x="3715" y="5763"/>
                </a:cubicBezTo>
                <a:close/>
                <a:moveTo>
                  <a:pt x="4128" y="1922"/>
                </a:moveTo>
                <a:lnTo>
                  <a:pt x="6554" y="6176"/>
                </a:lnTo>
                <a:lnTo>
                  <a:pt x="5104" y="9074"/>
                </a:lnTo>
                <a:lnTo>
                  <a:pt x="2300" y="9074"/>
                </a:lnTo>
                <a:cubicBezTo>
                  <a:pt x="1954" y="8349"/>
                  <a:pt x="977" y="6333"/>
                  <a:pt x="851" y="6176"/>
                </a:cubicBezTo>
                <a:lnTo>
                  <a:pt x="3309" y="1922"/>
                </a:lnTo>
                <a:lnTo>
                  <a:pt x="3309" y="5010"/>
                </a:lnTo>
                <a:cubicBezTo>
                  <a:pt x="2836" y="5167"/>
                  <a:pt x="2458" y="5640"/>
                  <a:pt x="2458" y="6176"/>
                </a:cubicBezTo>
                <a:cubicBezTo>
                  <a:pt x="2458" y="6837"/>
                  <a:pt x="3025" y="7436"/>
                  <a:pt x="3718" y="7436"/>
                </a:cubicBezTo>
                <a:cubicBezTo>
                  <a:pt x="4411" y="7436"/>
                  <a:pt x="4978" y="6900"/>
                  <a:pt x="4947" y="6176"/>
                </a:cubicBezTo>
                <a:cubicBezTo>
                  <a:pt x="4947" y="5640"/>
                  <a:pt x="4600" y="5199"/>
                  <a:pt x="4128" y="5010"/>
                </a:cubicBezTo>
                <a:lnTo>
                  <a:pt x="4128" y="1922"/>
                </a:lnTo>
                <a:close/>
                <a:moveTo>
                  <a:pt x="4947" y="9893"/>
                </a:moveTo>
                <a:lnTo>
                  <a:pt x="4947" y="11815"/>
                </a:lnTo>
                <a:lnTo>
                  <a:pt x="2458" y="11815"/>
                </a:lnTo>
                <a:lnTo>
                  <a:pt x="2458" y="9893"/>
                </a:lnTo>
                <a:close/>
                <a:moveTo>
                  <a:pt x="3592" y="1"/>
                </a:moveTo>
                <a:cubicBezTo>
                  <a:pt x="3529" y="32"/>
                  <a:pt x="3466" y="95"/>
                  <a:pt x="3435" y="127"/>
                </a:cubicBezTo>
                <a:cubicBezTo>
                  <a:pt x="3435" y="127"/>
                  <a:pt x="3435" y="158"/>
                  <a:pt x="3372" y="158"/>
                </a:cubicBezTo>
                <a:lnTo>
                  <a:pt x="3372" y="190"/>
                </a:lnTo>
                <a:lnTo>
                  <a:pt x="64" y="5987"/>
                </a:lnTo>
                <a:cubicBezTo>
                  <a:pt x="1" y="6113"/>
                  <a:pt x="1" y="6270"/>
                  <a:pt x="64" y="6396"/>
                </a:cubicBezTo>
                <a:lnTo>
                  <a:pt x="1670" y="9610"/>
                </a:lnTo>
                <a:lnTo>
                  <a:pt x="1670" y="12288"/>
                </a:lnTo>
                <a:cubicBezTo>
                  <a:pt x="1670" y="12540"/>
                  <a:pt x="1891" y="12729"/>
                  <a:pt x="2080" y="12729"/>
                </a:cubicBezTo>
                <a:lnTo>
                  <a:pt x="5388" y="12729"/>
                </a:lnTo>
                <a:cubicBezTo>
                  <a:pt x="5608" y="12729"/>
                  <a:pt x="5829" y="12540"/>
                  <a:pt x="5829" y="12288"/>
                </a:cubicBezTo>
                <a:lnTo>
                  <a:pt x="5829" y="9610"/>
                </a:lnTo>
                <a:lnTo>
                  <a:pt x="7436" y="6396"/>
                </a:lnTo>
                <a:cubicBezTo>
                  <a:pt x="7467" y="6239"/>
                  <a:pt x="7436" y="6113"/>
                  <a:pt x="7404" y="5987"/>
                </a:cubicBezTo>
                <a:lnTo>
                  <a:pt x="4096" y="190"/>
                </a:lnTo>
                <a:lnTo>
                  <a:pt x="4096" y="158"/>
                </a:lnTo>
                <a:cubicBezTo>
                  <a:pt x="4096" y="158"/>
                  <a:pt x="4096" y="127"/>
                  <a:pt x="4033" y="127"/>
                </a:cubicBezTo>
                <a:cubicBezTo>
                  <a:pt x="4002" y="95"/>
                  <a:pt x="3970" y="32"/>
                  <a:pt x="38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67" name="Google Shape;10867;p69"/>
          <p:cNvGrpSpPr/>
          <p:nvPr/>
        </p:nvGrpSpPr>
        <p:grpSpPr>
          <a:xfrm>
            <a:off x="7635833" y="1685680"/>
            <a:ext cx="351525" cy="342156"/>
            <a:chOff x="-37190575" y="1951325"/>
            <a:chExt cx="324525" cy="315875"/>
          </a:xfrm>
        </p:grpSpPr>
        <p:sp>
          <p:nvSpPr>
            <p:cNvPr id="10868" name="Google Shape;10868;p69"/>
            <p:cNvSpPr/>
            <p:nvPr/>
          </p:nvSpPr>
          <p:spPr>
            <a:xfrm>
              <a:off x="-37190575" y="1951325"/>
              <a:ext cx="324525" cy="315875"/>
            </a:xfrm>
            <a:custGeom>
              <a:avLst/>
              <a:gdLst/>
              <a:ahLst/>
              <a:cxnLst/>
              <a:rect l="l" t="t" r="r" b="b"/>
              <a:pathLst>
                <a:path w="12981" h="12635" extrusionOk="0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9" name="Google Shape;10869;p69"/>
            <p:cNvSpPr/>
            <p:nvPr/>
          </p:nvSpPr>
          <p:spPr>
            <a:xfrm>
              <a:off x="-37081875" y="2162600"/>
              <a:ext cx="72475" cy="63100"/>
            </a:xfrm>
            <a:custGeom>
              <a:avLst/>
              <a:gdLst/>
              <a:ahLst/>
              <a:cxnLst/>
              <a:rect l="l" t="t" r="r" b="b"/>
              <a:pathLst>
                <a:path w="2899" h="2524" extrusionOk="0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0" name="Google Shape;10870;p69"/>
            <p:cNvSpPr/>
            <p:nvPr/>
          </p:nvSpPr>
          <p:spPr>
            <a:xfrm>
              <a:off x="-37144875" y="2099025"/>
              <a:ext cx="72475" cy="62875"/>
            </a:xfrm>
            <a:custGeom>
              <a:avLst/>
              <a:gdLst/>
              <a:ahLst/>
              <a:cxnLst/>
              <a:rect l="l" t="t" r="r" b="b"/>
              <a:pathLst>
                <a:path w="2899" h="2515" extrusionOk="0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1" name="Google Shape;10871;p69"/>
            <p:cNvSpPr/>
            <p:nvPr/>
          </p:nvSpPr>
          <p:spPr>
            <a:xfrm>
              <a:off x="-37123625" y="2014875"/>
              <a:ext cx="71700" cy="62775"/>
            </a:xfrm>
            <a:custGeom>
              <a:avLst/>
              <a:gdLst/>
              <a:ahLst/>
              <a:cxnLst/>
              <a:rect l="l" t="t" r="r" b="b"/>
              <a:pathLst>
                <a:path w="2868" h="2511" extrusionOk="0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2" name="Google Shape;10872;p69"/>
            <p:cNvSpPr/>
            <p:nvPr/>
          </p:nvSpPr>
          <p:spPr>
            <a:xfrm>
              <a:off x="-37039350" y="1993250"/>
              <a:ext cx="71700" cy="63125"/>
            </a:xfrm>
            <a:custGeom>
              <a:avLst/>
              <a:gdLst/>
              <a:ahLst/>
              <a:cxnLst/>
              <a:rect l="l" t="t" r="r" b="b"/>
              <a:pathLst>
                <a:path w="2868" h="2525" extrusionOk="0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3" name="Google Shape;10873;p69"/>
          <p:cNvSpPr/>
          <p:nvPr/>
        </p:nvSpPr>
        <p:spPr>
          <a:xfrm>
            <a:off x="2740694" y="1681581"/>
            <a:ext cx="348113" cy="343835"/>
          </a:xfrm>
          <a:custGeom>
            <a:avLst/>
            <a:gdLst/>
            <a:ahLst/>
            <a:cxnLst/>
            <a:rect l="l" t="t" r="r" b="b"/>
            <a:pathLst>
              <a:path w="12855" h="12697" extrusionOk="0">
                <a:moveTo>
                  <a:pt x="8035" y="1032"/>
                </a:moveTo>
                <a:lnTo>
                  <a:pt x="11847" y="4844"/>
                </a:lnTo>
                <a:lnTo>
                  <a:pt x="7468" y="9223"/>
                </a:lnTo>
                <a:lnTo>
                  <a:pt x="3655" y="5380"/>
                </a:lnTo>
                <a:lnTo>
                  <a:pt x="8035" y="1032"/>
                </a:lnTo>
                <a:close/>
                <a:moveTo>
                  <a:pt x="3057" y="5978"/>
                </a:moveTo>
                <a:lnTo>
                  <a:pt x="6869" y="9790"/>
                </a:lnTo>
                <a:lnTo>
                  <a:pt x="4916" y="11775"/>
                </a:lnTo>
                <a:cubicBezTo>
                  <a:pt x="4837" y="11854"/>
                  <a:pt x="4727" y="11893"/>
                  <a:pt x="4616" y="11893"/>
                </a:cubicBezTo>
                <a:cubicBezTo>
                  <a:pt x="4506" y="11893"/>
                  <a:pt x="4396" y="11854"/>
                  <a:pt x="4317" y="11775"/>
                </a:cubicBezTo>
                <a:lnTo>
                  <a:pt x="1104" y="8530"/>
                </a:lnTo>
                <a:cubicBezTo>
                  <a:pt x="946" y="8372"/>
                  <a:pt x="946" y="8120"/>
                  <a:pt x="1104" y="7963"/>
                </a:cubicBezTo>
                <a:lnTo>
                  <a:pt x="3057" y="5978"/>
                </a:lnTo>
                <a:close/>
                <a:moveTo>
                  <a:pt x="7987" y="0"/>
                </a:moveTo>
                <a:cubicBezTo>
                  <a:pt x="7877" y="0"/>
                  <a:pt x="7767" y="39"/>
                  <a:pt x="7688" y="118"/>
                </a:cubicBezTo>
                <a:lnTo>
                  <a:pt x="442" y="7364"/>
                </a:lnTo>
                <a:cubicBezTo>
                  <a:pt x="1" y="7837"/>
                  <a:pt x="1" y="8625"/>
                  <a:pt x="442" y="9129"/>
                </a:cubicBezTo>
                <a:lnTo>
                  <a:pt x="3687" y="12342"/>
                </a:lnTo>
                <a:cubicBezTo>
                  <a:pt x="3923" y="12578"/>
                  <a:pt x="4238" y="12697"/>
                  <a:pt x="4557" y="12697"/>
                </a:cubicBezTo>
                <a:cubicBezTo>
                  <a:pt x="4876" y="12697"/>
                  <a:pt x="5199" y="12578"/>
                  <a:pt x="5451" y="12342"/>
                </a:cubicBezTo>
                <a:lnTo>
                  <a:pt x="12697" y="5096"/>
                </a:lnTo>
                <a:cubicBezTo>
                  <a:pt x="12855" y="4970"/>
                  <a:pt x="12855" y="4686"/>
                  <a:pt x="12697" y="4529"/>
                </a:cubicBezTo>
                <a:lnTo>
                  <a:pt x="8287" y="118"/>
                </a:lnTo>
                <a:cubicBezTo>
                  <a:pt x="8208" y="39"/>
                  <a:pt x="8098" y="0"/>
                  <a:pt x="79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74" name="Google Shape;10874;p69"/>
          <p:cNvGrpSpPr/>
          <p:nvPr/>
        </p:nvGrpSpPr>
        <p:grpSpPr>
          <a:xfrm>
            <a:off x="2743418" y="2153216"/>
            <a:ext cx="343835" cy="269608"/>
            <a:chOff x="-41694200" y="2382950"/>
            <a:chExt cx="317425" cy="248900"/>
          </a:xfrm>
        </p:grpSpPr>
        <p:sp>
          <p:nvSpPr>
            <p:cNvPr id="10875" name="Google Shape;10875;p69"/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6" name="Google Shape;10876;p69"/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7" name="Google Shape;10877;p69"/>
          <p:cNvGrpSpPr/>
          <p:nvPr/>
        </p:nvGrpSpPr>
        <p:grpSpPr>
          <a:xfrm>
            <a:off x="2740496" y="2478257"/>
            <a:ext cx="345541" cy="343862"/>
            <a:chOff x="-41695775" y="2683025"/>
            <a:chExt cx="319000" cy="317450"/>
          </a:xfrm>
        </p:grpSpPr>
        <p:sp>
          <p:nvSpPr>
            <p:cNvPr id="10878" name="Google Shape;10878;p69"/>
            <p:cNvSpPr/>
            <p:nvPr/>
          </p:nvSpPr>
          <p:spPr>
            <a:xfrm>
              <a:off x="-41695775" y="2683025"/>
              <a:ext cx="319000" cy="317450"/>
            </a:xfrm>
            <a:custGeom>
              <a:avLst/>
              <a:gdLst/>
              <a:ahLst/>
              <a:cxnLst/>
              <a:rect l="l" t="t" r="r" b="b"/>
              <a:pathLst>
                <a:path w="12760" h="12698" extrusionOk="0">
                  <a:moveTo>
                    <a:pt x="6238" y="2521"/>
                  </a:moveTo>
                  <a:lnTo>
                    <a:pt x="10240" y="5199"/>
                  </a:lnTo>
                  <a:lnTo>
                    <a:pt x="10240" y="11815"/>
                  </a:lnTo>
                  <a:lnTo>
                    <a:pt x="2521" y="11815"/>
                  </a:lnTo>
                  <a:lnTo>
                    <a:pt x="2521" y="5199"/>
                  </a:lnTo>
                  <a:lnTo>
                    <a:pt x="6238" y="2521"/>
                  </a:lnTo>
                  <a:close/>
                  <a:moveTo>
                    <a:pt x="6270" y="1"/>
                  </a:moveTo>
                  <a:cubicBezTo>
                    <a:pt x="6049" y="1"/>
                    <a:pt x="5860" y="190"/>
                    <a:pt x="5860" y="379"/>
                  </a:cubicBezTo>
                  <a:lnTo>
                    <a:pt x="5860" y="1859"/>
                  </a:lnTo>
                  <a:lnTo>
                    <a:pt x="1891" y="4695"/>
                  </a:lnTo>
                  <a:lnTo>
                    <a:pt x="221" y="5861"/>
                  </a:lnTo>
                  <a:cubicBezTo>
                    <a:pt x="32" y="5987"/>
                    <a:pt x="0" y="6270"/>
                    <a:pt x="158" y="6459"/>
                  </a:cubicBezTo>
                  <a:cubicBezTo>
                    <a:pt x="229" y="6566"/>
                    <a:pt x="342" y="6623"/>
                    <a:pt x="466" y="6623"/>
                  </a:cubicBezTo>
                  <a:cubicBezTo>
                    <a:pt x="560" y="6623"/>
                    <a:pt x="661" y="6590"/>
                    <a:pt x="757" y="6522"/>
                  </a:cubicBezTo>
                  <a:lnTo>
                    <a:pt x="1733" y="5829"/>
                  </a:lnTo>
                  <a:lnTo>
                    <a:pt x="1733" y="12288"/>
                  </a:lnTo>
                  <a:cubicBezTo>
                    <a:pt x="1733" y="12508"/>
                    <a:pt x="1922" y="12697"/>
                    <a:pt x="2111" y="12697"/>
                  </a:cubicBezTo>
                  <a:lnTo>
                    <a:pt x="10649" y="12697"/>
                  </a:lnTo>
                  <a:cubicBezTo>
                    <a:pt x="10901" y="12697"/>
                    <a:pt x="11059" y="12508"/>
                    <a:pt x="11059" y="12288"/>
                  </a:cubicBezTo>
                  <a:lnTo>
                    <a:pt x="11059" y="5798"/>
                  </a:lnTo>
                  <a:lnTo>
                    <a:pt x="12035" y="6491"/>
                  </a:lnTo>
                  <a:cubicBezTo>
                    <a:pt x="12114" y="6543"/>
                    <a:pt x="12204" y="6568"/>
                    <a:pt x="12294" y="6568"/>
                  </a:cubicBezTo>
                  <a:cubicBezTo>
                    <a:pt x="12418" y="6568"/>
                    <a:pt x="12542" y="6519"/>
                    <a:pt x="12634" y="6428"/>
                  </a:cubicBezTo>
                  <a:cubicBezTo>
                    <a:pt x="12760" y="6207"/>
                    <a:pt x="12697" y="5987"/>
                    <a:pt x="12571" y="5829"/>
                  </a:cubicBezTo>
                  <a:lnTo>
                    <a:pt x="10901" y="4632"/>
                  </a:lnTo>
                  <a:cubicBezTo>
                    <a:pt x="10901" y="4632"/>
                    <a:pt x="6679" y="1796"/>
                    <a:pt x="6648" y="1796"/>
                  </a:cubicBezTo>
                  <a:lnTo>
                    <a:pt x="6648" y="379"/>
                  </a:lnTo>
                  <a:cubicBezTo>
                    <a:pt x="6648" y="158"/>
                    <a:pt x="6459" y="1"/>
                    <a:pt x="62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9" name="Google Shape;10879;p69"/>
            <p:cNvSpPr/>
            <p:nvPr/>
          </p:nvSpPr>
          <p:spPr>
            <a:xfrm>
              <a:off x="-41615450" y="2813750"/>
              <a:ext cx="152050" cy="144975"/>
            </a:xfrm>
            <a:custGeom>
              <a:avLst/>
              <a:gdLst/>
              <a:ahLst/>
              <a:cxnLst/>
              <a:rect l="l" t="t" r="r" b="b"/>
              <a:pathLst>
                <a:path w="6082" h="5799" extrusionOk="0">
                  <a:moveTo>
                    <a:pt x="3050" y="782"/>
                  </a:moveTo>
                  <a:cubicBezTo>
                    <a:pt x="3325" y="782"/>
                    <a:pt x="3606" y="835"/>
                    <a:pt x="3876" y="947"/>
                  </a:cubicBezTo>
                  <a:cubicBezTo>
                    <a:pt x="4853" y="1419"/>
                    <a:pt x="5357" y="2616"/>
                    <a:pt x="4916" y="3656"/>
                  </a:cubicBezTo>
                  <a:cubicBezTo>
                    <a:pt x="4601" y="4412"/>
                    <a:pt x="3908" y="4916"/>
                    <a:pt x="3025" y="4916"/>
                  </a:cubicBezTo>
                  <a:cubicBezTo>
                    <a:pt x="1545" y="4916"/>
                    <a:pt x="568" y="3436"/>
                    <a:pt x="1135" y="2049"/>
                  </a:cubicBezTo>
                  <a:cubicBezTo>
                    <a:pt x="1465" y="1248"/>
                    <a:pt x="2235" y="782"/>
                    <a:pt x="3050" y="782"/>
                  </a:cubicBezTo>
                  <a:close/>
                  <a:moveTo>
                    <a:pt x="2968" y="0"/>
                  </a:moveTo>
                  <a:cubicBezTo>
                    <a:pt x="1995" y="0"/>
                    <a:pt x="1120" y="497"/>
                    <a:pt x="631" y="1262"/>
                  </a:cubicBezTo>
                  <a:cubicBezTo>
                    <a:pt x="95" y="2081"/>
                    <a:pt x="1" y="3152"/>
                    <a:pt x="347" y="4034"/>
                  </a:cubicBezTo>
                  <a:cubicBezTo>
                    <a:pt x="789" y="5074"/>
                    <a:pt x="1860" y="5798"/>
                    <a:pt x="3057" y="5798"/>
                  </a:cubicBezTo>
                  <a:cubicBezTo>
                    <a:pt x="4034" y="5798"/>
                    <a:pt x="4884" y="5326"/>
                    <a:pt x="5451" y="4538"/>
                  </a:cubicBezTo>
                  <a:cubicBezTo>
                    <a:pt x="5987" y="3719"/>
                    <a:pt x="6081" y="2648"/>
                    <a:pt x="5735" y="1766"/>
                  </a:cubicBezTo>
                  <a:cubicBezTo>
                    <a:pt x="5294" y="726"/>
                    <a:pt x="4223" y="1"/>
                    <a:pt x="3057" y="1"/>
                  </a:cubicBezTo>
                  <a:cubicBezTo>
                    <a:pt x="3027" y="1"/>
                    <a:pt x="2997" y="0"/>
                    <a:pt x="29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0" name="Google Shape;10880;p69"/>
            <p:cNvSpPr/>
            <p:nvPr/>
          </p:nvSpPr>
          <p:spPr>
            <a:xfrm>
              <a:off x="-41550075" y="2853950"/>
              <a:ext cx="40200" cy="42550"/>
            </a:xfrm>
            <a:custGeom>
              <a:avLst/>
              <a:gdLst/>
              <a:ahLst/>
              <a:cxnLst/>
              <a:rect l="l" t="t" r="r" b="b"/>
              <a:pathLst>
                <a:path w="1608" h="1702" extrusionOk="0">
                  <a:moveTo>
                    <a:pt x="379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60"/>
                  </a:lnTo>
                  <a:cubicBezTo>
                    <a:pt x="1" y="1512"/>
                    <a:pt x="190" y="1701"/>
                    <a:pt x="379" y="1701"/>
                  </a:cubicBezTo>
                  <a:lnTo>
                    <a:pt x="1230" y="1701"/>
                  </a:lnTo>
                  <a:cubicBezTo>
                    <a:pt x="1450" y="1701"/>
                    <a:pt x="1608" y="1512"/>
                    <a:pt x="1608" y="1260"/>
                  </a:cubicBezTo>
                  <a:cubicBezTo>
                    <a:pt x="1608" y="1040"/>
                    <a:pt x="1419" y="851"/>
                    <a:pt x="1230" y="851"/>
                  </a:cubicBezTo>
                  <a:lnTo>
                    <a:pt x="788" y="851"/>
                  </a:lnTo>
                  <a:lnTo>
                    <a:pt x="788" y="410"/>
                  </a:lnTo>
                  <a:cubicBezTo>
                    <a:pt x="788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1" name="Google Shape;10881;p69"/>
          <p:cNvGrpSpPr/>
          <p:nvPr/>
        </p:nvGrpSpPr>
        <p:grpSpPr>
          <a:xfrm>
            <a:off x="4797389" y="1707858"/>
            <a:ext cx="314832" cy="345568"/>
            <a:chOff x="-39792875" y="1971800"/>
            <a:chExt cx="290650" cy="319025"/>
          </a:xfrm>
        </p:grpSpPr>
        <p:sp>
          <p:nvSpPr>
            <p:cNvPr id="10882" name="Google Shape;10882;p69"/>
            <p:cNvSpPr/>
            <p:nvPr/>
          </p:nvSpPr>
          <p:spPr>
            <a:xfrm>
              <a:off x="-39667650" y="21450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2"/>
                  </a:cubicBezTo>
                  <a:cubicBezTo>
                    <a:pt x="1" y="1293"/>
                    <a:pt x="379" y="1671"/>
                    <a:pt x="820" y="1671"/>
                  </a:cubicBezTo>
                  <a:cubicBezTo>
                    <a:pt x="1261" y="1671"/>
                    <a:pt x="1639" y="1293"/>
                    <a:pt x="1639" y="852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3" name="Google Shape;10883;p69"/>
            <p:cNvSpPr/>
            <p:nvPr/>
          </p:nvSpPr>
          <p:spPr>
            <a:xfrm>
              <a:off x="-39792875" y="1971800"/>
              <a:ext cx="290650" cy="319025"/>
            </a:xfrm>
            <a:custGeom>
              <a:avLst/>
              <a:gdLst/>
              <a:ahLst/>
              <a:cxnLst/>
              <a:rect l="l" t="t" r="r" b="b"/>
              <a:pathLst>
                <a:path w="11626" h="12761" extrusionOk="0">
                  <a:moveTo>
                    <a:pt x="6207" y="3687"/>
                  </a:moveTo>
                  <a:cubicBezTo>
                    <a:pt x="6900" y="3687"/>
                    <a:pt x="7436" y="4222"/>
                    <a:pt x="7436" y="4884"/>
                  </a:cubicBezTo>
                  <a:lnTo>
                    <a:pt x="7436" y="11910"/>
                  </a:lnTo>
                  <a:lnTo>
                    <a:pt x="4159" y="11910"/>
                  </a:lnTo>
                  <a:lnTo>
                    <a:pt x="4159" y="4884"/>
                  </a:lnTo>
                  <a:cubicBezTo>
                    <a:pt x="4159" y="4222"/>
                    <a:pt x="4726" y="3687"/>
                    <a:pt x="5388" y="3687"/>
                  </a:cubicBezTo>
                  <a:close/>
                  <a:moveTo>
                    <a:pt x="10744" y="914"/>
                  </a:moveTo>
                  <a:lnTo>
                    <a:pt x="10744" y="3939"/>
                  </a:lnTo>
                  <a:cubicBezTo>
                    <a:pt x="9767" y="4412"/>
                    <a:pt x="9105" y="5420"/>
                    <a:pt x="9105" y="6554"/>
                  </a:cubicBezTo>
                  <a:cubicBezTo>
                    <a:pt x="9105" y="7688"/>
                    <a:pt x="9767" y="8665"/>
                    <a:pt x="10744" y="9137"/>
                  </a:cubicBezTo>
                  <a:cubicBezTo>
                    <a:pt x="10775" y="10145"/>
                    <a:pt x="10775" y="11280"/>
                    <a:pt x="10775" y="11910"/>
                  </a:cubicBezTo>
                  <a:lnTo>
                    <a:pt x="8318" y="11910"/>
                  </a:lnTo>
                  <a:lnTo>
                    <a:pt x="8318" y="4884"/>
                  </a:lnTo>
                  <a:cubicBezTo>
                    <a:pt x="8318" y="3750"/>
                    <a:pt x="7373" y="2805"/>
                    <a:pt x="6207" y="2805"/>
                  </a:cubicBezTo>
                  <a:lnTo>
                    <a:pt x="5388" y="2805"/>
                  </a:lnTo>
                  <a:cubicBezTo>
                    <a:pt x="4254" y="2805"/>
                    <a:pt x="3308" y="3750"/>
                    <a:pt x="3308" y="4884"/>
                  </a:cubicBezTo>
                  <a:lnTo>
                    <a:pt x="3308" y="11910"/>
                  </a:lnTo>
                  <a:lnTo>
                    <a:pt x="820" y="11910"/>
                  </a:lnTo>
                  <a:lnTo>
                    <a:pt x="820" y="9137"/>
                  </a:lnTo>
                  <a:cubicBezTo>
                    <a:pt x="2174" y="8507"/>
                    <a:pt x="2804" y="7026"/>
                    <a:pt x="2332" y="5640"/>
                  </a:cubicBezTo>
                  <a:cubicBezTo>
                    <a:pt x="2080" y="4884"/>
                    <a:pt x="1544" y="4254"/>
                    <a:pt x="820" y="3939"/>
                  </a:cubicBezTo>
                  <a:lnTo>
                    <a:pt x="820" y="914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4191"/>
                  </a:lnTo>
                  <a:cubicBezTo>
                    <a:pt x="0" y="4349"/>
                    <a:pt x="126" y="4506"/>
                    <a:pt x="284" y="4569"/>
                  </a:cubicBezTo>
                  <a:cubicBezTo>
                    <a:pt x="1072" y="4853"/>
                    <a:pt x="1639" y="5609"/>
                    <a:pt x="1639" y="6522"/>
                  </a:cubicBezTo>
                  <a:cubicBezTo>
                    <a:pt x="1639" y="7404"/>
                    <a:pt x="1072" y="8161"/>
                    <a:pt x="284" y="8476"/>
                  </a:cubicBezTo>
                  <a:cubicBezTo>
                    <a:pt x="126" y="8507"/>
                    <a:pt x="0" y="8665"/>
                    <a:pt x="0" y="8885"/>
                  </a:cubicBezTo>
                  <a:lnTo>
                    <a:pt x="0" y="12351"/>
                  </a:lnTo>
                  <a:cubicBezTo>
                    <a:pt x="0" y="12571"/>
                    <a:pt x="189" y="12760"/>
                    <a:pt x="441" y="12760"/>
                  </a:cubicBezTo>
                  <a:lnTo>
                    <a:pt x="11185" y="12760"/>
                  </a:lnTo>
                  <a:cubicBezTo>
                    <a:pt x="11405" y="12760"/>
                    <a:pt x="11563" y="12571"/>
                    <a:pt x="11626" y="12382"/>
                  </a:cubicBezTo>
                  <a:lnTo>
                    <a:pt x="11626" y="8885"/>
                  </a:lnTo>
                  <a:cubicBezTo>
                    <a:pt x="11626" y="8696"/>
                    <a:pt x="11500" y="8539"/>
                    <a:pt x="11342" y="8476"/>
                  </a:cubicBezTo>
                  <a:cubicBezTo>
                    <a:pt x="10555" y="8192"/>
                    <a:pt x="9956" y="7404"/>
                    <a:pt x="9956" y="6522"/>
                  </a:cubicBezTo>
                  <a:cubicBezTo>
                    <a:pt x="9956" y="5609"/>
                    <a:pt x="10555" y="4853"/>
                    <a:pt x="11342" y="4569"/>
                  </a:cubicBezTo>
                  <a:cubicBezTo>
                    <a:pt x="11500" y="4538"/>
                    <a:pt x="11626" y="4380"/>
                    <a:pt x="11626" y="4191"/>
                  </a:cubicBezTo>
                  <a:lnTo>
                    <a:pt x="11626" y="442"/>
                  </a:lnTo>
                  <a:cubicBezTo>
                    <a:pt x="11626" y="221"/>
                    <a:pt x="11405" y="1"/>
                    <a:pt x="111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4" name="Google Shape;10884;p69"/>
          <p:cNvGrpSpPr/>
          <p:nvPr/>
        </p:nvGrpSpPr>
        <p:grpSpPr>
          <a:xfrm>
            <a:off x="4805486" y="2104445"/>
            <a:ext cx="298638" cy="344837"/>
            <a:chOff x="-39783425" y="2337925"/>
            <a:chExt cx="275700" cy="318350"/>
          </a:xfrm>
        </p:grpSpPr>
        <p:sp>
          <p:nvSpPr>
            <p:cNvPr id="10885" name="Google Shape;10885;p69"/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6" name="Google Shape;10886;p69"/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7" name="Google Shape;10887;p69"/>
          <p:cNvSpPr/>
          <p:nvPr/>
        </p:nvSpPr>
        <p:spPr>
          <a:xfrm>
            <a:off x="4781825" y="2505086"/>
            <a:ext cx="342156" cy="343401"/>
          </a:xfrm>
          <a:custGeom>
            <a:avLst/>
            <a:gdLst/>
            <a:ahLst/>
            <a:cxnLst/>
            <a:rect l="l" t="t" r="r" b="b"/>
            <a:pathLst>
              <a:path w="12635" h="12681" extrusionOk="0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8" name="Google Shape;10888;p69"/>
          <p:cNvGrpSpPr/>
          <p:nvPr/>
        </p:nvGrpSpPr>
        <p:grpSpPr>
          <a:xfrm>
            <a:off x="6800271" y="1682268"/>
            <a:ext cx="353232" cy="342806"/>
            <a:chOff x="-37956150" y="1948175"/>
            <a:chExt cx="326100" cy="316475"/>
          </a:xfrm>
        </p:grpSpPr>
        <p:sp>
          <p:nvSpPr>
            <p:cNvPr id="10889" name="Google Shape;10889;p69"/>
            <p:cNvSpPr/>
            <p:nvPr/>
          </p:nvSpPr>
          <p:spPr>
            <a:xfrm>
              <a:off x="-37956150" y="1948175"/>
              <a:ext cx="326100" cy="316475"/>
            </a:xfrm>
            <a:custGeom>
              <a:avLst/>
              <a:gdLst/>
              <a:ahLst/>
              <a:cxnLst/>
              <a:rect l="l" t="t" r="r" b="b"/>
              <a:pathLst>
                <a:path w="13044" h="12659" extrusionOk="0">
                  <a:moveTo>
                    <a:pt x="11627" y="844"/>
                  </a:moveTo>
                  <a:cubicBezTo>
                    <a:pt x="11847" y="844"/>
                    <a:pt x="12067" y="993"/>
                    <a:pt x="12067" y="1229"/>
                  </a:cubicBezTo>
                  <a:cubicBezTo>
                    <a:pt x="12067" y="1355"/>
                    <a:pt x="12036" y="1418"/>
                    <a:pt x="11941" y="1513"/>
                  </a:cubicBezTo>
                  <a:lnTo>
                    <a:pt x="9106" y="4254"/>
                  </a:lnTo>
                  <a:cubicBezTo>
                    <a:pt x="8948" y="4065"/>
                    <a:pt x="8759" y="3876"/>
                    <a:pt x="8507" y="3687"/>
                  </a:cubicBezTo>
                  <a:cubicBezTo>
                    <a:pt x="9358" y="2899"/>
                    <a:pt x="11343" y="946"/>
                    <a:pt x="11343" y="946"/>
                  </a:cubicBezTo>
                  <a:cubicBezTo>
                    <a:pt x="11423" y="876"/>
                    <a:pt x="11525" y="844"/>
                    <a:pt x="11627" y="844"/>
                  </a:cubicBezTo>
                  <a:close/>
                  <a:moveTo>
                    <a:pt x="3845" y="10712"/>
                  </a:moveTo>
                  <a:lnTo>
                    <a:pt x="4412" y="11311"/>
                  </a:lnTo>
                  <a:lnTo>
                    <a:pt x="4065" y="11657"/>
                  </a:lnTo>
                  <a:cubicBezTo>
                    <a:pt x="3986" y="11736"/>
                    <a:pt x="3876" y="11776"/>
                    <a:pt x="3766" y="11776"/>
                  </a:cubicBezTo>
                  <a:cubicBezTo>
                    <a:pt x="3656" y="11776"/>
                    <a:pt x="3545" y="11736"/>
                    <a:pt x="3467" y="11657"/>
                  </a:cubicBezTo>
                  <a:cubicBezTo>
                    <a:pt x="3309" y="11500"/>
                    <a:pt x="3309" y="11248"/>
                    <a:pt x="3467" y="11090"/>
                  </a:cubicBezTo>
                  <a:lnTo>
                    <a:pt x="3845" y="10712"/>
                  </a:lnTo>
                  <a:close/>
                  <a:moveTo>
                    <a:pt x="6222" y="3658"/>
                  </a:moveTo>
                  <a:cubicBezTo>
                    <a:pt x="6719" y="3658"/>
                    <a:pt x="7224" y="3789"/>
                    <a:pt x="7688" y="4065"/>
                  </a:cubicBezTo>
                  <a:cubicBezTo>
                    <a:pt x="8035" y="4254"/>
                    <a:pt x="8350" y="4569"/>
                    <a:pt x="8602" y="4884"/>
                  </a:cubicBezTo>
                  <a:cubicBezTo>
                    <a:pt x="9389" y="6207"/>
                    <a:pt x="9106" y="7782"/>
                    <a:pt x="8129" y="8759"/>
                  </a:cubicBezTo>
                  <a:lnTo>
                    <a:pt x="7027" y="9862"/>
                  </a:lnTo>
                  <a:cubicBezTo>
                    <a:pt x="6838" y="10051"/>
                    <a:pt x="6712" y="10334"/>
                    <a:pt x="6680" y="10649"/>
                  </a:cubicBezTo>
                  <a:cubicBezTo>
                    <a:pt x="6680" y="11027"/>
                    <a:pt x="6554" y="11468"/>
                    <a:pt x="6270" y="11752"/>
                  </a:cubicBezTo>
                  <a:cubicBezTo>
                    <a:pt x="6255" y="11768"/>
                    <a:pt x="6215" y="11776"/>
                    <a:pt x="6176" y="11776"/>
                  </a:cubicBezTo>
                  <a:cubicBezTo>
                    <a:pt x="6137" y="11776"/>
                    <a:pt x="6097" y="11768"/>
                    <a:pt x="6081" y="11752"/>
                  </a:cubicBezTo>
                  <a:cubicBezTo>
                    <a:pt x="726" y="6396"/>
                    <a:pt x="1009" y="6680"/>
                    <a:pt x="1009" y="6617"/>
                  </a:cubicBezTo>
                  <a:lnTo>
                    <a:pt x="1009" y="6522"/>
                  </a:lnTo>
                  <a:cubicBezTo>
                    <a:pt x="1009" y="6459"/>
                    <a:pt x="1041" y="6459"/>
                    <a:pt x="1041" y="6459"/>
                  </a:cubicBezTo>
                  <a:cubicBezTo>
                    <a:pt x="1198" y="6302"/>
                    <a:pt x="1419" y="6207"/>
                    <a:pt x="1671" y="6113"/>
                  </a:cubicBezTo>
                  <a:cubicBezTo>
                    <a:pt x="2049" y="5987"/>
                    <a:pt x="2269" y="6081"/>
                    <a:pt x="2616" y="5955"/>
                  </a:cubicBezTo>
                  <a:cubicBezTo>
                    <a:pt x="2773" y="5892"/>
                    <a:pt x="2899" y="5798"/>
                    <a:pt x="2994" y="5672"/>
                  </a:cubicBezTo>
                  <a:lnTo>
                    <a:pt x="4191" y="4506"/>
                  </a:lnTo>
                  <a:cubicBezTo>
                    <a:pt x="4741" y="3956"/>
                    <a:pt x="5473" y="3658"/>
                    <a:pt x="6222" y="3658"/>
                  </a:cubicBezTo>
                  <a:close/>
                  <a:moveTo>
                    <a:pt x="11637" y="1"/>
                  </a:moveTo>
                  <a:cubicBezTo>
                    <a:pt x="11322" y="1"/>
                    <a:pt x="11007" y="127"/>
                    <a:pt x="10776" y="379"/>
                  </a:cubicBezTo>
                  <a:lnTo>
                    <a:pt x="7814" y="3277"/>
                  </a:lnTo>
                  <a:cubicBezTo>
                    <a:pt x="7301" y="3032"/>
                    <a:pt x="6741" y="2908"/>
                    <a:pt x="6181" y="2908"/>
                  </a:cubicBezTo>
                  <a:cubicBezTo>
                    <a:pt x="5227" y="2908"/>
                    <a:pt x="4275" y="3268"/>
                    <a:pt x="3561" y="4002"/>
                  </a:cubicBezTo>
                  <a:lnTo>
                    <a:pt x="2364" y="5167"/>
                  </a:lnTo>
                  <a:cubicBezTo>
                    <a:pt x="2301" y="5262"/>
                    <a:pt x="2175" y="5294"/>
                    <a:pt x="2049" y="5294"/>
                  </a:cubicBezTo>
                  <a:cubicBezTo>
                    <a:pt x="915" y="5325"/>
                    <a:pt x="474" y="5924"/>
                    <a:pt x="411" y="5955"/>
                  </a:cubicBezTo>
                  <a:cubicBezTo>
                    <a:pt x="1" y="6365"/>
                    <a:pt x="64" y="6932"/>
                    <a:pt x="411" y="7341"/>
                  </a:cubicBezTo>
                  <a:lnTo>
                    <a:pt x="3246" y="10177"/>
                  </a:lnTo>
                  <a:lnTo>
                    <a:pt x="2836" y="10555"/>
                  </a:lnTo>
                  <a:cubicBezTo>
                    <a:pt x="2206" y="11185"/>
                    <a:pt x="2458" y="12256"/>
                    <a:pt x="3246" y="12571"/>
                  </a:cubicBezTo>
                  <a:cubicBezTo>
                    <a:pt x="3395" y="12631"/>
                    <a:pt x="3547" y="12659"/>
                    <a:pt x="3696" y="12659"/>
                  </a:cubicBezTo>
                  <a:cubicBezTo>
                    <a:pt x="4020" y="12659"/>
                    <a:pt x="4332" y="12525"/>
                    <a:pt x="4569" y="12288"/>
                  </a:cubicBezTo>
                  <a:lnTo>
                    <a:pt x="4979" y="11910"/>
                  </a:lnTo>
                  <a:lnTo>
                    <a:pt x="5451" y="12382"/>
                  </a:lnTo>
                  <a:cubicBezTo>
                    <a:pt x="5636" y="12567"/>
                    <a:pt x="5874" y="12654"/>
                    <a:pt x="6116" y="12654"/>
                  </a:cubicBezTo>
                  <a:cubicBezTo>
                    <a:pt x="6370" y="12654"/>
                    <a:pt x="6628" y="12559"/>
                    <a:pt x="6838" y="12382"/>
                  </a:cubicBezTo>
                  <a:cubicBezTo>
                    <a:pt x="7247" y="11941"/>
                    <a:pt x="7468" y="11342"/>
                    <a:pt x="7499" y="10712"/>
                  </a:cubicBezTo>
                  <a:cubicBezTo>
                    <a:pt x="7499" y="10649"/>
                    <a:pt x="7531" y="10523"/>
                    <a:pt x="7625" y="10460"/>
                  </a:cubicBezTo>
                  <a:lnTo>
                    <a:pt x="8728" y="9358"/>
                  </a:lnTo>
                  <a:cubicBezTo>
                    <a:pt x="9862" y="8192"/>
                    <a:pt x="10209" y="6428"/>
                    <a:pt x="9547" y="5010"/>
                  </a:cubicBezTo>
                  <a:lnTo>
                    <a:pt x="12540" y="2112"/>
                  </a:lnTo>
                  <a:cubicBezTo>
                    <a:pt x="12666" y="1986"/>
                    <a:pt x="12729" y="1828"/>
                    <a:pt x="12823" y="1670"/>
                  </a:cubicBezTo>
                  <a:cubicBezTo>
                    <a:pt x="13044" y="1072"/>
                    <a:pt x="12729" y="379"/>
                    <a:pt x="12099" y="95"/>
                  </a:cubicBezTo>
                  <a:cubicBezTo>
                    <a:pt x="11952" y="32"/>
                    <a:pt x="11794" y="1"/>
                    <a:pt x="11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0" name="Google Shape;10890;p69"/>
            <p:cNvSpPr/>
            <p:nvPr/>
          </p:nvSpPr>
          <p:spPr>
            <a:xfrm>
              <a:off x="-37729300" y="205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1" name="Google Shape;10891;p69"/>
            <p:cNvSpPr/>
            <p:nvPr/>
          </p:nvSpPr>
          <p:spPr>
            <a:xfrm>
              <a:off x="-37839575" y="2058625"/>
              <a:ext cx="81950" cy="34300"/>
            </a:xfrm>
            <a:custGeom>
              <a:avLst/>
              <a:gdLst/>
              <a:ahLst/>
              <a:cxnLst/>
              <a:rect l="l" t="t" r="r" b="b"/>
              <a:pathLst>
                <a:path w="3278" h="1372" extrusionOk="0">
                  <a:moveTo>
                    <a:pt x="1497" y="0"/>
                  </a:moveTo>
                  <a:cubicBezTo>
                    <a:pt x="1030" y="0"/>
                    <a:pt x="577" y="150"/>
                    <a:pt x="221" y="434"/>
                  </a:cubicBezTo>
                  <a:cubicBezTo>
                    <a:pt x="32" y="623"/>
                    <a:pt x="1" y="876"/>
                    <a:pt x="158" y="1065"/>
                  </a:cubicBezTo>
                  <a:cubicBezTo>
                    <a:pt x="245" y="1151"/>
                    <a:pt x="350" y="1200"/>
                    <a:pt x="465" y="1200"/>
                  </a:cubicBezTo>
                  <a:cubicBezTo>
                    <a:pt x="558" y="1200"/>
                    <a:pt x="657" y="1167"/>
                    <a:pt x="757" y="1096"/>
                  </a:cubicBezTo>
                  <a:cubicBezTo>
                    <a:pt x="968" y="927"/>
                    <a:pt x="1241" y="840"/>
                    <a:pt x="1524" y="840"/>
                  </a:cubicBezTo>
                  <a:cubicBezTo>
                    <a:pt x="1876" y="840"/>
                    <a:pt x="2242" y="974"/>
                    <a:pt x="2521" y="1254"/>
                  </a:cubicBezTo>
                  <a:cubicBezTo>
                    <a:pt x="2600" y="1332"/>
                    <a:pt x="2710" y="1372"/>
                    <a:pt x="2820" y="1372"/>
                  </a:cubicBezTo>
                  <a:cubicBezTo>
                    <a:pt x="2931" y="1372"/>
                    <a:pt x="3041" y="1332"/>
                    <a:pt x="3120" y="1254"/>
                  </a:cubicBezTo>
                  <a:cubicBezTo>
                    <a:pt x="3277" y="1096"/>
                    <a:pt x="3277" y="844"/>
                    <a:pt x="3120" y="686"/>
                  </a:cubicBezTo>
                  <a:cubicBezTo>
                    <a:pt x="2653" y="220"/>
                    <a:pt x="2064" y="0"/>
                    <a:pt x="14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2" name="Google Shape;10892;p69"/>
          <p:cNvGrpSpPr/>
          <p:nvPr/>
        </p:nvGrpSpPr>
        <p:grpSpPr>
          <a:xfrm>
            <a:off x="6807188" y="2148937"/>
            <a:ext cx="345568" cy="223572"/>
            <a:chOff x="-37953000" y="2379000"/>
            <a:chExt cx="319025" cy="206400"/>
          </a:xfrm>
        </p:grpSpPr>
        <p:sp>
          <p:nvSpPr>
            <p:cNvPr id="10893" name="Google Shape;10893;p69"/>
            <p:cNvSpPr/>
            <p:nvPr/>
          </p:nvSpPr>
          <p:spPr>
            <a:xfrm>
              <a:off x="-37953000" y="237900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11469" y="788"/>
                  </a:moveTo>
                  <a:cubicBezTo>
                    <a:pt x="11721" y="788"/>
                    <a:pt x="11878" y="977"/>
                    <a:pt x="11910" y="1198"/>
                  </a:cubicBezTo>
                  <a:lnTo>
                    <a:pt x="11910" y="6207"/>
                  </a:lnTo>
                  <a:lnTo>
                    <a:pt x="11847" y="6207"/>
                  </a:lnTo>
                  <a:cubicBezTo>
                    <a:pt x="11847" y="6396"/>
                    <a:pt x="11752" y="6554"/>
                    <a:pt x="11595" y="6617"/>
                  </a:cubicBezTo>
                  <a:cubicBezTo>
                    <a:pt x="11563" y="6627"/>
                    <a:pt x="11612" y="6631"/>
                    <a:pt x="11289" y="6631"/>
                  </a:cubicBezTo>
                  <a:cubicBezTo>
                    <a:pt x="10643" y="6631"/>
                    <a:pt x="8507" y="6617"/>
                    <a:pt x="1261" y="6617"/>
                  </a:cubicBezTo>
                  <a:cubicBezTo>
                    <a:pt x="1041" y="6617"/>
                    <a:pt x="883" y="6396"/>
                    <a:pt x="852" y="6176"/>
                  </a:cubicBezTo>
                  <a:lnTo>
                    <a:pt x="852" y="1198"/>
                  </a:lnTo>
                  <a:cubicBezTo>
                    <a:pt x="852" y="977"/>
                    <a:pt x="1041" y="820"/>
                    <a:pt x="1261" y="788"/>
                  </a:cubicBezTo>
                  <a:close/>
                  <a:moveTo>
                    <a:pt x="1261" y="1"/>
                  </a:moveTo>
                  <a:cubicBezTo>
                    <a:pt x="600" y="1"/>
                    <a:pt x="1" y="536"/>
                    <a:pt x="1" y="1198"/>
                  </a:cubicBezTo>
                  <a:lnTo>
                    <a:pt x="1" y="6176"/>
                  </a:lnTo>
                  <a:cubicBezTo>
                    <a:pt x="1" y="6711"/>
                    <a:pt x="348" y="7152"/>
                    <a:pt x="820" y="7341"/>
                  </a:cubicBezTo>
                  <a:lnTo>
                    <a:pt x="820" y="7814"/>
                  </a:lnTo>
                  <a:cubicBezTo>
                    <a:pt x="820" y="8066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41" y="8066"/>
                    <a:pt x="3341" y="7814"/>
                  </a:cubicBezTo>
                  <a:lnTo>
                    <a:pt x="3341" y="7404"/>
                  </a:lnTo>
                  <a:lnTo>
                    <a:pt x="9421" y="7404"/>
                  </a:lnTo>
                  <a:lnTo>
                    <a:pt x="9421" y="7814"/>
                  </a:lnTo>
                  <a:cubicBezTo>
                    <a:pt x="9421" y="8066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14"/>
                  </a:cubicBezTo>
                  <a:lnTo>
                    <a:pt x="11941" y="7341"/>
                  </a:lnTo>
                  <a:cubicBezTo>
                    <a:pt x="12445" y="7184"/>
                    <a:pt x="12760" y="6711"/>
                    <a:pt x="12760" y="6176"/>
                  </a:cubicBezTo>
                  <a:lnTo>
                    <a:pt x="12760" y="1198"/>
                  </a:lnTo>
                  <a:cubicBezTo>
                    <a:pt x="12697" y="536"/>
                    <a:pt x="12130" y="1"/>
                    <a:pt x="11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4" name="Google Shape;10894;p69"/>
            <p:cNvSpPr/>
            <p:nvPr/>
          </p:nvSpPr>
          <p:spPr>
            <a:xfrm>
              <a:off x="-37780500" y="2419975"/>
              <a:ext cx="110300" cy="104075"/>
            </a:xfrm>
            <a:custGeom>
              <a:avLst/>
              <a:gdLst/>
              <a:ahLst/>
              <a:cxnLst/>
              <a:rect l="l" t="t" r="r" b="b"/>
              <a:pathLst>
                <a:path w="4412" h="4163" extrusionOk="0">
                  <a:moveTo>
                    <a:pt x="2043" y="804"/>
                  </a:moveTo>
                  <a:cubicBezTo>
                    <a:pt x="2447" y="804"/>
                    <a:pt x="2859" y="1006"/>
                    <a:pt x="3120" y="1386"/>
                  </a:cubicBezTo>
                  <a:cubicBezTo>
                    <a:pt x="3466" y="1922"/>
                    <a:pt x="3340" y="2709"/>
                    <a:pt x="2742" y="3119"/>
                  </a:cubicBezTo>
                  <a:cubicBezTo>
                    <a:pt x="2544" y="3259"/>
                    <a:pt x="2312" y="3325"/>
                    <a:pt x="2077" y="3325"/>
                  </a:cubicBezTo>
                  <a:cubicBezTo>
                    <a:pt x="1676" y="3325"/>
                    <a:pt x="1267" y="3130"/>
                    <a:pt x="1009" y="2773"/>
                  </a:cubicBezTo>
                  <a:cubicBezTo>
                    <a:pt x="631" y="2205"/>
                    <a:pt x="788" y="1418"/>
                    <a:pt x="1387" y="1008"/>
                  </a:cubicBezTo>
                  <a:cubicBezTo>
                    <a:pt x="1582" y="870"/>
                    <a:pt x="1811" y="804"/>
                    <a:pt x="2043" y="804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79"/>
                  </a:cubicBezTo>
                  <a:cubicBezTo>
                    <a:pt x="1" y="2993"/>
                    <a:pt x="599" y="3781"/>
                    <a:pt x="1450" y="4064"/>
                  </a:cubicBezTo>
                  <a:cubicBezTo>
                    <a:pt x="1647" y="4130"/>
                    <a:pt x="1849" y="4163"/>
                    <a:pt x="2050" y="4163"/>
                  </a:cubicBezTo>
                  <a:cubicBezTo>
                    <a:pt x="2332" y="4163"/>
                    <a:pt x="2610" y="4098"/>
                    <a:pt x="2868" y="3970"/>
                  </a:cubicBezTo>
                  <a:cubicBezTo>
                    <a:pt x="3939" y="3560"/>
                    <a:pt x="4411" y="2331"/>
                    <a:pt x="3970" y="1260"/>
                  </a:cubicBezTo>
                  <a:cubicBezTo>
                    <a:pt x="3655" y="504"/>
                    <a:pt x="2899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5" name="Google Shape;10895;p69"/>
            <p:cNvSpPr/>
            <p:nvPr/>
          </p:nvSpPr>
          <p:spPr>
            <a:xfrm>
              <a:off x="-37910450" y="2419975"/>
              <a:ext cx="103200" cy="21275"/>
            </a:xfrm>
            <a:custGeom>
              <a:avLst/>
              <a:gdLst/>
              <a:ahLst/>
              <a:cxnLst/>
              <a:rect l="l" t="t" r="r" b="b"/>
              <a:pathLst>
                <a:path w="4128" h="851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41"/>
                  </a:cubicBezTo>
                  <a:cubicBezTo>
                    <a:pt x="4096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6" name="Google Shape;10896;p69"/>
            <p:cNvSpPr/>
            <p:nvPr/>
          </p:nvSpPr>
          <p:spPr>
            <a:xfrm>
              <a:off x="-37910450" y="24617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10"/>
                  </a:cubicBezTo>
                  <a:cubicBezTo>
                    <a:pt x="4127" y="190"/>
                    <a:pt x="3907" y="1"/>
                    <a:pt x="36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7" name="Google Shape;10897;p69"/>
            <p:cNvSpPr/>
            <p:nvPr/>
          </p:nvSpPr>
          <p:spPr>
            <a:xfrm>
              <a:off x="-37910450" y="2502675"/>
              <a:ext cx="103200" cy="22075"/>
            </a:xfrm>
            <a:custGeom>
              <a:avLst/>
              <a:gdLst/>
              <a:ahLst/>
              <a:cxnLst/>
              <a:rect l="l" t="t" r="r" b="b"/>
              <a:pathLst>
                <a:path w="4128" h="88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82"/>
                    <a:pt x="378" y="882"/>
                  </a:cubicBezTo>
                  <a:lnTo>
                    <a:pt x="3686" y="882"/>
                  </a:lnTo>
                  <a:cubicBezTo>
                    <a:pt x="3938" y="882"/>
                    <a:pt x="4127" y="662"/>
                    <a:pt x="4127" y="441"/>
                  </a:cubicBezTo>
                  <a:cubicBezTo>
                    <a:pt x="4127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98" name="Google Shape;10898;p69"/>
          <p:cNvSpPr/>
          <p:nvPr/>
        </p:nvSpPr>
        <p:spPr>
          <a:xfrm>
            <a:off x="6800769" y="2473918"/>
            <a:ext cx="354938" cy="344701"/>
          </a:xfrm>
          <a:custGeom>
            <a:avLst/>
            <a:gdLst/>
            <a:ahLst/>
            <a:cxnLst/>
            <a:rect l="l" t="t" r="r" b="b"/>
            <a:pathLst>
              <a:path w="13107" h="12729" extrusionOk="0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9" name="Google Shape;10899;p69"/>
          <p:cNvSpPr/>
          <p:nvPr/>
        </p:nvSpPr>
        <p:spPr>
          <a:xfrm>
            <a:off x="7689189" y="2106209"/>
            <a:ext cx="247457" cy="343862"/>
          </a:xfrm>
          <a:custGeom>
            <a:avLst/>
            <a:gdLst/>
            <a:ahLst/>
            <a:cxnLst/>
            <a:rect l="l" t="t" r="r" b="b"/>
            <a:pathLst>
              <a:path w="9138" h="12698" extrusionOk="0">
                <a:moveTo>
                  <a:pt x="7467" y="851"/>
                </a:moveTo>
                <a:lnTo>
                  <a:pt x="7467" y="1765"/>
                </a:lnTo>
                <a:cubicBezTo>
                  <a:pt x="7467" y="2363"/>
                  <a:pt x="7373" y="2931"/>
                  <a:pt x="7152" y="3466"/>
                </a:cubicBezTo>
                <a:cubicBezTo>
                  <a:pt x="6849" y="3390"/>
                  <a:pt x="6530" y="3352"/>
                  <a:pt x="6209" y="3352"/>
                </a:cubicBezTo>
                <a:cubicBezTo>
                  <a:pt x="5595" y="3352"/>
                  <a:pt x="4969" y="3492"/>
                  <a:pt x="4411" y="3781"/>
                </a:cubicBezTo>
                <a:cubicBezTo>
                  <a:pt x="3936" y="4019"/>
                  <a:pt x="3406" y="4131"/>
                  <a:pt x="2877" y="4131"/>
                </a:cubicBezTo>
                <a:cubicBezTo>
                  <a:pt x="2705" y="4131"/>
                  <a:pt x="2533" y="4119"/>
                  <a:pt x="2364" y="4096"/>
                </a:cubicBezTo>
                <a:cubicBezTo>
                  <a:pt x="1891" y="3403"/>
                  <a:pt x="1702" y="2584"/>
                  <a:pt x="1702" y="1765"/>
                </a:cubicBezTo>
                <a:lnTo>
                  <a:pt x="1702" y="851"/>
                </a:lnTo>
                <a:close/>
                <a:moveTo>
                  <a:pt x="6278" y="4137"/>
                </a:moveTo>
                <a:cubicBezTo>
                  <a:pt x="6425" y="4137"/>
                  <a:pt x="6570" y="4145"/>
                  <a:pt x="6711" y="4159"/>
                </a:cubicBezTo>
                <a:cubicBezTo>
                  <a:pt x="6428" y="4506"/>
                  <a:pt x="6081" y="4789"/>
                  <a:pt x="5672" y="4978"/>
                </a:cubicBezTo>
                <a:cubicBezTo>
                  <a:pt x="5168" y="5230"/>
                  <a:pt x="4916" y="5829"/>
                  <a:pt x="4947" y="6365"/>
                </a:cubicBezTo>
                <a:lnTo>
                  <a:pt x="4569" y="7152"/>
                </a:lnTo>
                <a:lnTo>
                  <a:pt x="4159" y="6365"/>
                </a:lnTo>
                <a:cubicBezTo>
                  <a:pt x="4222" y="5829"/>
                  <a:pt x="3970" y="5230"/>
                  <a:pt x="3466" y="4978"/>
                </a:cubicBezTo>
                <a:cubicBezTo>
                  <a:pt x="3372" y="4978"/>
                  <a:pt x="3340" y="4947"/>
                  <a:pt x="3277" y="4915"/>
                </a:cubicBezTo>
                <a:cubicBezTo>
                  <a:pt x="3781" y="4884"/>
                  <a:pt x="4285" y="4726"/>
                  <a:pt x="4758" y="4474"/>
                </a:cubicBezTo>
                <a:cubicBezTo>
                  <a:pt x="5246" y="4230"/>
                  <a:pt x="5773" y="4137"/>
                  <a:pt x="6278" y="4137"/>
                </a:cubicBezTo>
                <a:close/>
                <a:moveTo>
                  <a:pt x="5388" y="7436"/>
                </a:moveTo>
                <a:cubicBezTo>
                  <a:pt x="5483" y="7499"/>
                  <a:pt x="5577" y="7593"/>
                  <a:pt x="5703" y="7656"/>
                </a:cubicBezTo>
                <a:cubicBezTo>
                  <a:pt x="6932" y="8255"/>
                  <a:pt x="7499" y="9610"/>
                  <a:pt x="7499" y="10933"/>
                </a:cubicBezTo>
                <a:lnTo>
                  <a:pt x="7499" y="11437"/>
                </a:lnTo>
                <a:lnTo>
                  <a:pt x="7467" y="11437"/>
                </a:lnTo>
                <a:lnTo>
                  <a:pt x="4853" y="9484"/>
                </a:lnTo>
                <a:cubicBezTo>
                  <a:pt x="4774" y="9421"/>
                  <a:pt x="4679" y="9389"/>
                  <a:pt x="4585" y="9389"/>
                </a:cubicBezTo>
                <a:cubicBezTo>
                  <a:pt x="4490" y="9389"/>
                  <a:pt x="4396" y="9421"/>
                  <a:pt x="4317" y="9484"/>
                </a:cubicBezTo>
                <a:lnTo>
                  <a:pt x="1702" y="11437"/>
                </a:lnTo>
                <a:lnTo>
                  <a:pt x="1702" y="10933"/>
                </a:lnTo>
                <a:cubicBezTo>
                  <a:pt x="1702" y="9547"/>
                  <a:pt x="2269" y="8255"/>
                  <a:pt x="3466" y="7656"/>
                </a:cubicBezTo>
                <a:cubicBezTo>
                  <a:pt x="3592" y="7625"/>
                  <a:pt x="3655" y="7530"/>
                  <a:pt x="3781" y="7436"/>
                </a:cubicBezTo>
                <a:lnTo>
                  <a:pt x="4222" y="8286"/>
                </a:lnTo>
                <a:cubicBezTo>
                  <a:pt x="4301" y="8444"/>
                  <a:pt x="4443" y="8523"/>
                  <a:pt x="4585" y="8523"/>
                </a:cubicBezTo>
                <a:cubicBezTo>
                  <a:pt x="4726" y="8523"/>
                  <a:pt x="4868" y="8444"/>
                  <a:pt x="4947" y="8286"/>
                </a:cubicBezTo>
                <a:lnTo>
                  <a:pt x="5388" y="7436"/>
                </a:lnTo>
                <a:close/>
                <a:moveTo>
                  <a:pt x="4600" y="10303"/>
                </a:moveTo>
                <a:lnTo>
                  <a:pt x="6711" y="11846"/>
                </a:lnTo>
                <a:lnTo>
                  <a:pt x="2521" y="11846"/>
                </a:lnTo>
                <a:lnTo>
                  <a:pt x="4600" y="10303"/>
                </a:lnTo>
                <a:close/>
                <a:moveTo>
                  <a:pt x="442" y="1"/>
                </a:moveTo>
                <a:cubicBezTo>
                  <a:pt x="190" y="1"/>
                  <a:pt x="1" y="190"/>
                  <a:pt x="1" y="410"/>
                </a:cubicBezTo>
                <a:cubicBezTo>
                  <a:pt x="1" y="662"/>
                  <a:pt x="190" y="851"/>
                  <a:pt x="442" y="851"/>
                </a:cubicBezTo>
                <a:lnTo>
                  <a:pt x="851" y="851"/>
                </a:lnTo>
                <a:lnTo>
                  <a:pt x="851" y="1765"/>
                </a:lnTo>
                <a:cubicBezTo>
                  <a:pt x="851" y="3466"/>
                  <a:pt x="1607" y="5041"/>
                  <a:pt x="3120" y="5766"/>
                </a:cubicBezTo>
                <a:cubicBezTo>
                  <a:pt x="3309" y="5860"/>
                  <a:pt x="3340" y="6144"/>
                  <a:pt x="3340" y="6365"/>
                </a:cubicBezTo>
                <a:cubicBezTo>
                  <a:pt x="3340" y="6396"/>
                  <a:pt x="3309" y="6491"/>
                  <a:pt x="3340" y="6522"/>
                </a:cubicBezTo>
                <a:cubicBezTo>
                  <a:pt x="3309" y="6680"/>
                  <a:pt x="3214" y="6869"/>
                  <a:pt x="3120" y="6932"/>
                </a:cubicBezTo>
                <a:cubicBezTo>
                  <a:pt x="1607" y="7656"/>
                  <a:pt x="851" y="9232"/>
                  <a:pt x="851" y="10933"/>
                </a:cubicBezTo>
                <a:lnTo>
                  <a:pt x="851" y="11846"/>
                </a:lnTo>
                <a:lnTo>
                  <a:pt x="442" y="11846"/>
                </a:lnTo>
                <a:cubicBezTo>
                  <a:pt x="190" y="11846"/>
                  <a:pt x="1" y="12035"/>
                  <a:pt x="1" y="12287"/>
                </a:cubicBezTo>
                <a:cubicBezTo>
                  <a:pt x="1" y="12508"/>
                  <a:pt x="190" y="12697"/>
                  <a:pt x="442" y="12697"/>
                </a:cubicBezTo>
                <a:lnTo>
                  <a:pt x="8696" y="12697"/>
                </a:lnTo>
                <a:cubicBezTo>
                  <a:pt x="8948" y="12697"/>
                  <a:pt x="9137" y="12508"/>
                  <a:pt x="9137" y="12287"/>
                </a:cubicBezTo>
                <a:cubicBezTo>
                  <a:pt x="9137" y="12035"/>
                  <a:pt x="8948" y="11846"/>
                  <a:pt x="8696" y="11846"/>
                </a:cubicBezTo>
                <a:lnTo>
                  <a:pt x="8255" y="11846"/>
                </a:lnTo>
                <a:lnTo>
                  <a:pt x="8255" y="10933"/>
                </a:lnTo>
                <a:cubicBezTo>
                  <a:pt x="8255" y="9232"/>
                  <a:pt x="7530" y="7656"/>
                  <a:pt x="6018" y="6932"/>
                </a:cubicBezTo>
                <a:cubicBezTo>
                  <a:pt x="5892" y="6837"/>
                  <a:pt x="5829" y="6680"/>
                  <a:pt x="5798" y="6522"/>
                </a:cubicBezTo>
                <a:lnTo>
                  <a:pt x="5798" y="6365"/>
                </a:lnTo>
                <a:cubicBezTo>
                  <a:pt x="5798" y="6144"/>
                  <a:pt x="5861" y="5860"/>
                  <a:pt x="6018" y="5766"/>
                </a:cubicBezTo>
                <a:cubicBezTo>
                  <a:pt x="7530" y="5041"/>
                  <a:pt x="8255" y="3435"/>
                  <a:pt x="8255" y="1765"/>
                </a:cubicBezTo>
                <a:lnTo>
                  <a:pt x="8255" y="851"/>
                </a:lnTo>
                <a:lnTo>
                  <a:pt x="8696" y="851"/>
                </a:lnTo>
                <a:cubicBezTo>
                  <a:pt x="8948" y="851"/>
                  <a:pt x="9137" y="662"/>
                  <a:pt x="9137" y="410"/>
                </a:cubicBezTo>
                <a:cubicBezTo>
                  <a:pt x="9137" y="190"/>
                  <a:pt x="8948" y="1"/>
                  <a:pt x="869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00" name="Google Shape;10900;p69"/>
          <p:cNvGrpSpPr/>
          <p:nvPr/>
        </p:nvGrpSpPr>
        <p:grpSpPr>
          <a:xfrm>
            <a:off x="1177056" y="3057552"/>
            <a:ext cx="298611" cy="343510"/>
            <a:chOff x="-42971725" y="3217825"/>
            <a:chExt cx="275675" cy="317125"/>
          </a:xfrm>
        </p:grpSpPr>
        <p:sp>
          <p:nvSpPr>
            <p:cNvPr id="10901" name="Google Shape;10901;p69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2" name="Google Shape;10902;p69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3" name="Google Shape;10903;p69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4" name="Google Shape;10904;p69"/>
          <p:cNvGrpSpPr/>
          <p:nvPr/>
        </p:nvGrpSpPr>
        <p:grpSpPr>
          <a:xfrm>
            <a:off x="1151019" y="3485173"/>
            <a:ext cx="350686" cy="312936"/>
            <a:chOff x="-42996150" y="3612600"/>
            <a:chExt cx="323750" cy="288900"/>
          </a:xfrm>
        </p:grpSpPr>
        <p:sp>
          <p:nvSpPr>
            <p:cNvPr id="10905" name="Google Shape;10905;p69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6" name="Google Shape;10906;p69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7" name="Google Shape;10907;p69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8" name="Google Shape;10908;p69"/>
          <p:cNvGrpSpPr/>
          <p:nvPr/>
        </p:nvGrpSpPr>
        <p:grpSpPr>
          <a:xfrm>
            <a:off x="1153578" y="3850969"/>
            <a:ext cx="345568" cy="343862"/>
            <a:chOff x="-42994575" y="3950300"/>
            <a:chExt cx="319025" cy="317450"/>
          </a:xfrm>
        </p:grpSpPr>
        <p:sp>
          <p:nvSpPr>
            <p:cNvPr id="10909" name="Google Shape;10909;p69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0" name="Google Shape;10910;p69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1" name="Google Shape;10911;p69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2" name="Google Shape;10912;p69"/>
          <p:cNvGrpSpPr/>
          <p:nvPr/>
        </p:nvGrpSpPr>
        <p:grpSpPr>
          <a:xfrm>
            <a:off x="3149945" y="3080597"/>
            <a:ext cx="344674" cy="343835"/>
            <a:chOff x="-41111350" y="3239100"/>
            <a:chExt cx="318200" cy="317425"/>
          </a:xfrm>
        </p:grpSpPr>
        <p:sp>
          <p:nvSpPr>
            <p:cNvPr id="10913" name="Google Shape;10913;p69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4" name="Google Shape;10914;p69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5" name="Google Shape;10915;p69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6" name="Google Shape;10916;p69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7" name="Google Shape;10917;p69"/>
          <p:cNvGrpSpPr/>
          <p:nvPr/>
        </p:nvGrpSpPr>
        <p:grpSpPr>
          <a:xfrm>
            <a:off x="3146533" y="3477509"/>
            <a:ext cx="351498" cy="343916"/>
            <a:chOff x="-41117650" y="3605525"/>
            <a:chExt cx="324500" cy="317500"/>
          </a:xfrm>
        </p:grpSpPr>
        <p:sp>
          <p:nvSpPr>
            <p:cNvPr id="10918" name="Google Shape;10918;p69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9" name="Google Shape;10919;p69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0" name="Google Shape;10920;p69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1" name="Google Shape;10921;p69"/>
          <p:cNvSpPr/>
          <p:nvPr/>
        </p:nvSpPr>
        <p:spPr>
          <a:xfrm>
            <a:off x="3150976" y="3880708"/>
            <a:ext cx="345541" cy="335305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22" name="Google Shape;10922;p69"/>
          <p:cNvGrpSpPr/>
          <p:nvPr/>
        </p:nvGrpSpPr>
        <p:grpSpPr>
          <a:xfrm>
            <a:off x="5257001" y="3060098"/>
            <a:ext cx="200500" cy="344701"/>
            <a:chOff x="-39205300" y="3220175"/>
            <a:chExt cx="185100" cy="318225"/>
          </a:xfrm>
        </p:grpSpPr>
        <p:sp>
          <p:nvSpPr>
            <p:cNvPr id="10923" name="Google Shape;10923;p69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4" name="Google Shape;10924;p69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25" name="Google Shape;10925;p69"/>
          <p:cNvGrpSpPr/>
          <p:nvPr/>
        </p:nvGrpSpPr>
        <p:grpSpPr>
          <a:xfrm>
            <a:off x="5218181" y="3459176"/>
            <a:ext cx="278139" cy="342345"/>
            <a:chOff x="-39248625" y="3588600"/>
            <a:chExt cx="256775" cy="316050"/>
          </a:xfrm>
        </p:grpSpPr>
        <p:sp>
          <p:nvSpPr>
            <p:cNvPr id="10926" name="Google Shape;10926;p69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7" name="Google Shape;10927;p69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8" name="Google Shape;10928;p69"/>
          <p:cNvSpPr/>
          <p:nvPr/>
        </p:nvSpPr>
        <p:spPr>
          <a:xfrm>
            <a:off x="5190130" y="3854252"/>
            <a:ext cx="337038" cy="343862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9" name="Google Shape;10929;p69"/>
          <p:cNvSpPr/>
          <p:nvPr/>
        </p:nvSpPr>
        <p:spPr>
          <a:xfrm>
            <a:off x="7226933" y="3048267"/>
            <a:ext cx="342995" cy="341723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30" name="Google Shape;10930;p69"/>
          <p:cNvGrpSpPr/>
          <p:nvPr/>
        </p:nvGrpSpPr>
        <p:grpSpPr>
          <a:xfrm>
            <a:off x="1517188" y="3057552"/>
            <a:ext cx="398184" cy="343835"/>
            <a:chOff x="-42651700" y="3217825"/>
            <a:chExt cx="367600" cy="317425"/>
          </a:xfrm>
        </p:grpSpPr>
        <p:sp>
          <p:nvSpPr>
            <p:cNvPr id="10931" name="Google Shape;10931;p69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2" name="Google Shape;10932;p69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3" name="Google Shape;10933;p69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4" name="Google Shape;10934;p69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5" name="Google Shape;10935;p69"/>
          <p:cNvGrpSpPr/>
          <p:nvPr/>
        </p:nvGrpSpPr>
        <p:grpSpPr>
          <a:xfrm>
            <a:off x="1550036" y="3458282"/>
            <a:ext cx="332488" cy="336740"/>
            <a:chOff x="-42617300" y="3587775"/>
            <a:chExt cx="306950" cy="310875"/>
          </a:xfrm>
        </p:grpSpPr>
        <p:sp>
          <p:nvSpPr>
            <p:cNvPr id="10936" name="Google Shape;10936;p69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69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38" name="Google Shape;10938;p69"/>
          <p:cNvSpPr/>
          <p:nvPr/>
        </p:nvSpPr>
        <p:spPr>
          <a:xfrm>
            <a:off x="1545460" y="3851706"/>
            <a:ext cx="344674" cy="342995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39" name="Google Shape;10939;p69"/>
          <p:cNvGrpSpPr/>
          <p:nvPr/>
        </p:nvGrpSpPr>
        <p:grpSpPr>
          <a:xfrm>
            <a:off x="3563493" y="3080164"/>
            <a:ext cx="349440" cy="343320"/>
            <a:chOff x="-40748275" y="3238700"/>
            <a:chExt cx="322600" cy="316950"/>
          </a:xfrm>
        </p:grpSpPr>
        <p:sp>
          <p:nvSpPr>
            <p:cNvPr id="10940" name="Google Shape;10940;p69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69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69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69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69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69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6" name="Google Shape;10946;p69"/>
          <p:cNvGrpSpPr/>
          <p:nvPr/>
        </p:nvGrpSpPr>
        <p:grpSpPr>
          <a:xfrm>
            <a:off x="3565862" y="3507162"/>
            <a:ext cx="344701" cy="313993"/>
            <a:chOff x="-40745125" y="3632900"/>
            <a:chExt cx="318225" cy="289875"/>
          </a:xfrm>
        </p:grpSpPr>
        <p:sp>
          <p:nvSpPr>
            <p:cNvPr id="10947" name="Google Shape;10947;p69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69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69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69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69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69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69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4" name="Google Shape;10954;p69"/>
          <p:cNvGrpSpPr/>
          <p:nvPr/>
        </p:nvGrpSpPr>
        <p:grpSpPr>
          <a:xfrm>
            <a:off x="3569708" y="3874664"/>
            <a:ext cx="337011" cy="343185"/>
            <a:chOff x="-40742750" y="3972175"/>
            <a:chExt cx="311125" cy="316825"/>
          </a:xfrm>
        </p:grpSpPr>
        <p:sp>
          <p:nvSpPr>
            <p:cNvPr id="10955" name="Google Shape;10955;p69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69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7" name="Google Shape;10957;p69"/>
          <p:cNvGrpSpPr/>
          <p:nvPr/>
        </p:nvGrpSpPr>
        <p:grpSpPr>
          <a:xfrm>
            <a:off x="5639761" y="3061804"/>
            <a:ext cx="247430" cy="342995"/>
            <a:chOff x="-38860325" y="3221750"/>
            <a:chExt cx="228425" cy="316650"/>
          </a:xfrm>
        </p:grpSpPr>
        <p:sp>
          <p:nvSpPr>
            <p:cNvPr id="10958" name="Google Shape;10958;p69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9" name="Google Shape;10959;p69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0" name="Google Shape;10960;p69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69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2" name="Google Shape;10962;p69"/>
          <p:cNvGrpSpPr/>
          <p:nvPr/>
        </p:nvGrpSpPr>
        <p:grpSpPr>
          <a:xfrm>
            <a:off x="5587293" y="3462723"/>
            <a:ext cx="352365" cy="340341"/>
            <a:chOff x="-38905225" y="3591875"/>
            <a:chExt cx="325300" cy="314200"/>
          </a:xfrm>
        </p:grpSpPr>
        <p:sp>
          <p:nvSpPr>
            <p:cNvPr id="10963" name="Google Shape;10963;p69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69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69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66" name="Google Shape;10966;p69"/>
          <p:cNvSpPr/>
          <p:nvPr/>
        </p:nvSpPr>
        <p:spPr>
          <a:xfrm>
            <a:off x="5593363" y="3908004"/>
            <a:ext cx="342995" cy="290108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67" name="Google Shape;10967;p69"/>
          <p:cNvGrpSpPr/>
          <p:nvPr/>
        </p:nvGrpSpPr>
        <p:grpSpPr>
          <a:xfrm>
            <a:off x="7262295" y="3419504"/>
            <a:ext cx="269608" cy="342779"/>
            <a:chOff x="-37370925" y="3551975"/>
            <a:chExt cx="248900" cy="316450"/>
          </a:xfrm>
        </p:grpSpPr>
        <p:sp>
          <p:nvSpPr>
            <p:cNvPr id="10968" name="Google Shape;10968;p69"/>
            <p:cNvSpPr/>
            <p:nvPr/>
          </p:nvSpPr>
          <p:spPr>
            <a:xfrm>
              <a:off x="-37268550" y="364392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69"/>
            <p:cNvSpPr/>
            <p:nvPr/>
          </p:nvSpPr>
          <p:spPr>
            <a:xfrm>
              <a:off x="-37370925" y="355197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70" name="Google Shape;10970;p69"/>
          <p:cNvSpPr/>
          <p:nvPr/>
        </p:nvSpPr>
        <p:spPr>
          <a:xfrm>
            <a:off x="1937024" y="3058286"/>
            <a:ext cx="337877" cy="342481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1" name="Google Shape;10971;p69"/>
          <p:cNvSpPr/>
          <p:nvPr/>
        </p:nvSpPr>
        <p:spPr>
          <a:xfrm>
            <a:off x="1960055" y="3454996"/>
            <a:ext cx="291814" cy="344701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72" name="Google Shape;10972;p69"/>
          <p:cNvGrpSpPr/>
          <p:nvPr/>
        </p:nvGrpSpPr>
        <p:grpSpPr>
          <a:xfrm>
            <a:off x="1932108" y="3851836"/>
            <a:ext cx="344701" cy="342995"/>
            <a:chOff x="-42259725" y="3951100"/>
            <a:chExt cx="318225" cy="316650"/>
          </a:xfrm>
        </p:grpSpPr>
        <p:sp>
          <p:nvSpPr>
            <p:cNvPr id="10973" name="Google Shape;10973;p69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4" name="Google Shape;10974;p69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5" name="Google Shape;10975;p69"/>
          <p:cNvGrpSpPr/>
          <p:nvPr/>
        </p:nvGrpSpPr>
        <p:grpSpPr>
          <a:xfrm>
            <a:off x="3970164" y="3111306"/>
            <a:ext cx="343835" cy="313126"/>
            <a:chOff x="-40378075" y="3267450"/>
            <a:chExt cx="317425" cy="289075"/>
          </a:xfrm>
        </p:grpSpPr>
        <p:sp>
          <p:nvSpPr>
            <p:cNvPr id="10976" name="Google Shape;10976;p69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69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69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69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0" name="Google Shape;10980;p69"/>
          <p:cNvGrpSpPr/>
          <p:nvPr/>
        </p:nvGrpSpPr>
        <p:grpSpPr>
          <a:xfrm>
            <a:off x="3973563" y="3476453"/>
            <a:ext cx="337038" cy="342995"/>
            <a:chOff x="-40372575" y="3604550"/>
            <a:chExt cx="311150" cy="316650"/>
          </a:xfrm>
        </p:grpSpPr>
        <p:sp>
          <p:nvSpPr>
            <p:cNvPr id="10981" name="Google Shape;10981;p69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69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69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84" name="Google Shape;10984;p69"/>
          <p:cNvSpPr/>
          <p:nvPr/>
        </p:nvSpPr>
        <p:spPr>
          <a:xfrm>
            <a:off x="3975433" y="3873803"/>
            <a:ext cx="336171" cy="344783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85" name="Google Shape;10985;p69"/>
          <p:cNvGrpSpPr/>
          <p:nvPr/>
        </p:nvGrpSpPr>
        <p:grpSpPr>
          <a:xfrm>
            <a:off x="5989185" y="3060098"/>
            <a:ext cx="369940" cy="345026"/>
            <a:chOff x="-38542250" y="3220175"/>
            <a:chExt cx="341525" cy="318525"/>
          </a:xfrm>
        </p:grpSpPr>
        <p:sp>
          <p:nvSpPr>
            <p:cNvPr id="10986" name="Google Shape;10986;p69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69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69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9" name="Google Shape;10989;p69"/>
          <p:cNvGrpSpPr/>
          <p:nvPr/>
        </p:nvGrpSpPr>
        <p:grpSpPr>
          <a:xfrm>
            <a:off x="6002657" y="3458526"/>
            <a:ext cx="342995" cy="342156"/>
            <a:chOff x="-38537400" y="3588000"/>
            <a:chExt cx="316650" cy="315875"/>
          </a:xfrm>
        </p:grpSpPr>
        <p:sp>
          <p:nvSpPr>
            <p:cNvPr id="10990" name="Google Shape;10990;p69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69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69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69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4" name="Google Shape;10994;p69"/>
          <p:cNvGrpSpPr/>
          <p:nvPr/>
        </p:nvGrpSpPr>
        <p:grpSpPr>
          <a:xfrm>
            <a:off x="6001804" y="3855248"/>
            <a:ext cx="344701" cy="342995"/>
            <a:chOff x="-38538975" y="3954250"/>
            <a:chExt cx="318225" cy="316650"/>
          </a:xfrm>
        </p:grpSpPr>
        <p:sp>
          <p:nvSpPr>
            <p:cNvPr id="10995" name="Google Shape;10995;p69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69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7" name="Google Shape;10997;p69"/>
          <p:cNvGrpSpPr/>
          <p:nvPr/>
        </p:nvGrpSpPr>
        <p:grpSpPr>
          <a:xfrm>
            <a:off x="7223057" y="3794670"/>
            <a:ext cx="348086" cy="344701"/>
            <a:chOff x="-37385100" y="3898325"/>
            <a:chExt cx="321350" cy="318225"/>
          </a:xfrm>
        </p:grpSpPr>
        <p:sp>
          <p:nvSpPr>
            <p:cNvPr id="10998" name="Google Shape;10998;p69"/>
            <p:cNvSpPr/>
            <p:nvPr/>
          </p:nvSpPr>
          <p:spPr>
            <a:xfrm>
              <a:off x="-37190575" y="4093650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9" name="Google Shape;10999;p69"/>
            <p:cNvSpPr/>
            <p:nvPr/>
          </p:nvSpPr>
          <p:spPr>
            <a:xfrm>
              <a:off x="-37385100" y="3898325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0" name="Google Shape;11000;p69"/>
          <p:cNvGrpSpPr/>
          <p:nvPr/>
        </p:nvGrpSpPr>
        <p:grpSpPr>
          <a:xfrm>
            <a:off x="2339986" y="3056902"/>
            <a:ext cx="343862" cy="343645"/>
            <a:chOff x="-41895050" y="3217225"/>
            <a:chExt cx="317450" cy="317250"/>
          </a:xfrm>
        </p:grpSpPr>
        <p:sp>
          <p:nvSpPr>
            <p:cNvPr id="11001" name="Google Shape;11001;p69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69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69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69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69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6" name="Google Shape;11006;p69"/>
          <p:cNvGrpSpPr/>
          <p:nvPr/>
        </p:nvGrpSpPr>
        <p:grpSpPr>
          <a:xfrm>
            <a:off x="2339567" y="3455114"/>
            <a:ext cx="344701" cy="342995"/>
            <a:chOff x="-41893475" y="3584850"/>
            <a:chExt cx="318225" cy="316650"/>
          </a:xfrm>
        </p:grpSpPr>
        <p:sp>
          <p:nvSpPr>
            <p:cNvPr id="11007" name="Google Shape;11007;p69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69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69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69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11" name="Google Shape;11011;p69"/>
          <p:cNvSpPr/>
          <p:nvPr/>
        </p:nvSpPr>
        <p:spPr>
          <a:xfrm>
            <a:off x="2341058" y="3853412"/>
            <a:ext cx="344701" cy="34237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2" name="Google Shape;11012;p69"/>
          <p:cNvSpPr/>
          <p:nvPr/>
        </p:nvSpPr>
        <p:spPr>
          <a:xfrm>
            <a:off x="4345433" y="3079625"/>
            <a:ext cx="406985" cy="34212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13" name="Google Shape;11013;p69"/>
          <p:cNvGrpSpPr/>
          <p:nvPr/>
        </p:nvGrpSpPr>
        <p:grpSpPr>
          <a:xfrm>
            <a:off x="4391046" y="3477292"/>
            <a:ext cx="312909" cy="343862"/>
            <a:chOff x="-39998250" y="3605325"/>
            <a:chExt cx="288875" cy="317450"/>
          </a:xfrm>
        </p:grpSpPr>
        <p:sp>
          <p:nvSpPr>
            <p:cNvPr id="11014" name="Google Shape;11014;p69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69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6" name="Google Shape;11016;p69"/>
          <p:cNvGrpSpPr/>
          <p:nvPr/>
        </p:nvGrpSpPr>
        <p:grpSpPr>
          <a:xfrm>
            <a:off x="4376003" y="3874881"/>
            <a:ext cx="342995" cy="342968"/>
            <a:chOff x="-40011050" y="3972375"/>
            <a:chExt cx="316650" cy="316625"/>
          </a:xfrm>
        </p:grpSpPr>
        <p:sp>
          <p:nvSpPr>
            <p:cNvPr id="11017" name="Google Shape;11017;p69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69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9" name="Google Shape;11019;p69"/>
          <p:cNvGrpSpPr/>
          <p:nvPr/>
        </p:nvGrpSpPr>
        <p:grpSpPr>
          <a:xfrm>
            <a:off x="6452043" y="3062671"/>
            <a:ext cx="247457" cy="342129"/>
            <a:chOff x="-38129425" y="3222550"/>
            <a:chExt cx="228450" cy="315850"/>
          </a:xfrm>
        </p:grpSpPr>
        <p:sp>
          <p:nvSpPr>
            <p:cNvPr id="11020" name="Google Shape;11020;p69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69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22" name="Google Shape;11022;p69"/>
          <p:cNvGrpSpPr/>
          <p:nvPr/>
        </p:nvGrpSpPr>
        <p:grpSpPr>
          <a:xfrm>
            <a:off x="6403434" y="3458526"/>
            <a:ext cx="344674" cy="342995"/>
            <a:chOff x="-38172725" y="3588000"/>
            <a:chExt cx="318200" cy="316650"/>
          </a:xfrm>
        </p:grpSpPr>
        <p:sp>
          <p:nvSpPr>
            <p:cNvPr id="11023" name="Google Shape;11023;p69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69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69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69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69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69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69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69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1" name="Google Shape;11031;p69"/>
          <p:cNvGrpSpPr/>
          <p:nvPr/>
        </p:nvGrpSpPr>
        <p:grpSpPr>
          <a:xfrm>
            <a:off x="6473802" y="3856087"/>
            <a:ext cx="203939" cy="342995"/>
            <a:chOff x="-38109725" y="3955025"/>
            <a:chExt cx="188275" cy="316650"/>
          </a:xfrm>
        </p:grpSpPr>
        <p:sp>
          <p:nvSpPr>
            <p:cNvPr id="11032" name="Google Shape;11032;p69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69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4" name="Google Shape;11034;p69"/>
          <p:cNvSpPr/>
          <p:nvPr/>
        </p:nvSpPr>
        <p:spPr>
          <a:xfrm>
            <a:off x="7635018" y="3054035"/>
            <a:ext cx="355804" cy="343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35" name="Google Shape;11035;p69"/>
          <p:cNvGrpSpPr/>
          <p:nvPr/>
        </p:nvGrpSpPr>
        <p:grpSpPr>
          <a:xfrm>
            <a:off x="2740068" y="3058609"/>
            <a:ext cx="346407" cy="342156"/>
            <a:chOff x="-41530375" y="3218800"/>
            <a:chExt cx="319800" cy="315875"/>
          </a:xfrm>
        </p:grpSpPr>
        <p:sp>
          <p:nvSpPr>
            <p:cNvPr id="11036" name="Google Shape;11036;p69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69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8" name="Google Shape;11038;p69"/>
          <p:cNvGrpSpPr/>
          <p:nvPr/>
        </p:nvGrpSpPr>
        <p:grpSpPr>
          <a:xfrm>
            <a:off x="2742194" y="3529340"/>
            <a:ext cx="342156" cy="267930"/>
            <a:chOff x="-41526450" y="3653375"/>
            <a:chExt cx="315875" cy="247350"/>
          </a:xfrm>
        </p:grpSpPr>
        <p:sp>
          <p:nvSpPr>
            <p:cNvPr id="11039" name="Google Shape;11039;p69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69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1" name="Google Shape;11041;p69"/>
          <p:cNvGrpSpPr/>
          <p:nvPr/>
        </p:nvGrpSpPr>
        <p:grpSpPr>
          <a:xfrm>
            <a:off x="2743480" y="3851836"/>
            <a:ext cx="339583" cy="342995"/>
            <a:chOff x="-41526450" y="3951100"/>
            <a:chExt cx="313500" cy="316650"/>
          </a:xfrm>
        </p:grpSpPr>
        <p:sp>
          <p:nvSpPr>
            <p:cNvPr id="11042" name="Google Shape;11042;p69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69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69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5" name="Google Shape;11045;p69"/>
          <p:cNvGrpSpPr/>
          <p:nvPr/>
        </p:nvGrpSpPr>
        <p:grpSpPr>
          <a:xfrm>
            <a:off x="4797395" y="3079731"/>
            <a:ext cx="314832" cy="344701"/>
            <a:chOff x="-39625900" y="3238300"/>
            <a:chExt cx="290650" cy="318225"/>
          </a:xfrm>
        </p:grpSpPr>
        <p:sp>
          <p:nvSpPr>
            <p:cNvPr id="11046" name="Google Shape;11046;p69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69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8" name="Google Shape;11048;p69"/>
          <p:cNvSpPr/>
          <p:nvPr/>
        </p:nvSpPr>
        <p:spPr>
          <a:xfrm>
            <a:off x="4809895" y="3478041"/>
            <a:ext cx="292654" cy="342995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49" name="Google Shape;11049;p69"/>
          <p:cNvGrpSpPr/>
          <p:nvPr/>
        </p:nvGrpSpPr>
        <p:grpSpPr>
          <a:xfrm>
            <a:off x="4785019" y="3874475"/>
            <a:ext cx="339583" cy="343429"/>
            <a:chOff x="-39647175" y="3972000"/>
            <a:chExt cx="313500" cy="317050"/>
          </a:xfrm>
        </p:grpSpPr>
        <p:sp>
          <p:nvSpPr>
            <p:cNvPr id="11050" name="Google Shape;11050;p69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69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69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3" name="Google Shape;11053;p69"/>
          <p:cNvGrpSpPr/>
          <p:nvPr/>
        </p:nvGrpSpPr>
        <p:grpSpPr>
          <a:xfrm>
            <a:off x="6802835" y="3061614"/>
            <a:ext cx="348113" cy="343835"/>
            <a:chOff x="-37808850" y="3221575"/>
            <a:chExt cx="321375" cy="317425"/>
          </a:xfrm>
        </p:grpSpPr>
        <p:sp>
          <p:nvSpPr>
            <p:cNvPr id="11054" name="Google Shape;11054;p69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69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6" name="Google Shape;11056;p69"/>
          <p:cNvGrpSpPr/>
          <p:nvPr/>
        </p:nvGrpSpPr>
        <p:grpSpPr>
          <a:xfrm>
            <a:off x="6804108" y="3577109"/>
            <a:ext cx="345568" cy="223572"/>
            <a:chOff x="-37806500" y="3697475"/>
            <a:chExt cx="319025" cy="206400"/>
          </a:xfrm>
        </p:grpSpPr>
        <p:sp>
          <p:nvSpPr>
            <p:cNvPr id="11057" name="Google Shape;11057;p69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69"/>
            <p:cNvSpPr/>
            <p:nvPr/>
          </p:nvSpPr>
          <p:spPr>
            <a:xfrm>
              <a:off x="-37806500" y="3697475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9" name="Google Shape;11059;p69"/>
          <p:cNvGrpSpPr/>
          <p:nvPr/>
        </p:nvGrpSpPr>
        <p:grpSpPr>
          <a:xfrm>
            <a:off x="6806247" y="3854381"/>
            <a:ext cx="341289" cy="344701"/>
            <a:chOff x="-37804925" y="3953450"/>
            <a:chExt cx="315075" cy="318225"/>
          </a:xfrm>
        </p:grpSpPr>
        <p:sp>
          <p:nvSpPr>
            <p:cNvPr id="11060" name="Google Shape;11060;p69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69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2" name="Google Shape;11062;p69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63" name="Google Shape;11063;p69"/>
          <p:cNvSpPr/>
          <p:nvPr/>
        </p:nvSpPr>
        <p:spPr>
          <a:xfrm>
            <a:off x="7689623" y="3472923"/>
            <a:ext cx="246590" cy="34212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8" name="Google Shape;11068;p70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Help &amp; Support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1069" name="Google Shape;11069;p70"/>
          <p:cNvGrpSpPr/>
          <p:nvPr/>
        </p:nvGrpSpPr>
        <p:grpSpPr>
          <a:xfrm>
            <a:off x="1055960" y="1681536"/>
            <a:ext cx="276267" cy="336065"/>
            <a:chOff x="-35830350" y="1912725"/>
            <a:chExt cx="241050" cy="293225"/>
          </a:xfrm>
        </p:grpSpPr>
        <p:sp>
          <p:nvSpPr>
            <p:cNvPr id="11070" name="Google Shape;11070;p70"/>
            <p:cNvSpPr/>
            <p:nvPr/>
          </p:nvSpPr>
          <p:spPr>
            <a:xfrm>
              <a:off x="-35830350" y="1912725"/>
              <a:ext cx="241050" cy="293225"/>
            </a:xfrm>
            <a:custGeom>
              <a:avLst/>
              <a:gdLst/>
              <a:ahLst/>
              <a:cxnLst/>
              <a:rect l="l" t="t" r="r" b="b"/>
              <a:pathLst>
                <a:path w="9642" h="11729" extrusionOk="0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70"/>
            <p:cNvSpPr/>
            <p:nvPr/>
          </p:nvSpPr>
          <p:spPr>
            <a:xfrm>
              <a:off x="-35742925" y="1965500"/>
              <a:ext cx="120550" cy="119750"/>
            </a:xfrm>
            <a:custGeom>
              <a:avLst/>
              <a:gdLst/>
              <a:ahLst/>
              <a:cxnLst/>
              <a:rect l="l" t="t" r="r" b="b"/>
              <a:pathLst>
                <a:path w="4822" h="4790" extrusionOk="0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2" name="Google Shape;11072;p70"/>
          <p:cNvGrpSpPr/>
          <p:nvPr/>
        </p:nvGrpSpPr>
        <p:grpSpPr>
          <a:xfrm>
            <a:off x="1026190" y="2108631"/>
            <a:ext cx="335807" cy="334031"/>
            <a:chOff x="-35854750" y="2272675"/>
            <a:chExt cx="293000" cy="291450"/>
          </a:xfrm>
        </p:grpSpPr>
        <p:sp>
          <p:nvSpPr>
            <p:cNvPr id="11073" name="Google Shape;11073;p70"/>
            <p:cNvSpPr/>
            <p:nvPr/>
          </p:nvSpPr>
          <p:spPr>
            <a:xfrm>
              <a:off x="-35854750" y="2272675"/>
              <a:ext cx="293000" cy="291450"/>
            </a:xfrm>
            <a:custGeom>
              <a:avLst/>
              <a:gdLst/>
              <a:ahLst/>
              <a:cxnLst/>
              <a:rect l="l" t="t" r="r" b="b"/>
              <a:pathLst>
                <a:path w="11720" h="11658" extrusionOk="0">
                  <a:moveTo>
                    <a:pt x="5844" y="654"/>
                  </a:moveTo>
                  <a:cubicBezTo>
                    <a:pt x="6144" y="654"/>
                    <a:pt x="6443" y="773"/>
                    <a:pt x="6679" y="1009"/>
                  </a:cubicBezTo>
                  <a:lnTo>
                    <a:pt x="7057" y="1355"/>
                  </a:lnTo>
                  <a:lnTo>
                    <a:pt x="4600" y="1355"/>
                  </a:lnTo>
                  <a:lnTo>
                    <a:pt x="5009" y="1009"/>
                  </a:lnTo>
                  <a:cubicBezTo>
                    <a:pt x="5246" y="773"/>
                    <a:pt x="5545" y="654"/>
                    <a:pt x="5844" y="654"/>
                  </a:cubicBezTo>
                  <a:close/>
                  <a:moveTo>
                    <a:pt x="2080" y="3939"/>
                  </a:moveTo>
                  <a:lnTo>
                    <a:pt x="2080" y="6365"/>
                  </a:lnTo>
                  <a:lnTo>
                    <a:pt x="819" y="5136"/>
                  </a:lnTo>
                  <a:lnTo>
                    <a:pt x="2080" y="3939"/>
                  </a:lnTo>
                  <a:close/>
                  <a:moveTo>
                    <a:pt x="9609" y="3876"/>
                  </a:moveTo>
                  <a:lnTo>
                    <a:pt x="10869" y="5136"/>
                  </a:lnTo>
                  <a:lnTo>
                    <a:pt x="9609" y="6365"/>
                  </a:lnTo>
                  <a:lnTo>
                    <a:pt x="9609" y="3876"/>
                  </a:lnTo>
                  <a:close/>
                  <a:moveTo>
                    <a:pt x="8570" y="2080"/>
                  </a:moveTo>
                  <a:cubicBezTo>
                    <a:pt x="8790" y="2080"/>
                    <a:pt x="8948" y="2238"/>
                    <a:pt x="8948" y="2427"/>
                  </a:cubicBezTo>
                  <a:lnTo>
                    <a:pt x="8948" y="7089"/>
                  </a:lnTo>
                  <a:lnTo>
                    <a:pt x="8286" y="7751"/>
                  </a:lnTo>
                  <a:cubicBezTo>
                    <a:pt x="7593" y="7152"/>
                    <a:pt x="6774" y="6837"/>
                    <a:pt x="5860" y="6837"/>
                  </a:cubicBezTo>
                  <a:cubicBezTo>
                    <a:pt x="4978" y="6837"/>
                    <a:pt x="4127" y="7152"/>
                    <a:pt x="3466" y="7751"/>
                  </a:cubicBezTo>
                  <a:lnTo>
                    <a:pt x="2804" y="7089"/>
                  </a:lnTo>
                  <a:lnTo>
                    <a:pt x="2804" y="2427"/>
                  </a:lnTo>
                  <a:cubicBezTo>
                    <a:pt x="2804" y="2238"/>
                    <a:pt x="2962" y="2080"/>
                    <a:pt x="3119" y="2080"/>
                  </a:cubicBezTo>
                  <a:close/>
                  <a:moveTo>
                    <a:pt x="693" y="5987"/>
                  </a:moveTo>
                  <a:lnTo>
                    <a:pt x="2993" y="8223"/>
                  </a:lnTo>
                  <a:lnTo>
                    <a:pt x="693" y="10492"/>
                  </a:lnTo>
                  <a:lnTo>
                    <a:pt x="693" y="5987"/>
                  </a:lnTo>
                  <a:close/>
                  <a:moveTo>
                    <a:pt x="11027" y="5987"/>
                  </a:moveTo>
                  <a:lnTo>
                    <a:pt x="11027" y="10492"/>
                  </a:lnTo>
                  <a:lnTo>
                    <a:pt x="8727" y="8223"/>
                  </a:lnTo>
                  <a:lnTo>
                    <a:pt x="11027" y="5987"/>
                  </a:lnTo>
                  <a:close/>
                  <a:moveTo>
                    <a:pt x="5829" y="7499"/>
                  </a:moveTo>
                  <a:cubicBezTo>
                    <a:pt x="6616" y="7499"/>
                    <a:pt x="7309" y="7814"/>
                    <a:pt x="7876" y="8381"/>
                  </a:cubicBezTo>
                  <a:lnTo>
                    <a:pt x="10523" y="10964"/>
                  </a:lnTo>
                  <a:lnTo>
                    <a:pt x="1166" y="10964"/>
                  </a:lnTo>
                  <a:lnTo>
                    <a:pt x="3781" y="8381"/>
                  </a:lnTo>
                  <a:cubicBezTo>
                    <a:pt x="4316" y="7814"/>
                    <a:pt x="5041" y="7499"/>
                    <a:pt x="5829" y="7499"/>
                  </a:cubicBezTo>
                  <a:close/>
                  <a:moveTo>
                    <a:pt x="5864" y="1"/>
                  </a:moveTo>
                  <a:cubicBezTo>
                    <a:pt x="5380" y="1"/>
                    <a:pt x="4899" y="190"/>
                    <a:pt x="4537" y="568"/>
                  </a:cubicBezTo>
                  <a:lnTo>
                    <a:pt x="3655" y="1387"/>
                  </a:lnTo>
                  <a:lnTo>
                    <a:pt x="3119" y="1387"/>
                  </a:lnTo>
                  <a:cubicBezTo>
                    <a:pt x="2552" y="1387"/>
                    <a:pt x="2080" y="1859"/>
                    <a:pt x="2080" y="2427"/>
                  </a:cubicBezTo>
                  <a:lnTo>
                    <a:pt x="2080" y="2962"/>
                  </a:lnTo>
                  <a:lnTo>
                    <a:pt x="315" y="4726"/>
                  </a:lnTo>
                  <a:cubicBezTo>
                    <a:pt x="126" y="4915"/>
                    <a:pt x="0" y="5136"/>
                    <a:pt x="0" y="5420"/>
                  </a:cubicBezTo>
                  <a:lnTo>
                    <a:pt x="0" y="10618"/>
                  </a:lnTo>
                  <a:cubicBezTo>
                    <a:pt x="32" y="11216"/>
                    <a:pt x="473" y="11657"/>
                    <a:pt x="1071" y="11657"/>
                  </a:cubicBezTo>
                  <a:lnTo>
                    <a:pt x="10680" y="11657"/>
                  </a:lnTo>
                  <a:cubicBezTo>
                    <a:pt x="11216" y="11657"/>
                    <a:pt x="11720" y="11185"/>
                    <a:pt x="11720" y="10618"/>
                  </a:cubicBezTo>
                  <a:lnTo>
                    <a:pt x="11720" y="5420"/>
                  </a:lnTo>
                  <a:cubicBezTo>
                    <a:pt x="11720" y="5136"/>
                    <a:pt x="11626" y="4915"/>
                    <a:pt x="11405" y="4726"/>
                  </a:cubicBezTo>
                  <a:lnTo>
                    <a:pt x="9641" y="2962"/>
                  </a:lnTo>
                  <a:lnTo>
                    <a:pt x="9641" y="2427"/>
                  </a:lnTo>
                  <a:cubicBezTo>
                    <a:pt x="9641" y="1859"/>
                    <a:pt x="9168" y="1387"/>
                    <a:pt x="8633" y="1387"/>
                  </a:cubicBezTo>
                  <a:lnTo>
                    <a:pt x="8065" y="1387"/>
                  </a:lnTo>
                  <a:lnTo>
                    <a:pt x="7215" y="568"/>
                  </a:lnTo>
                  <a:cubicBezTo>
                    <a:pt x="6837" y="190"/>
                    <a:pt x="6348" y="1"/>
                    <a:pt x="58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70"/>
            <p:cNvSpPr/>
            <p:nvPr/>
          </p:nvSpPr>
          <p:spPr>
            <a:xfrm>
              <a:off x="-35733475" y="2340425"/>
              <a:ext cx="51225" cy="68550"/>
            </a:xfrm>
            <a:custGeom>
              <a:avLst/>
              <a:gdLst/>
              <a:ahLst/>
              <a:cxnLst/>
              <a:rect l="l" t="t" r="r" b="b"/>
              <a:pathLst>
                <a:path w="2049" h="2742" extrusionOk="0">
                  <a:moveTo>
                    <a:pt x="1009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260"/>
                    <a:pt x="158" y="1418"/>
                    <a:pt x="316" y="1418"/>
                  </a:cubicBezTo>
                  <a:cubicBezTo>
                    <a:pt x="505" y="1418"/>
                    <a:pt x="663" y="1260"/>
                    <a:pt x="663" y="1040"/>
                  </a:cubicBezTo>
                  <a:cubicBezTo>
                    <a:pt x="663" y="851"/>
                    <a:pt x="820" y="693"/>
                    <a:pt x="1009" y="693"/>
                  </a:cubicBezTo>
                  <a:cubicBezTo>
                    <a:pt x="1198" y="693"/>
                    <a:pt x="1356" y="851"/>
                    <a:pt x="1356" y="1040"/>
                  </a:cubicBezTo>
                  <a:cubicBezTo>
                    <a:pt x="1356" y="1229"/>
                    <a:pt x="1293" y="1323"/>
                    <a:pt x="1135" y="1386"/>
                  </a:cubicBezTo>
                  <a:cubicBezTo>
                    <a:pt x="852" y="1449"/>
                    <a:pt x="663" y="1733"/>
                    <a:pt x="663" y="2016"/>
                  </a:cubicBezTo>
                  <a:lnTo>
                    <a:pt x="663" y="2394"/>
                  </a:lnTo>
                  <a:cubicBezTo>
                    <a:pt x="663" y="2583"/>
                    <a:pt x="820" y="2741"/>
                    <a:pt x="1009" y="2741"/>
                  </a:cubicBezTo>
                  <a:cubicBezTo>
                    <a:pt x="1230" y="2741"/>
                    <a:pt x="1387" y="2583"/>
                    <a:pt x="1387" y="2394"/>
                  </a:cubicBezTo>
                  <a:lnTo>
                    <a:pt x="1387" y="2016"/>
                  </a:lnTo>
                  <a:cubicBezTo>
                    <a:pt x="1765" y="1827"/>
                    <a:pt x="2049" y="1449"/>
                    <a:pt x="2049" y="1008"/>
                  </a:cubicBezTo>
                  <a:cubicBezTo>
                    <a:pt x="2049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70"/>
            <p:cNvSpPr/>
            <p:nvPr/>
          </p:nvSpPr>
          <p:spPr>
            <a:xfrm>
              <a:off x="-35716925" y="2418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6" name="Google Shape;11076;p70"/>
          <p:cNvGrpSpPr/>
          <p:nvPr/>
        </p:nvGrpSpPr>
        <p:grpSpPr>
          <a:xfrm>
            <a:off x="1025731" y="2502659"/>
            <a:ext cx="336724" cy="334948"/>
            <a:chOff x="-35853975" y="2631825"/>
            <a:chExt cx="293800" cy="292250"/>
          </a:xfrm>
        </p:grpSpPr>
        <p:sp>
          <p:nvSpPr>
            <p:cNvPr id="11077" name="Google Shape;11077;p70"/>
            <p:cNvSpPr/>
            <p:nvPr/>
          </p:nvSpPr>
          <p:spPr>
            <a:xfrm>
              <a:off x="-35813025" y="2701825"/>
              <a:ext cx="201675" cy="171925"/>
            </a:xfrm>
            <a:custGeom>
              <a:avLst/>
              <a:gdLst/>
              <a:ahLst/>
              <a:cxnLst/>
              <a:rect l="l" t="t" r="r" b="b"/>
              <a:pathLst>
                <a:path w="8067" h="6877" extrusionOk="0">
                  <a:moveTo>
                    <a:pt x="1765" y="824"/>
                  </a:moveTo>
                  <a:lnTo>
                    <a:pt x="2868" y="1643"/>
                  </a:lnTo>
                  <a:lnTo>
                    <a:pt x="2238" y="2462"/>
                  </a:lnTo>
                  <a:cubicBezTo>
                    <a:pt x="2112" y="2620"/>
                    <a:pt x="2143" y="2840"/>
                    <a:pt x="2301" y="2935"/>
                  </a:cubicBezTo>
                  <a:lnTo>
                    <a:pt x="5042" y="4983"/>
                  </a:lnTo>
                  <a:cubicBezTo>
                    <a:pt x="5108" y="5035"/>
                    <a:pt x="5179" y="5060"/>
                    <a:pt x="5246" y="5060"/>
                  </a:cubicBezTo>
                  <a:cubicBezTo>
                    <a:pt x="5341" y="5060"/>
                    <a:pt x="5428" y="5011"/>
                    <a:pt x="5483" y="4920"/>
                  </a:cubicBezTo>
                  <a:lnTo>
                    <a:pt x="6113" y="4100"/>
                  </a:lnTo>
                  <a:lnTo>
                    <a:pt x="7247" y="4920"/>
                  </a:lnTo>
                  <a:lnTo>
                    <a:pt x="6554" y="5739"/>
                  </a:lnTo>
                  <a:cubicBezTo>
                    <a:pt x="6348" y="6001"/>
                    <a:pt x="6042" y="6152"/>
                    <a:pt x="5735" y="6152"/>
                  </a:cubicBezTo>
                  <a:cubicBezTo>
                    <a:pt x="5525" y="6152"/>
                    <a:pt x="5315" y="6081"/>
                    <a:pt x="5136" y="5928"/>
                  </a:cubicBezTo>
                  <a:lnTo>
                    <a:pt x="1324" y="3061"/>
                  </a:lnTo>
                  <a:cubicBezTo>
                    <a:pt x="883" y="2714"/>
                    <a:pt x="757" y="2084"/>
                    <a:pt x="1135" y="1643"/>
                  </a:cubicBezTo>
                  <a:lnTo>
                    <a:pt x="1765" y="824"/>
                  </a:lnTo>
                  <a:close/>
                  <a:moveTo>
                    <a:pt x="1647" y="1"/>
                  </a:moveTo>
                  <a:cubicBezTo>
                    <a:pt x="1540" y="1"/>
                    <a:pt x="1435" y="63"/>
                    <a:pt x="1356" y="162"/>
                  </a:cubicBezTo>
                  <a:lnTo>
                    <a:pt x="537" y="1265"/>
                  </a:lnTo>
                  <a:cubicBezTo>
                    <a:pt x="1" y="1990"/>
                    <a:pt x="95" y="3061"/>
                    <a:pt x="883" y="3659"/>
                  </a:cubicBezTo>
                  <a:lnTo>
                    <a:pt x="4727" y="6526"/>
                  </a:lnTo>
                  <a:cubicBezTo>
                    <a:pt x="5026" y="6760"/>
                    <a:pt x="5384" y="6876"/>
                    <a:pt x="5744" y="6876"/>
                  </a:cubicBezTo>
                  <a:cubicBezTo>
                    <a:pt x="6255" y="6876"/>
                    <a:pt x="6770" y="6642"/>
                    <a:pt x="7121" y="6180"/>
                  </a:cubicBezTo>
                  <a:lnTo>
                    <a:pt x="7940" y="5077"/>
                  </a:lnTo>
                  <a:cubicBezTo>
                    <a:pt x="8066" y="4888"/>
                    <a:pt x="8003" y="4668"/>
                    <a:pt x="7846" y="4573"/>
                  </a:cubicBezTo>
                  <a:lnTo>
                    <a:pt x="6207" y="3344"/>
                  </a:lnTo>
                  <a:cubicBezTo>
                    <a:pt x="6142" y="3292"/>
                    <a:pt x="6070" y="3267"/>
                    <a:pt x="6001" y="3267"/>
                  </a:cubicBezTo>
                  <a:cubicBezTo>
                    <a:pt x="5903" y="3267"/>
                    <a:pt x="5808" y="3316"/>
                    <a:pt x="5735" y="3407"/>
                  </a:cubicBezTo>
                  <a:lnTo>
                    <a:pt x="5105" y="4258"/>
                  </a:lnTo>
                  <a:lnTo>
                    <a:pt x="2931" y="2588"/>
                  </a:lnTo>
                  <a:lnTo>
                    <a:pt x="3561" y="1769"/>
                  </a:lnTo>
                  <a:cubicBezTo>
                    <a:pt x="3687" y="1612"/>
                    <a:pt x="3656" y="1423"/>
                    <a:pt x="3498" y="1297"/>
                  </a:cubicBezTo>
                  <a:lnTo>
                    <a:pt x="1828" y="68"/>
                  </a:lnTo>
                  <a:cubicBezTo>
                    <a:pt x="1770" y="22"/>
                    <a:pt x="1708" y="1"/>
                    <a:pt x="1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70"/>
            <p:cNvSpPr/>
            <p:nvPr/>
          </p:nvSpPr>
          <p:spPr>
            <a:xfrm>
              <a:off x="-35853975" y="2631825"/>
              <a:ext cx="293800" cy="292250"/>
            </a:xfrm>
            <a:custGeom>
              <a:avLst/>
              <a:gdLst/>
              <a:ahLst/>
              <a:cxnLst/>
              <a:rect l="l" t="t" r="r" b="b"/>
              <a:pathLst>
                <a:path w="11752" h="11690" extrusionOk="0">
                  <a:moveTo>
                    <a:pt x="5861" y="662"/>
                  </a:moveTo>
                  <a:cubicBezTo>
                    <a:pt x="8696" y="662"/>
                    <a:pt x="11027" y="2994"/>
                    <a:pt x="11027" y="5829"/>
                  </a:cubicBezTo>
                  <a:cubicBezTo>
                    <a:pt x="11027" y="6806"/>
                    <a:pt x="10744" y="7751"/>
                    <a:pt x="10240" y="8539"/>
                  </a:cubicBezTo>
                  <a:cubicBezTo>
                    <a:pt x="10177" y="8665"/>
                    <a:pt x="10114" y="8791"/>
                    <a:pt x="10177" y="8854"/>
                  </a:cubicBezTo>
                  <a:lnTo>
                    <a:pt x="10807" y="10776"/>
                  </a:lnTo>
                  <a:lnTo>
                    <a:pt x="8854" y="10145"/>
                  </a:lnTo>
                  <a:cubicBezTo>
                    <a:pt x="8837" y="10137"/>
                    <a:pt x="8815" y="10133"/>
                    <a:pt x="8792" y="10133"/>
                  </a:cubicBezTo>
                  <a:cubicBezTo>
                    <a:pt x="8728" y="10133"/>
                    <a:pt x="8648" y="10162"/>
                    <a:pt x="8602" y="10208"/>
                  </a:cubicBezTo>
                  <a:cubicBezTo>
                    <a:pt x="7751" y="10713"/>
                    <a:pt x="6806" y="10996"/>
                    <a:pt x="5861" y="10996"/>
                  </a:cubicBezTo>
                  <a:cubicBezTo>
                    <a:pt x="3025" y="10996"/>
                    <a:pt x="725" y="8665"/>
                    <a:pt x="725" y="5829"/>
                  </a:cubicBezTo>
                  <a:cubicBezTo>
                    <a:pt x="725" y="2994"/>
                    <a:pt x="3025" y="662"/>
                    <a:pt x="5861" y="662"/>
                  </a:cubicBezTo>
                  <a:close/>
                  <a:moveTo>
                    <a:pt x="5829" y="1"/>
                  </a:moveTo>
                  <a:cubicBezTo>
                    <a:pt x="2616" y="1"/>
                    <a:pt x="1" y="2647"/>
                    <a:pt x="1" y="5829"/>
                  </a:cubicBezTo>
                  <a:cubicBezTo>
                    <a:pt x="1" y="7373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900" y="11689"/>
                    <a:pt x="7908" y="11406"/>
                    <a:pt x="8822" y="10870"/>
                  </a:cubicBezTo>
                  <a:lnTo>
                    <a:pt x="11279" y="11658"/>
                  </a:lnTo>
                  <a:cubicBezTo>
                    <a:pt x="11303" y="11666"/>
                    <a:pt x="11331" y="11669"/>
                    <a:pt x="11360" y="11669"/>
                  </a:cubicBezTo>
                  <a:cubicBezTo>
                    <a:pt x="11449" y="11669"/>
                    <a:pt x="11555" y="11634"/>
                    <a:pt x="11626" y="11563"/>
                  </a:cubicBezTo>
                  <a:cubicBezTo>
                    <a:pt x="11689" y="11500"/>
                    <a:pt x="11752" y="11343"/>
                    <a:pt x="11689" y="11217"/>
                  </a:cubicBezTo>
                  <a:lnTo>
                    <a:pt x="10901" y="8791"/>
                  </a:lnTo>
                  <a:cubicBezTo>
                    <a:pt x="11469" y="7877"/>
                    <a:pt x="11752" y="6837"/>
                    <a:pt x="11752" y="5829"/>
                  </a:cubicBezTo>
                  <a:cubicBezTo>
                    <a:pt x="11689" y="2647"/>
                    <a:pt x="90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70"/>
            <p:cNvSpPr/>
            <p:nvPr/>
          </p:nvSpPr>
          <p:spPr>
            <a:xfrm>
              <a:off x="-35715350" y="2735025"/>
              <a:ext cx="49650" cy="40675"/>
            </a:xfrm>
            <a:custGeom>
              <a:avLst/>
              <a:gdLst/>
              <a:ahLst/>
              <a:cxnLst/>
              <a:rect l="l" t="t" r="r" b="b"/>
              <a:pathLst>
                <a:path w="1986" h="1627" extrusionOk="0">
                  <a:moveTo>
                    <a:pt x="410" y="0"/>
                  </a:moveTo>
                  <a:cubicBezTo>
                    <a:pt x="221" y="0"/>
                    <a:pt x="64" y="126"/>
                    <a:pt x="64" y="315"/>
                  </a:cubicBezTo>
                  <a:cubicBezTo>
                    <a:pt x="1" y="504"/>
                    <a:pt x="158" y="662"/>
                    <a:pt x="379" y="662"/>
                  </a:cubicBezTo>
                  <a:cubicBezTo>
                    <a:pt x="788" y="725"/>
                    <a:pt x="1166" y="977"/>
                    <a:pt x="1261" y="1386"/>
                  </a:cubicBezTo>
                  <a:cubicBezTo>
                    <a:pt x="1311" y="1536"/>
                    <a:pt x="1439" y="1626"/>
                    <a:pt x="1585" y="1626"/>
                  </a:cubicBezTo>
                  <a:cubicBezTo>
                    <a:pt x="1623" y="1626"/>
                    <a:pt x="1662" y="1620"/>
                    <a:pt x="1702" y="1607"/>
                  </a:cubicBezTo>
                  <a:cubicBezTo>
                    <a:pt x="1891" y="1575"/>
                    <a:pt x="1985" y="1386"/>
                    <a:pt x="1954" y="1197"/>
                  </a:cubicBezTo>
                  <a:cubicBezTo>
                    <a:pt x="1733" y="504"/>
                    <a:pt x="1103" y="32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70"/>
            <p:cNvSpPr/>
            <p:nvPr/>
          </p:nvSpPr>
          <p:spPr>
            <a:xfrm>
              <a:off x="-35705900" y="2667275"/>
              <a:ext cx="107925" cy="101750"/>
            </a:xfrm>
            <a:custGeom>
              <a:avLst/>
              <a:gdLst/>
              <a:ahLst/>
              <a:cxnLst/>
              <a:rect l="l" t="t" r="r" b="b"/>
              <a:pathLst>
                <a:path w="4317" h="4070" extrusionOk="0">
                  <a:moveTo>
                    <a:pt x="347" y="1"/>
                  </a:moveTo>
                  <a:cubicBezTo>
                    <a:pt x="158" y="1"/>
                    <a:pt x="1" y="127"/>
                    <a:pt x="1" y="316"/>
                  </a:cubicBezTo>
                  <a:cubicBezTo>
                    <a:pt x="1" y="505"/>
                    <a:pt x="95" y="662"/>
                    <a:pt x="316" y="662"/>
                  </a:cubicBezTo>
                  <a:cubicBezTo>
                    <a:pt x="2048" y="820"/>
                    <a:pt x="3372" y="2111"/>
                    <a:pt x="3655" y="3781"/>
                  </a:cubicBezTo>
                  <a:cubicBezTo>
                    <a:pt x="3683" y="3951"/>
                    <a:pt x="3813" y="4070"/>
                    <a:pt x="3976" y="4070"/>
                  </a:cubicBezTo>
                  <a:cubicBezTo>
                    <a:pt x="3995" y="4070"/>
                    <a:pt x="4014" y="4068"/>
                    <a:pt x="4033" y="4065"/>
                  </a:cubicBezTo>
                  <a:cubicBezTo>
                    <a:pt x="4191" y="4065"/>
                    <a:pt x="4317" y="3844"/>
                    <a:pt x="4317" y="3687"/>
                  </a:cubicBezTo>
                  <a:cubicBezTo>
                    <a:pt x="4002" y="1733"/>
                    <a:pt x="2364" y="190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70"/>
            <p:cNvSpPr/>
            <p:nvPr/>
          </p:nvSpPr>
          <p:spPr>
            <a:xfrm>
              <a:off x="-35709825" y="2700350"/>
              <a:ext cx="77200" cy="68700"/>
            </a:xfrm>
            <a:custGeom>
              <a:avLst/>
              <a:gdLst/>
              <a:ahLst/>
              <a:cxnLst/>
              <a:rect l="l" t="t" r="r" b="b"/>
              <a:pathLst>
                <a:path w="3088" h="2748" extrusionOk="0">
                  <a:moveTo>
                    <a:pt x="347" y="1"/>
                  </a:moveTo>
                  <a:cubicBezTo>
                    <a:pt x="158" y="1"/>
                    <a:pt x="0" y="127"/>
                    <a:pt x="0" y="316"/>
                  </a:cubicBezTo>
                  <a:cubicBezTo>
                    <a:pt x="0" y="536"/>
                    <a:pt x="95" y="694"/>
                    <a:pt x="315" y="725"/>
                  </a:cubicBezTo>
                  <a:cubicBezTo>
                    <a:pt x="1323" y="788"/>
                    <a:pt x="2142" y="1545"/>
                    <a:pt x="2394" y="2490"/>
                  </a:cubicBezTo>
                  <a:cubicBezTo>
                    <a:pt x="2422" y="2655"/>
                    <a:pt x="2570" y="2748"/>
                    <a:pt x="2753" y="2748"/>
                  </a:cubicBezTo>
                  <a:cubicBezTo>
                    <a:pt x="2780" y="2748"/>
                    <a:pt x="2808" y="2746"/>
                    <a:pt x="2836" y="2742"/>
                  </a:cubicBezTo>
                  <a:cubicBezTo>
                    <a:pt x="3025" y="2679"/>
                    <a:pt x="3088" y="2490"/>
                    <a:pt x="3056" y="2301"/>
                  </a:cubicBezTo>
                  <a:cubicBezTo>
                    <a:pt x="2741" y="1072"/>
                    <a:pt x="1670" y="127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2" name="Google Shape;11082;p70"/>
          <p:cNvGrpSpPr/>
          <p:nvPr/>
        </p:nvGrpSpPr>
        <p:grpSpPr>
          <a:xfrm>
            <a:off x="3140521" y="1682553"/>
            <a:ext cx="334031" cy="334031"/>
            <a:chOff x="-34032200" y="1916675"/>
            <a:chExt cx="291450" cy="291450"/>
          </a:xfrm>
        </p:grpSpPr>
        <p:sp>
          <p:nvSpPr>
            <p:cNvPr id="11083" name="Google Shape;11083;p70"/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70"/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5" name="Google Shape;11085;p70"/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70"/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87" name="Google Shape;11087;p70"/>
          <p:cNvSpPr/>
          <p:nvPr/>
        </p:nvSpPr>
        <p:spPr>
          <a:xfrm>
            <a:off x="3138320" y="2107301"/>
            <a:ext cx="334919" cy="336896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88" name="Google Shape;11088;p70"/>
          <p:cNvGrpSpPr/>
          <p:nvPr/>
        </p:nvGrpSpPr>
        <p:grpSpPr>
          <a:xfrm>
            <a:off x="3140077" y="2502659"/>
            <a:ext cx="334919" cy="334948"/>
            <a:chOff x="-34032200" y="2634975"/>
            <a:chExt cx="292225" cy="292250"/>
          </a:xfrm>
        </p:grpSpPr>
        <p:sp>
          <p:nvSpPr>
            <p:cNvPr id="11089" name="Google Shape;11089;p70"/>
            <p:cNvSpPr/>
            <p:nvPr/>
          </p:nvSpPr>
          <p:spPr>
            <a:xfrm>
              <a:off x="-34032200" y="2634975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70"/>
            <p:cNvSpPr/>
            <p:nvPr/>
          </p:nvSpPr>
          <p:spPr>
            <a:xfrm>
              <a:off x="-33947125" y="2735800"/>
              <a:ext cx="51200" cy="86675"/>
            </a:xfrm>
            <a:custGeom>
              <a:avLst/>
              <a:gdLst/>
              <a:ahLst/>
              <a:cxnLst/>
              <a:rect l="l" t="t" r="r" b="b"/>
              <a:pathLst>
                <a:path w="2048" h="3467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70"/>
            <p:cNvSpPr/>
            <p:nvPr/>
          </p:nvSpPr>
          <p:spPr>
            <a:xfrm>
              <a:off x="-33878600" y="2737375"/>
              <a:ext cx="52000" cy="86675"/>
            </a:xfrm>
            <a:custGeom>
              <a:avLst/>
              <a:gdLst/>
              <a:ahLst/>
              <a:cxnLst/>
              <a:rect l="l" t="t" r="r" b="b"/>
              <a:pathLst>
                <a:path w="2080" h="346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2" name="Google Shape;11092;p70"/>
          <p:cNvGrpSpPr/>
          <p:nvPr/>
        </p:nvGrpSpPr>
        <p:grpSpPr>
          <a:xfrm>
            <a:off x="5239889" y="1682108"/>
            <a:ext cx="338558" cy="334919"/>
            <a:chOff x="-32245875" y="1938725"/>
            <a:chExt cx="295400" cy="292225"/>
          </a:xfrm>
        </p:grpSpPr>
        <p:sp>
          <p:nvSpPr>
            <p:cNvPr id="11093" name="Google Shape;11093;p70"/>
            <p:cNvSpPr/>
            <p:nvPr/>
          </p:nvSpPr>
          <p:spPr>
            <a:xfrm>
              <a:off x="-32156075" y="204270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70"/>
            <p:cNvSpPr/>
            <p:nvPr/>
          </p:nvSpPr>
          <p:spPr>
            <a:xfrm>
              <a:off x="-32105675" y="2076550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70"/>
            <p:cNvSpPr/>
            <p:nvPr/>
          </p:nvSpPr>
          <p:spPr>
            <a:xfrm>
              <a:off x="-32245875" y="1938725"/>
              <a:ext cx="295400" cy="292225"/>
            </a:xfrm>
            <a:custGeom>
              <a:avLst/>
              <a:gdLst/>
              <a:ahLst/>
              <a:cxnLst/>
              <a:rect l="l" t="t" r="r" b="b"/>
              <a:pathLst>
                <a:path w="11816" h="11689" extrusionOk="0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6" name="Google Shape;11096;p70"/>
          <p:cNvGrpSpPr/>
          <p:nvPr/>
        </p:nvGrpSpPr>
        <p:grpSpPr>
          <a:xfrm>
            <a:off x="5236737" y="2109303"/>
            <a:ext cx="344861" cy="332684"/>
            <a:chOff x="-32243500" y="2299850"/>
            <a:chExt cx="300900" cy="290275"/>
          </a:xfrm>
        </p:grpSpPr>
        <p:sp>
          <p:nvSpPr>
            <p:cNvPr id="11097" name="Google Shape;11097;p70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70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99" name="Google Shape;11099;p70"/>
          <p:cNvSpPr/>
          <p:nvPr/>
        </p:nvSpPr>
        <p:spPr>
          <a:xfrm>
            <a:off x="5239142" y="2503695"/>
            <a:ext cx="336724" cy="333114"/>
          </a:xfrm>
          <a:custGeom>
            <a:avLst/>
            <a:gdLst/>
            <a:ahLst/>
            <a:cxnLst/>
            <a:rect l="l" t="t" r="r" b="b"/>
            <a:pathLst>
              <a:path w="11752" h="11626" extrusionOk="0">
                <a:moveTo>
                  <a:pt x="5829" y="662"/>
                </a:moveTo>
                <a:cubicBezTo>
                  <a:pt x="6049" y="662"/>
                  <a:pt x="6207" y="819"/>
                  <a:pt x="6207" y="1008"/>
                </a:cubicBezTo>
                <a:cubicBezTo>
                  <a:pt x="6207" y="1197"/>
                  <a:pt x="6049" y="1355"/>
                  <a:pt x="5829" y="1355"/>
                </a:cubicBezTo>
                <a:cubicBezTo>
                  <a:pt x="5640" y="1355"/>
                  <a:pt x="5482" y="1197"/>
                  <a:pt x="5482" y="1008"/>
                </a:cubicBezTo>
                <a:cubicBezTo>
                  <a:pt x="5482" y="819"/>
                  <a:pt x="5640" y="662"/>
                  <a:pt x="5829" y="662"/>
                </a:cubicBezTo>
                <a:close/>
                <a:moveTo>
                  <a:pt x="5829" y="2048"/>
                </a:moveTo>
                <a:cubicBezTo>
                  <a:pt x="6743" y="2048"/>
                  <a:pt x="7625" y="2363"/>
                  <a:pt x="8255" y="2898"/>
                </a:cubicBezTo>
                <a:lnTo>
                  <a:pt x="7247" y="3875"/>
                </a:lnTo>
                <a:cubicBezTo>
                  <a:pt x="6869" y="3560"/>
                  <a:pt x="6364" y="3403"/>
                  <a:pt x="5797" y="3403"/>
                </a:cubicBezTo>
                <a:cubicBezTo>
                  <a:pt x="5325" y="3403"/>
                  <a:pt x="4821" y="3560"/>
                  <a:pt x="4380" y="3875"/>
                </a:cubicBezTo>
                <a:lnTo>
                  <a:pt x="3435" y="2930"/>
                </a:lnTo>
                <a:cubicBezTo>
                  <a:pt x="4065" y="2363"/>
                  <a:pt x="4884" y="2048"/>
                  <a:pt x="5829" y="2048"/>
                </a:cubicBezTo>
                <a:close/>
                <a:moveTo>
                  <a:pt x="4852" y="1355"/>
                </a:moveTo>
                <a:cubicBezTo>
                  <a:pt x="4852" y="1418"/>
                  <a:pt x="4884" y="1449"/>
                  <a:pt x="4884" y="1449"/>
                </a:cubicBezTo>
                <a:cubicBezTo>
                  <a:pt x="3214" y="1796"/>
                  <a:pt x="1828" y="3151"/>
                  <a:pt x="1481" y="4883"/>
                </a:cubicBezTo>
                <a:cubicBezTo>
                  <a:pt x="1450" y="4883"/>
                  <a:pt x="1387" y="4820"/>
                  <a:pt x="1387" y="4820"/>
                </a:cubicBezTo>
                <a:lnTo>
                  <a:pt x="1387" y="3718"/>
                </a:lnTo>
                <a:cubicBezTo>
                  <a:pt x="1387" y="2426"/>
                  <a:pt x="2458" y="1355"/>
                  <a:pt x="3750" y="1355"/>
                </a:cubicBezTo>
                <a:close/>
                <a:moveTo>
                  <a:pt x="7908" y="1355"/>
                </a:moveTo>
                <a:cubicBezTo>
                  <a:pt x="9200" y="1355"/>
                  <a:pt x="10240" y="2426"/>
                  <a:pt x="10240" y="3718"/>
                </a:cubicBezTo>
                <a:lnTo>
                  <a:pt x="10240" y="4820"/>
                </a:lnTo>
                <a:cubicBezTo>
                  <a:pt x="10208" y="4820"/>
                  <a:pt x="10177" y="4883"/>
                  <a:pt x="10177" y="4883"/>
                </a:cubicBezTo>
                <a:cubicBezTo>
                  <a:pt x="9830" y="3182"/>
                  <a:pt x="8475" y="1796"/>
                  <a:pt x="6743" y="1449"/>
                </a:cubicBezTo>
                <a:cubicBezTo>
                  <a:pt x="6743" y="1418"/>
                  <a:pt x="6774" y="1355"/>
                  <a:pt x="6774" y="1355"/>
                </a:cubicBezTo>
                <a:close/>
                <a:moveTo>
                  <a:pt x="10618" y="5419"/>
                </a:moveTo>
                <a:cubicBezTo>
                  <a:pt x="10807" y="5419"/>
                  <a:pt x="10964" y="5576"/>
                  <a:pt x="10964" y="5765"/>
                </a:cubicBezTo>
                <a:cubicBezTo>
                  <a:pt x="10964" y="5986"/>
                  <a:pt x="10807" y="6143"/>
                  <a:pt x="10618" y="6143"/>
                </a:cubicBezTo>
                <a:cubicBezTo>
                  <a:pt x="10397" y="6143"/>
                  <a:pt x="10240" y="5986"/>
                  <a:pt x="10240" y="5765"/>
                </a:cubicBezTo>
                <a:cubicBezTo>
                  <a:pt x="10240" y="5576"/>
                  <a:pt x="10397" y="5419"/>
                  <a:pt x="10618" y="5419"/>
                </a:cubicBezTo>
                <a:close/>
                <a:moveTo>
                  <a:pt x="1040" y="5450"/>
                </a:moveTo>
                <a:cubicBezTo>
                  <a:pt x="1229" y="5450"/>
                  <a:pt x="1387" y="5608"/>
                  <a:pt x="1387" y="5828"/>
                </a:cubicBezTo>
                <a:cubicBezTo>
                  <a:pt x="1387" y="6017"/>
                  <a:pt x="1229" y="6175"/>
                  <a:pt x="1040" y="6175"/>
                </a:cubicBezTo>
                <a:cubicBezTo>
                  <a:pt x="851" y="6175"/>
                  <a:pt x="694" y="6017"/>
                  <a:pt x="694" y="5828"/>
                </a:cubicBezTo>
                <a:cubicBezTo>
                  <a:pt x="694" y="5608"/>
                  <a:pt x="851" y="5450"/>
                  <a:pt x="1040" y="5450"/>
                </a:cubicBezTo>
                <a:close/>
                <a:moveTo>
                  <a:pt x="5829" y="4096"/>
                </a:moveTo>
                <a:cubicBezTo>
                  <a:pt x="6774" y="4096"/>
                  <a:pt x="7530" y="4820"/>
                  <a:pt x="7530" y="5765"/>
                </a:cubicBezTo>
                <a:cubicBezTo>
                  <a:pt x="7530" y="6711"/>
                  <a:pt x="6837" y="7498"/>
                  <a:pt x="5829" y="7498"/>
                </a:cubicBezTo>
                <a:cubicBezTo>
                  <a:pt x="4884" y="7498"/>
                  <a:pt x="4096" y="6711"/>
                  <a:pt x="4159" y="5734"/>
                </a:cubicBezTo>
                <a:cubicBezTo>
                  <a:pt x="4191" y="4789"/>
                  <a:pt x="4884" y="4096"/>
                  <a:pt x="5829" y="4096"/>
                </a:cubicBezTo>
                <a:close/>
                <a:moveTo>
                  <a:pt x="2930" y="3371"/>
                </a:moveTo>
                <a:lnTo>
                  <a:pt x="3876" y="4316"/>
                </a:lnTo>
                <a:cubicBezTo>
                  <a:pt x="3561" y="4757"/>
                  <a:pt x="3403" y="5261"/>
                  <a:pt x="3403" y="5765"/>
                </a:cubicBezTo>
                <a:cubicBezTo>
                  <a:pt x="3403" y="6301"/>
                  <a:pt x="3561" y="6805"/>
                  <a:pt x="3876" y="7183"/>
                </a:cubicBezTo>
                <a:lnTo>
                  <a:pt x="2899" y="8191"/>
                </a:lnTo>
                <a:cubicBezTo>
                  <a:pt x="2363" y="7561"/>
                  <a:pt x="2048" y="6711"/>
                  <a:pt x="2048" y="5765"/>
                </a:cubicBezTo>
                <a:cubicBezTo>
                  <a:pt x="2048" y="4883"/>
                  <a:pt x="2363" y="4001"/>
                  <a:pt x="2930" y="3371"/>
                </a:cubicBezTo>
                <a:close/>
                <a:moveTo>
                  <a:pt x="8759" y="3340"/>
                </a:moveTo>
                <a:cubicBezTo>
                  <a:pt x="9294" y="4001"/>
                  <a:pt x="9609" y="4820"/>
                  <a:pt x="9609" y="5734"/>
                </a:cubicBezTo>
                <a:cubicBezTo>
                  <a:pt x="9578" y="6711"/>
                  <a:pt x="9263" y="7561"/>
                  <a:pt x="8727" y="8191"/>
                </a:cubicBezTo>
                <a:lnTo>
                  <a:pt x="7782" y="7246"/>
                </a:lnTo>
                <a:cubicBezTo>
                  <a:pt x="8097" y="6805"/>
                  <a:pt x="8255" y="6301"/>
                  <a:pt x="8255" y="5765"/>
                </a:cubicBezTo>
                <a:cubicBezTo>
                  <a:pt x="8255" y="5576"/>
                  <a:pt x="8192" y="5387"/>
                  <a:pt x="8160" y="5198"/>
                </a:cubicBezTo>
                <a:cubicBezTo>
                  <a:pt x="8097" y="4883"/>
                  <a:pt x="7971" y="4600"/>
                  <a:pt x="7782" y="4316"/>
                </a:cubicBezTo>
                <a:lnTo>
                  <a:pt x="8759" y="3340"/>
                </a:lnTo>
                <a:close/>
                <a:moveTo>
                  <a:pt x="7310" y="7719"/>
                </a:moveTo>
                <a:lnTo>
                  <a:pt x="8255" y="8664"/>
                </a:lnTo>
                <a:cubicBezTo>
                  <a:pt x="7562" y="9231"/>
                  <a:pt x="6743" y="9546"/>
                  <a:pt x="5829" y="9546"/>
                </a:cubicBezTo>
                <a:cubicBezTo>
                  <a:pt x="4947" y="9546"/>
                  <a:pt x="4065" y="9231"/>
                  <a:pt x="3435" y="8695"/>
                </a:cubicBezTo>
                <a:lnTo>
                  <a:pt x="4411" y="7719"/>
                </a:lnTo>
                <a:cubicBezTo>
                  <a:pt x="4821" y="8034"/>
                  <a:pt x="5325" y="8191"/>
                  <a:pt x="5829" y="8191"/>
                </a:cubicBezTo>
                <a:cubicBezTo>
                  <a:pt x="6364" y="8191"/>
                  <a:pt x="6869" y="8034"/>
                  <a:pt x="7310" y="7719"/>
                </a:cubicBezTo>
                <a:close/>
                <a:moveTo>
                  <a:pt x="1481" y="6711"/>
                </a:moveTo>
                <a:cubicBezTo>
                  <a:pt x="1828" y="8443"/>
                  <a:pt x="3214" y="9798"/>
                  <a:pt x="4884" y="10145"/>
                </a:cubicBezTo>
                <a:cubicBezTo>
                  <a:pt x="4884" y="10176"/>
                  <a:pt x="4852" y="10239"/>
                  <a:pt x="4852" y="10271"/>
                </a:cubicBezTo>
                <a:lnTo>
                  <a:pt x="3781" y="10271"/>
                </a:lnTo>
                <a:cubicBezTo>
                  <a:pt x="2458" y="10271"/>
                  <a:pt x="1387" y="9168"/>
                  <a:pt x="1387" y="7813"/>
                </a:cubicBezTo>
                <a:lnTo>
                  <a:pt x="1387" y="6774"/>
                </a:lnTo>
                <a:cubicBezTo>
                  <a:pt x="1418" y="6774"/>
                  <a:pt x="1481" y="6711"/>
                  <a:pt x="1481" y="6711"/>
                </a:cubicBezTo>
                <a:close/>
                <a:moveTo>
                  <a:pt x="10177" y="6711"/>
                </a:moveTo>
                <a:cubicBezTo>
                  <a:pt x="10208" y="6711"/>
                  <a:pt x="10240" y="6774"/>
                  <a:pt x="10240" y="6774"/>
                </a:cubicBezTo>
                <a:lnTo>
                  <a:pt x="10240" y="7876"/>
                </a:lnTo>
                <a:cubicBezTo>
                  <a:pt x="10240" y="9168"/>
                  <a:pt x="9200" y="10271"/>
                  <a:pt x="7877" y="10271"/>
                </a:cubicBezTo>
                <a:lnTo>
                  <a:pt x="6774" y="10271"/>
                </a:lnTo>
                <a:cubicBezTo>
                  <a:pt x="6774" y="10239"/>
                  <a:pt x="6743" y="10176"/>
                  <a:pt x="6743" y="10145"/>
                </a:cubicBezTo>
                <a:cubicBezTo>
                  <a:pt x="8475" y="9798"/>
                  <a:pt x="9830" y="8412"/>
                  <a:pt x="10177" y="6711"/>
                </a:cubicBezTo>
                <a:close/>
                <a:moveTo>
                  <a:pt x="5829" y="10239"/>
                </a:moveTo>
                <a:cubicBezTo>
                  <a:pt x="6049" y="10239"/>
                  <a:pt x="6207" y="10397"/>
                  <a:pt x="6207" y="10586"/>
                </a:cubicBezTo>
                <a:cubicBezTo>
                  <a:pt x="6144" y="10775"/>
                  <a:pt x="5986" y="10932"/>
                  <a:pt x="5829" y="10932"/>
                </a:cubicBezTo>
                <a:cubicBezTo>
                  <a:pt x="5640" y="10932"/>
                  <a:pt x="5482" y="10775"/>
                  <a:pt x="5482" y="10586"/>
                </a:cubicBezTo>
                <a:cubicBezTo>
                  <a:pt x="5482" y="10397"/>
                  <a:pt x="5640" y="10239"/>
                  <a:pt x="5829" y="10239"/>
                </a:cubicBezTo>
                <a:close/>
                <a:moveTo>
                  <a:pt x="5829" y="0"/>
                </a:moveTo>
                <a:cubicBezTo>
                  <a:pt x="5388" y="0"/>
                  <a:pt x="5010" y="315"/>
                  <a:pt x="4852" y="693"/>
                </a:cubicBezTo>
                <a:lnTo>
                  <a:pt x="3813" y="693"/>
                </a:lnTo>
                <a:cubicBezTo>
                  <a:pt x="2111" y="693"/>
                  <a:pt x="725" y="2079"/>
                  <a:pt x="725" y="3781"/>
                </a:cubicBezTo>
                <a:lnTo>
                  <a:pt x="725" y="4820"/>
                </a:lnTo>
                <a:cubicBezTo>
                  <a:pt x="316" y="4946"/>
                  <a:pt x="0" y="5356"/>
                  <a:pt x="0" y="5828"/>
                </a:cubicBezTo>
                <a:cubicBezTo>
                  <a:pt x="0" y="6301"/>
                  <a:pt x="316" y="6648"/>
                  <a:pt x="725" y="6805"/>
                </a:cubicBezTo>
                <a:lnTo>
                  <a:pt x="725" y="7876"/>
                </a:lnTo>
                <a:cubicBezTo>
                  <a:pt x="725" y="9546"/>
                  <a:pt x="2111" y="10964"/>
                  <a:pt x="3813" y="10964"/>
                </a:cubicBezTo>
                <a:lnTo>
                  <a:pt x="4915" y="10964"/>
                </a:lnTo>
                <a:cubicBezTo>
                  <a:pt x="5073" y="11373"/>
                  <a:pt x="5419" y="11625"/>
                  <a:pt x="5892" y="11625"/>
                </a:cubicBezTo>
                <a:cubicBezTo>
                  <a:pt x="6333" y="11625"/>
                  <a:pt x="6711" y="11310"/>
                  <a:pt x="6869" y="10932"/>
                </a:cubicBezTo>
                <a:lnTo>
                  <a:pt x="7971" y="10932"/>
                </a:lnTo>
                <a:cubicBezTo>
                  <a:pt x="9672" y="10932"/>
                  <a:pt x="11059" y="9546"/>
                  <a:pt x="11059" y="7845"/>
                </a:cubicBezTo>
                <a:lnTo>
                  <a:pt x="11059" y="6774"/>
                </a:lnTo>
                <a:cubicBezTo>
                  <a:pt x="11216" y="6711"/>
                  <a:pt x="11311" y="6648"/>
                  <a:pt x="11437" y="6522"/>
                </a:cubicBezTo>
                <a:cubicBezTo>
                  <a:pt x="11626" y="6333"/>
                  <a:pt x="11752" y="6049"/>
                  <a:pt x="11752" y="5765"/>
                </a:cubicBezTo>
                <a:cubicBezTo>
                  <a:pt x="11752" y="5513"/>
                  <a:pt x="11626" y="5230"/>
                  <a:pt x="11437" y="5041"/>
                </a:cubicBezTo>
                <a:cubicBezTo>
                  <a:pt x="11248" y="4946"/>
                  <a:pt x="11090" y="4883"/>
                  <a:pt x="10964" y="4820"/>
                </a:cubicBezTo>
                <a:lnTo>
                  <a:pt x="10964" y="3781"/>
                </a:lnTo>
                <a:cubicBezTo>
                  <a:pt x="10964" y="2079"/>
                  <a:pt x="9578" y="693"/>
                  <a:pt x="7877" y="693"/>
                </a:cubicBezTo>
                <a:lnTo>
                  <a:pt x="6837" y="693"/>
                </a:lnTo>
                <a:cubicBezTo>
                  <a:pt x="6711" y="315"/>
                  <a:pt x="630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00" name="Google Shape;11100;p70"/>
          <p:cNvGrpSpPr/>
          <p:nvPr/>
        </p:nvGrpSpPr>
        <p:grpSpPr>
          <a:xfrm>
            <a:off x="1449401" y="1681651"/>
            <a:ext cx="334919" cy="335836"/>
            <a:chOff x="-35495600" y="1912725"/>
            <a:chExt cx="292225" cy="293025"/>
          </a:xfrm>
        </p:grpSpPr>
        <p:sp>
          <p:nvSpPr>
            <p:cNvPr id="11101" name="Google Shape;11101;p70"/>
            <p:cNvSpPr/>
            <p:nvPr/>
          </p:nvSpPr>
          <p:spPr>
            <a:xfrm>
              <a:off x="-35495600" y="1912725"/>
              <a:ext cx="102400" cy="293025"/>
            </a:xfrm>
            <a:custGeom>
              <a:avLst/>
              <a:gdLst/>
              <a:ahLst/>
              <a:cxnLst/>
              <a:rect l="l" t="t" r="r" b="b"/>
              <a:pathLst>
                <a:path w="4096" h="11721" extrusionOk="0">
                  <a:moveTo>
                    <a:pt x="3088" y="726"/>
                  </a:moveTo>
                  <a:cubicBezTo>
                    <a:pt x="3277" y="726"/>
                    <a:pt x="3435" y="883"/>
                    <a:pt x="3435" y="1041"/>
                  </a:cubicBezTo>
                  <a:lnTo>
                    <a:pt x="3435" y="3120"/>
                  </a:lnTo>
                  <a:cubicBezTo>
                    <a:pt x="3435" y="3309"/>
                    <a:pt x="3277" y="3467"/>
                    <a:pt x="3088" y="3467"/>
                  </a:cubicBezTo>
                  <a:lnTo>
                    <a:pt x="2710" y="3467"/>
                  </a:lnTo>
                  <a:lnTo>
                    <a:pt x="2710" y="726"/>
                  </a:lnTo>
                  <a:close/>
                  <a:moveTo>
                    <a:pt x="2080" y="757"/>
                  </a:moveTo>
                  <a:lnTo>
                    <a:pt x="2080" y="3561"/>
                  </a:lnTo>
                  <a:cubicBezTo>
                    <a:pt x="1702" y="3719"/>
                    <a:pt x="1418" y="4065"/>
                    <a:pt x="1418" y="4538"/>
                  </a:cubicBezTo>
                  <a:lnTo>
                    <a:pt x="1418" y="7310"/>
                  </a:lnTo>
                  <a:cubicBezTo>
                    <a:pt x="1418" y="7720"/>
                    <a:pt x="1702" y="8129"/>
                    <a:pt x="2080" y="8287"/>
                  </a:cubicBezTo>
                  <a:lnTo>
                    <a:pt x="2080" y="11028"/>
                  </a:lnTo>
                  <a:cubicBezTo>
                    <a:pt x="1292" y="10870"/>
                    <a:pt x="725" y="10177"/>
                    <a:pt x="725" y="9326"/>
                  </a:cubicBezTo>
                  <a:lnTo>
                    <a:pt x="725" y="2458"/>
                  </a:lnTo>
                  <a:cubicBezTo>
                    <a:pt x="725" y="1639"/>
                    <a:pt x="1292" y="915"/>
                    <a:pt x="2080" y="757"/>
                  </a:cubicBezTo>
                  <a:close/>
                  <a:moveTo>
                    <a:pt x="3136" y="8314"/>
                  </a:moveTo>
                  <a:cubicBezTo>
                    <a:pt x="3303" y="8314"/>
                    <a:pt x="3435" y="8461"/>
                    <a:pt x="3435" y="8633"/>
                  </a:cubicBezTo>
                  <a:lnTo>
                    <a:pt x="3435" y="10681"/>
                  </a:lnTo>
                  <a:cubicBezTo>
                    <a:pt x="3435" y="10870"/>
                    <a:pt x="3277" y="11028"/>
                    <a:pt x="3088" y="11028"/>
                  </a:cubicBezTo>
                  <a:lnTo>
                    <a:pt x="2710" y="11028"/>
                  </a:lnTo>
                  <a:lnTo>
                    <a:pt x="2710" y="8318"/>
                  </a:lnTo>
                  <a:lnTo>
                    <a:pt x="3088" y="8318"/>
                  </a:lnTo>
                  <a:cubicBezTo>
                    <a:pt x="3104" y="8316"/>
                    <a:pt x="3120" y="8314"/>
                    <a:pt x="3136" y="8314"/>
                  </a:cubicBezTo>
                  <a:close/>
                  <a:moveTo>
                    <a:pt x="2395" y="1"/>
                  </a:moveTo>
                  <a:cubicBezTo>
                    <a:pt x="1072" y="1"/>
                    <a:pt x="0" y="1104"/>
                    <a:pt x="0" y="2427"/>
                  </a:cubicBezTo>
                  <a:lnTo>
                    <a:pt x="0" y="9263"/>
                  </a:lnTo>
                  <a:cubicBezTo>
                    <a:pt x="0" y="10618"/>
                    <a:pt x="1072" y="11721"/>
                    <a:pt x="2395" y="11721"/>
                  </a:cubicBezTo>
                  <a:lnTo>
                    <a:pt x="3088" y="11721"/>
                  </a:lnTo>
                  <a:cubicBezTo>
                    <a:pt x="3624" y="11721"/>
                    <a:pt x="4096" y="11248"/>
                    <a:pt x="4096" y="10681"/>
                  </a:cubicBezTo>
                  <a:lnTo>
                    <a:pt x="4096" y="8633"/>
                  </a:lnTo>
                  <a:cubicBezTo>
                    <a:pt x="4096" y="8098"/>
                    <a:pt x="3624" y="7625"/>
                    <a:pt x="3088" y="7625"/>
                  </a:cubicBezTo>
                  <a:lnTo>
                    <a:pt x="2395" y="7625"/>
                  </a:lnTo>
                  <a:cubicBezTo>
                    <a:pt x="2206" y="7625"/>
                    <a:pt x="2048" y="7468"/>
                    <a:pt x="2048" y="7247"/>
                  </a:cubicBezTo>
                  <a:lnTo>
                    <a:pt x="2048" y="4506"/>
                  </a:lnTo>
                  <a:cubicBezTo>
                    <a:pt x="2048" y="4317"/>
                    <a:pt x="2206" y="4160"/>
                    <a:pt x="2395" y="4160"/>
                  </a:cubicBezTo>
                  <a:lnTo>
                    <a:pt x="3088" y="4160"/>
                  </a:lnTo>
                  <a:cubicBezTo>
                    <a:pt x="3624" y="4160"/>
                    <a:pt x="4096" y="3687"/>
                    <a:pt x="4096" y="3120"/>
                  </a:cubicBezTo>
                  <a:lnTo>
                    <a:pt x="4096" y="1041"/>
                  </a:lnTo>
                  <a:cubicBezTo>
                    <a:pt x="4096" y="474"/>
                    <a:pt x="3624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70"/>
            <p:cNvSpPr/>
            <p:nvPr/>
          </p:nvSpPr>
          <p:spPr>
            <a:xfrm>
              <a:off x="-35305775" y="1912725"/>
              <a:ext cx="102400" cy="292250"/>
            </a:xfrm>
            <a:custGeom>
              <a:avLst/>
              <a:gdLst/>
              <a:ahLst/>
              <a:cxnLst/>
              <a:rect l="l" t="t" r="r" b="b"/>
              <a:pathLst>
                <a:path w="4096" h="11690" extrusionOk="0">
                  <a:moveTo>
                    <a:pt x="1386" y="694"/>
                  </a:moveTo>
                  <a:lnTo>
                    <a:pt x="1386" y="3435"/>
                  </a:lnTo>
                  <a:lnTo>
                    <a:pt x="1040" y="3435"/>
                  </a:lnTo>
                  <a:cubicBezTo>
                    <a:pt x="1023" y="3438"/>
                    <a:pt x="1007" y="3439"/>
                    <a:pt x="992" y="3439"/>
                  </a:cubicBezTo>
                  <a:cubicBezTo>
                    <a:pt x="825" y="3439"/>
                    <a:pt x="693" y="3293"/>
                    <a:pt x="693" y="3120"/>
                  </a:cubicBezTo>
                  <a:lnTo>
                    <a:pt x="693" y="1041"/>
                  </a:lnTo>
                  <a:cubicBezTo>
                    <a:pt x="693" y="852"/>
                    <a:pt x="851" y="694"/>
                    <a:pt x="1040" y="694"/>
                  </a:cubicBezTo>
                  <a:close/>
                  <a:moveTo>
                    <a:pt x="1386" y="8287"/>
                  </a:moveTo>
                  <a:lnTo>
                    <a:pt x="1386" y="10996"/>
                  </a:lnTo>
                  <a:lnTo>
                    <a:pt x="1040" y="10996"/>
                  </a:lnTo>
                  <a:cubicBezTo>
                    <a:pt x="851" y="10996"/>
                    <a:pt x="693" y="10839"/>
                    <a:pt x="693" y="10681"/>
                  </a:cubicBezTo>
                  <a:lnTo>
                    <a:pt x="693" y="8633"/>
                  </a:lnTo>
                  <a:cubicBezTo>
                    <a:pt x="693" y="8444"/>
                    <a:pt x="851" y="8287"/>
                    <a:pt x="1040" y="8287"/>
                  </a:cubicBezTo>
                  <a:close/>
                  <a:moveTo>
                    <a:pt x="2016" y="757"/>
                  </a:moveTo>
                  <a:cubicBezTo>
                    <a:pt x="2804" y="915"/>
                    <a:pt x="3403" y="1639"/>
                    <a:pt x="3403" y="2458"/>
                  </a:cubicBezTo>
                  <a:lnTo>
                    <a:pt x="3403" y="9295"/>
                  </a:lnTo>
                  <a:cubicBezTo>
                    <a:pt x="3403" y="10114"/>
                    <a:pt x="2804" y="10839"/>
                    <a:pt x="2016" y="10996"/>
                  </a:cubicBezTo>
                  <a:lnTo>
                    <a:pt x="2016" y="8255"/>
                  </a:lnTo>
                  <a:cubicBezTo>
                    <a:pt x="2426" y="8098"/>
                    <a:pt x="2678" y="7720"/>
                    <a:pt x="2678" y="7247"/>
                  </a:cubicBezTo>
                  <a:lnTo>
                    <a:pt x="2678" y="4506"/>
                  </a:lnTo>
                  <a:cubicBezTo>
                    <a:pt x="2678" y="4065"/>
                    <a:pt x="2426" y="3687"/>
                    <a:pt x="2016" y="3530"/>
                  </a:cubicBezTo>
                  <a:lnTo>
                    <a:pt x="2016" y="757"/>
                  </a:lnTo>
                  <a:close/>
                  <a:moveTo>
                    <a:pt x="1040" y="1"/>
                  </a:moveTo>
                  <a:cubicBezTo>
                    <a:pt x="473" y="1"/>
                    <a:pt x="0" y="474"/>
                    <a:pt x="0" y="1041"/>
                  </a:cubicBezTo>
                  <a:lnTo>
                    <a:pt x="0" y="3120"/>
                  </a:lnTo>
                  <a:cubicBezTo>
                    <a:pt x="0" y="3687"/>
                    <a:pt x="473" y="4128"/>
                    <a:pt x="1040" y="4128"/>
                  </a:cubicBezTo>
                  <a:lnTo>
                    <a:pt x="1701" y="4128"/>
                  </a:lnTo>
                  <a:cubicBezTo>
                    <a:pt x="1890" y="4128"/>
                    <a:pt x="2048" y="4286"/>
                    <a:pt x="2048" y="4506"/>
                  </a:cubicBezTo>
                  <a:lnTo>
                    <a:pt x="2048" y="7247"/>
                  </a:lnTo>
                  <a:cubicBezTo>
                    <a:pt x="2048" y="7436"/>
                    <a:pt x="1890" y="7625"/>
                    <a:pt x="1701" y="7625"/>
                  </a:cubicBezTo>
                  <a:lnTo>
                    <a:pt x="1040" y="7625"/>
                  </a:lnTo>
                  <a:cubicBezTo>
                    <a:pt x="473" y="7625"/>
                    <a:pt x="0" y="8098"/>
                    <a:pt x="0" y="8633"/>
                  </a:cubicBezTo>
                  <a:lnTo>
                    <a:pt x="0" y="10681"/>
                  </a:lnTo>
                  <a:cubicBezTo>
                    <a:pt x="0" y="11248"/>
                    <a:pt x="473" y="11689"/>
                    <a:pt x="1040" y="11689"/>
                  </a:cubicBezTo>
                  <a:lnTo>
                    <a:pt x="1701" y="11689"/>
                  </a:lnTo>
                  <a:cubicBezTo>
                    <a:pt x="3056" y="11689"/>
                    <a:pt x="4096" y="10650"/>
                    <a:pt x="4096" y="9295"/>
                  </a:cubicBezTo>
                  <a:lnTo>
                    <a:pt x="4096" y="2458"/>
                  </a:lnTo>
                  <a:cubicBezTo>
                    <a:pt x="4096" y="1104"/>
                    <a:pt x="2993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70"/>
            <p:cNvSpPr/>
            <p:nvPr/>
          </p:nvSpPr>
          <p:spPr>
            <a:xfrm>
              <a:off x="-35427875" y="2017025"/>
              <a:ext cx="155200" cy="85800"/>
            </a:xfrm>
            <a:custGeom>
              <a:avLst/>
              <a:gdLst/>
              <a:ahLst/>
              <a:cxnLst/>
              <a:rect l="l" t="t" r="r" b="b"/>
              <a:pathLst>
                <a:path w="6208" h="3432" extrusionOk="0">
                  <a:moveTo>
                    <a:pt x="4853" y="1122"/>
                  </a:moveTo>
                  <a:lnTo>
                    <a:pt x="5420" y="1657"/>
                  </a:lnTo>
                  <a:lnTo>
                    <a:pt x="4853" y="2256"/>
                  </a:lnTo>
                  <a:cubicBezTo>
                    <a:pt x="4821" y="2130"/>
                    <a:pt x="4695" y="2035"/>
                    <a:pt x="4538" y="2035"/>
                  </a:cubicBezTo>
                  <a:lnTo>
                    <a:pt x="1734" y="2035"/>
                  </a:lnTo>
                  <a:cubicBezTo>
                    <a:pt x="1576" y="2035"/>
                    <a:pt x="1482" y="2098"/>
                    <a:pt x="1419" y="2256"/>
                  </a:cubicBezTo>
                  <a:lnTo>
                    <a:pt x="883" y="1657"/>
                  </a:lnTo>
                  <a:lnTo>
                    <a:pt x="1419" y="1122"/>
                  </a:lnTo>
                  <a:cubicBezTo>
                    <a:pt x="1482" y="1248"/>
                    <a:pt x="1576" y="1342"/>
                    <a:pt x="1734" y="1342"/>
                  </a:cubicBezTo>
                  <a:lnTo>
                    <a:pt x="4538" y="1342"/>
                  </a:lnTo>
                  <a:cubicBezTo>
                    <a:pt x="4695" y="1342"/>
                    <a:pt x="4821" y="1279"/>
                    <a:pt x="4853" y="1122"/>
                  </a:cubicBezTo>
                  <a:close/>
                  <a:moveTo>
                    <a:pt x="1715" y="0"/>
                  </a:moveTo>
                  <a:cubicBezTo>
                    <a:pt x="1631" y="0"/>
                    <a:pt x="1553" y="22"/>
                    <a:pt x="1513" y="82"/>
                  </a:cubicBezTo>
                  <a:lnTo>
                    <a:pt x="127" y="1468"/>
                  </a:lnTo>
                  <a:cubicBezTo>
                    <a:pt x="1" y="1594"/>
                    <a:pt x="1" y="1783"/>
                    <a:pt x="127" y="1941"/>
                  </a:cubicBezTo>
                  <a:lnTo>
                    <a:pt x="1513" y="3327"/>
                  </a:lnTo>
                  <a:cubicBezTo>
                    <a:pt x="1550" y="3401"/>
                    <a:pt x="1619" y="3432"/>
                    <a:pt x="1696" y="3432"/>
                  </a:cubicBezTo>
                  <a:cubicBezTo>
                    <a:pt x="1750" y="3432"/>
                    <a:pt x="1807" y="3416"/>
                    <a:pt x="1860" y="3390"/>
                  </a:cubicBezTo>
                  <a:cubicBezTo>
                    <a:pt x="1986" y="3359"/>
                    <a:pt x="2049" y="3201"/>
                    <a:pt x="2049" y="3075"/>
                  </a:cubicBezTo>
                  <a:lnTo>
                    <a:pt x="2049" y="2729"/>
                  </a:lnTo>
                  <a:lnTo>
                    <a:pt x="4160" y="2729"/>
                  </a:lnTo>
                  <a:lnTo>
                    <a:pt x="4160" y="3075"/>
                  </a:lnTo>
                  <a:cubicBezTo>
                    <a:pt x="4160" y="3233"/>
                    <a:pt x="4223" y="3359"/>
                    <a:pt x="4349" y="3390"/>
                  </a:cubicBezTo>
                  <a:cubicBezTo>
                    <a:pt x="4401" y="3416"/>
                    <a:pt x="4458" y="3432"/>
                    <a:pt x="4512" y="3432"/>
                  </a:cubicBezTo>
                  <a:cubicBezTo>
                    <a:pt x="4589" y="3432"/>
                    <a:pt x="4658" y="3401"/>
                    <a:pt x="4695" y="3327"/>
                  </a:cubicBezTo>
                  <a:lnTo>
                    <a:pt x="6081" y="1941"/>
                  </a:lnTo>
                  <a:cubicBezTo>
                    <a:pt x="6207" y="1815"/>
                    <a:pt x="6207" y="1594"/>
                    <a:pt x="6081" y="1468"/>
                  </a:cubicBezTo>
                  <a:lnTo>
                    <a:pt x="4695" y="82"/>
                  </a:lnTo>
                  <a:cubicBezTo>
                    <a:pt x="4649" y="36"/>
                    <a:pt x="4552" y="7"/>
                    <a:pt x="4454" y="7"/>
                  </a:cubicBezTo>
                  <a:cubicBezTo>
                    <a:pt x="4418" y="7"/>
                    <a:pt x="4382" y="11"/>
                    <a:pt x="4349" y="19"/>
                  </a:cubicBezTo>
                  <a:cubicBezTo>
                    <a:pt x="4223" y="51"/>
                    <a:pt x="4160" y="208"/>
                    <a:pt x="4160" y="334"/>
                  </a:cubicBezTo>
                  <a:lnTo>
                    <a:pt x="4160" y="681"/>
                  </a:lnTo>
                  <a:lnTo>
                    <a:pt x="2049" y="681"/>
                  </a:lnTo>
                  <a:lnTo>
                    <a:pt x="2049" y="334"/>
                  </a:lnTo>
                  <a:cubicBezTo>
                    <a:pt x="2049" y="177"/>
                    <a:pt x="1986" y="51"/>
                    <a:pt x="1860" y="19"/>
                  </a:cubicBezTo>
                  <a:cubicBezTo>
                    <a:pt x="1814" y="8"/>
                    <a:pt x="1763" y="0"/>
                    <a:pt x="17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04" name="Google Shape;11104;p70"/>
          <p:cNvSpPr/>
          <p:nvPr/>
        </p:nvSpPr>
        <p:spPr>
          <a:xfrm>
            <a:off x="1446666" y="2108290"/>
            <a:ext cx="336724" cy="334919"/>
          </a:xfrm>
          <a:custGeom>
            <a:avLst/>
            <a:gdLst/>
            <a:ahLst/>
            <a:cxnLst/>
            <a:rect l="l" t="t" r="r" b="b"/>
            <a:pathLst>
              <a:path w="11752" h="11689" extrusionOk="0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05" name="Google Shape;11105;p70"/>
          <p:cNvGrpSpPr/>
          <p:nvPr/>
        </p:nvGrpSpPr>
        <p:grpSpPr>
          <a:xfrm>
            <a:off x="1449401" y="2503118"/>
            <a:ext cx="334919" cy="334031"/>
            <a:chOff x="-35495600" y="2631825"/>
            <a:chExt cx="292225" cy="291450"/>
          </a:xfrm>
        </p:grpSpPr>
        <p:sp>
          <p:nvSpPr>
            <p:cNvPr id="11106" name="Google Shape;11106;p70"/>
            <p:cNvSpPr/>
            <p:nvPr/>
          </p:nvSpPr>
          <p:spPr>
            <a:xfrm>
              <a:off x="-35495600" y="2735025"/>
              <a:ext cx="137075" cy="188250"/>
            </a:xfrm>
            <a:custGeom>
              <a:avLst/>
              <a:gdLst/>
              <a:ahLst/>
              <a:cxnLst/>
              <a:rect l="l" t="t" r="r" b="b"/>
              <a:pathLst>
                <a:path w="5483" h="7530" extrusionOk="0">
                  <a:moveTo>
                    <a:pt x="4443" y="662"/>
                  </a:moveTo>
                  <a:cubicBezTo>
                    <a:pt x="4663" y="662"/>
                    <a:pt x="4821" y="819"/>
                    <a:pt x="4821" y="1040"/>
                  </a:cubicBezTo>
                  <a:lnTo>
                    <a:pt x="4821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725" y="819"/>
                    <a:pt x="820" y="662"/>
                    <a:pt x="1040" y="662"/>
                  </a:cubicBezTo>
                  <a:close/>
                  <a:moveTo>
                    <a:pt x="4821" y="2048"/>
                  </a:moveTo>
                  <a:lnTo>
                    <a:pt x="4821" y="5482"/>
                  </a:lnTo>
                  <a:lnTo>
                    <a:pt x="662" y="5482"/>
                  </a:lnTo>
                  <a:lnTo>
                    <a:pt x="662" y="2048"/>
                  </a:lnTo>
                  <a:close/>
                  <a:moveTo>
                    <a:pt x="4852" y="6143"/>
                  </a:moveTo>
                  <a:lnTo>
                    <a:pt x="4852" y="6490"/>
                  </a:lnTo>
                  <a:cubicBezTo>
                    <a:pt x="4821" y="6711"/>
                    <a:pt x="4663" y="6868"/>
                    <a:pt x="4506" y="6868"/>
                  </a:cubicBezTo>
                  <a:lnTo>
                    <a:pt x="1072" y="6868"/>
                  </a:lnTo>
                  <a:cubicBezTo>
                    <a:pt x="883" y="6868"/>
                    <a:pt x="725" y="6711"/>
                    <a:pt x="725" y="6490"/>
                  </a:cubicBezTo>
                  <a:lnTo>
                    <a:pt x="725" y="6143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6490"/>
                  </a:lnTo>
                  <a:cubicBezTo>
                    <a:pt x="0" y="7057"/>
                    <a:pt x="473" y="7530"/>
                    <a:pt x="1040" y="7530"/>
                  </a:cubicBezTo>
                  <a:lnTo>
                    <a:pt x="4443" y="7530"/>
                  </a:lnTo>
                  <a:cubicBezTo>
                    <a:pt x="5010" y="7530"/>
                    <a:pt x="5482" y="7057"/>
                    <a:pt x="5482" y="6490"/>
                  </a:cubicBezTo>
                  <a:lnTo>
                    <a:pt x="5482" y="1040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70"/>
            <p:cNvSpPr/>
            <p:nvPr/>
          </p:nvSpPr>
          <p:spPr>
            <a:xfrm>
              <a:off x="-35339650" y="2631825"/>
              <a:ext cx="136275" cy="188275"/>
            </a:xfrm>
            <a:custGeom>
              <a:avLst/>
              <a:gdLst/>
              <a:ahLst/>
              <a:cxnLst/>
              <a:rect l="l" t="t" r="r" b="b"/>
              <a:pathLst>
                <a:path w="5451" h="7531" extrusionOk="0">
                  <a:moveTo>
                    <a:pt x="4411" y="662"/>
                  </a:moveTo>
                  <a:cubicBezTo>
                    <a:pt x="4600" y="662"/>
                    <a:pt x="4758" y="820"/>
                    <a:pt x="4758" y="1009"/>
                  </a:cubicBezTo>
                  <a:lnTo>
                    <a:pt x="4758" y="1387"/>
                  </a:lnTo>
                  <a:lnTo>
                    <a:pt x="631" y="1387"/>
                  </a:lnTo>
                  <a:lnTo>
                    <a:pt x="631" y="1009"/>
                  </a:lnTo>
                  <a:cubicBezTo>
                    <a:pt x="631" y="820"/>
                    <a:pt x="788" y="662"/>
                    <a:pt x="977" y="662"/>
                  </a:cubicBezTo>
                  <a:close/>
                  <a:moveTo>
                    <a:pt x="4758" y="2049"/>
                  </a:moveTo>
                  <a:lnTo>
                    <a:pt x="4758" y="5483"/>
                  </a:lnTo>
                  <a:lnTo>
                    <a:pt x="631" y="5483"/>
                  </a:lnTo>
                  <a:lnTo>
                    <a:pt x="631" y="2049"/>
                  </a:lnTo>
                  <a:close/>
                  <a:moveTo>
                    <a:pt x="4789" y="6144"/>
                  </a:moveTo>
                  <a:lnTo>
                    <a:pt x="4789" y="6491"/>
                  </a:lnTo>
                  <a:cubicBezTo>
                    <a:pt x="4758" y="6680"/>
                    <a:pt x="4600" y="6837"/>
                    <a:pt x="4443" y="6837"/>
                  </a:cubicBezTo>
                  <a:lnTo>
                    <a:pt x="1009" y="6837"/>
                  </a:lnTo>
                  <a:cubicBezTo>
                    <a:pt x="820" y="6837"/>
                    <a:pt x="662" y="6680"/>
                    <a:pt x="662" y="6491"/>
                  </a:cubicBezTo>
                  <a:lnTo>
                    <a:pt x="662" y="6144"/>
                  </a:ln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6491"/>
                  </a:lnTo>
                  <a:cubicBezTo>
                    <a:pt x="0" y="7058"/>
                    <a:pt x="473" y="7531"/>
                    <a:pt x="1009" y="7531"/>
                  </a:cubicBezTo>
                  <a:lnTo>
                    <a:pt x="4443" y="7531"/>
                  </a:lnTo>
                  <a:cubicBezTo>
                    <a:pt x="4978" y="7531"/>
                    <a:pt x="5451" y="7058"/>
                    <a:pt x="5451" y="6491"/>
                  </a:cubicBezTo>
                  <a:lnTo>
                    <a:pt x="5451" y="1009"/>
                  </a:lnTo>
                  <a:cubicBezTo>
                    <a:pt x="5451" y="442"/>
                    <a:pt x="4978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70"/>
            <p:cNvSpPr/>
            <p:nvPr/>
          </p:nvSpPr>
          <p:spPr>
            <a:xfrm>
              <a:off x="-35341225" y="2836625"/>
              <a:ext cx="85075" cy="84500"/>
            </a:xfrm>
            <a:custGeom>
              <a:avLst/>
              <a:gdLst/>
              <a:ahLst/>
              <a:cxnLst/>
              <a:rect l="l" t="t" r="r" b="b"/>
              <a:pathLst>
                <a:path w="3403" h="3380" extrusionOk="0">
                  <a:moveTo>
                    <a:pt x="3056" y="0"/>
                  </a:moveTo>
                  <a:cubicBezTo>
                    <a:pt x="2836" y="0"/>
                    <a:pt x="2678" y="158"/>
                    <a:pt x="2678" y="347"/>
                  </a:cubicBezTo>
                  <a:lnTo>
                    <a:pt x="2678" y="1008"/>
                  </a:lnTo>
                  <a:cubicBezTo>
                    <a:pt x="2678" y="1575"/>
                    <a:pt x="2206" y="2048"/>
                    <a:pt x="1670" y="2048"/>
                  </a:cubicBezTo>
                  <a:lnTo>
                    <a:pt x="1103" y="2048"/>
                  </a:lnTo>
                  <a:lnTo>
                    <a:pt x="1229" y="1922"/>
                  </a:lnTo>
                  <a:cubicBezTo>
                    <a:pt x="1418" y="1859"/>
                    <a:pt x="1418" y="1638"/>
                    <a:pt x="1261" y="1481"/>
                  </a:cubicBezTo>
                  <a:cubicBezTo>
                    <a:pt x="1213" y="1418"/>
                    <a:pt x="1127" y="1386"/>
                    <a:pt x="1036" y="1386"/>
                  </a:cubicBezTo>
                  <a:cubicBezTo>
                    <a:pt x="946" y="1386"/>
                    <a:pt x="851" y="1418"/>
                    <a:pt x="788" y="1481"/>
                  </a:cubicBezTo>
                  <a:lnTo>
                    <a:pt x="126" y="2142"/>
                  </a:lnTo>
                  <a:cubicBezTo>
                    <a:pt x="0" y="2268"/>
                    <a:pt x="0" y="2521"/>
                    <a:pt x="126" y="2615"/>
                  </a:cubicBezTo>
                  <a:lnTo>
                    <a:pt x="788" y="3308"/>
                  </a:lnTo>
                  <a:cubicBezTo>
                    <a:pt x="851" y="3355"/>
                    <a:pt x="946" y="3379"/>
                    <a:pt x="1036" y="3379"/>
                  </a:cubicBezTo>
                  <a:cubicBezTo>
                    <a:pt x="1127" y="3379"/>
                    <a:pt x="1213" y="3355"/>
                    <a:pt x="1261" y="3308"/>
                  </a:cubicBezTo>
                  <a:cubicBezTo>
                    <a:pt x="1387" y="3182"/>
                    <a:pt x="1387" y="2930"/>
                    <a:pt x="1261" y="2836"/>
                  </a:cubicBezTo>
                  <a:lnTo>
                    <a:pt x="1166" y="2710"/>
                  </a:lnTo>
                  <a:lnTo>
                    <a:pt x="1702" y="2710"/>
                  </a:lnTo>
                  <a:cubicBezTo>
                    <a:pt x="2647" y="2710"/>
                    <a:pt x="3403" y="1953"/>
                    <a:pt x="3403" y="1008"/>
                  </a:cubicBezTo>
                  <a:lnTo>
                    <a:pt x="3403" y="347"/>
                  </a:lnTo>
                  <a:cubicBezTo>
                    <a:pt x="3403" y="158"/>
                    <a:pt x="3245" y="0"/>
                    <a:pt x="3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70"/>
            <p:cNvSpPr/>
            <p:nvPr/>
          </p:nvSpPr>
          <p:spPr>
            <a:xfrm>
              <a:off x="-35442050" y="26326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48" y="0"/>
                  </a:moveTo>
                  <a:cubicBezTo>
                    <a:pt x="2261" y="0"/>
                    <a:pt x="2175" y="32"/>
                    <a:pt x="2112" y="95"/>
                  </a:cubicBezTo>
                  <a:cubicBezTo>
                    <a:pt x="1986" y="189"/>
                    <a:pt x="1986" y="441"/>
                    <a:pt x="2112" y="567"/>
                  </a:cubicBezTo>
                  <a:lnTo>
                    <a:pt x="2238" y="662"/>
                  </a:lnTo>
                  <a:lnTo>
                    <a:pt x="1671" y="662"/>
                  </a:lnTo>
                  <a:cubicBezTo>
                    <a:pt x="725" y="662"/>
                    <a:pt x="1" y="1418"/>
                    <a:pt x="1" y="2363"/>
                  </a:cubicBezTo>
                  <a:lnTo>
                    <a:pt x="1" y="3025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25"/>
                  </a:cubicBezTo>
                  <a:lnTo>
                    <a:pt x="694" y="2363"/>
                  </a:lnTo>
                  <a:cubicBezTo>
                    <a:pt x="694" y="1828"/>
                    <a:pt x="1166" y="1355"/>
                    <a:pt x="1734" y="1355"/>
                  </a:cubicBezTo>
                  <a:lnTo>
                    <a:pt x="2269" y="1355"/>
                  </a:lnTo>
                  <a:lnTo>
                    <a:pt x="2143" y="1450"/>
                  </a:lnTo>
                  <a:cubicBezTo>
                    <a:pt x="1954" y="1544"/>
                    <a:pt x="1954" y="1765"/>
                    <a:pt x="2112" y="1891"/>
                  </a:cubicBezTo>
                  <a:cubicBezTo>
                    <a:pt x="2175" y="1954"/>
                    <a:pt x="2261" y="1985"/>
                    <a:pt x="2348" y="1985"/>
                  </a:cubicBezTo>
                  <a:cubicBezTo>
                    <a:pt x="2435" y="1985"/>
                    <a:pt x="2521" y="1954"/>
                    <a:pt x="2584" y="1891"/>
                  </a:cubicBezTo>
                  <a:lnTo>
                    <a:pt x="3246" y="1229"/>
                  </a:lnTo>
                  <a:cubicBezTo>
                    <a:pt x="3372" y="1103"/>
                    <a:pt x="3372" y="883"/>
                    <a:pt x="3246" y="756"/>
                  </a:cubicBezTo>
                  <a:lnTo>
                    <a:pt x="2584" y="95"/>
                  </a:lnTo>
                  <a:cubicBezTo>
                    <a:pt x="2521" y="32"/>
                    <a:pt x="2435" y="0"/>
                    <a:pt x="2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0" name="Google Shape;11110;p70"/>
          <p:cNvGrpSpPr/>
          <p:nvPr/>
        </p:nvGrpSpPr>
        <p:grpSpPr>
          <a:xfrm>
            <a:off x="3563288" y="1682553"/>
            <a:ext cx="334031" cy="334031"/>
            <a:chOff x="-33673825" y="1916675"/>
            <a:chExt cx="291450" cy="291450"/>
          </a:xfrm>
        </p:grpSpPr>
        <p:sp>
          <p:nvSpPr>
            <p:cNvPr id="11111" name="Google Shape;11111;p70"/>
            <p:cNvSpPr/>
            <p:nvPr/>
          </p:nvSpPr>
          <p:spPr>
            <a:xfrm>
              <a:off x="-33486375" y="1950550"/>
              <a:ext cx="85875" cy="85075"/>
            </a:xfrm>
            <a:custGeom>
              <a:avLst/>
              <a:gdLst/>
              <a:ahLst/>
              <a:cxnLst/>
              <a:rect l="l" t="t" r="r" b="b"/>
              <a:pathLst>
                <a:path w="3435" h="3403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1072" y="693"/>
                  </a:lnTo>
                  <a:cubicBezTo>
                    <a:pt x="1639" y="693"/>
                    <a:pt x="2111" y="1166"/>
                    <a:pt x="2111" y="1733"/>
                  </a:cubicBezTo>
                  <a:lnTo>
                    <a:pt x="2111" y="2269"/>
                  </a:lnTo>
                  <a:lnTo>
                    <a:pt x="1985" y="2174"/>
                  </a:lnTo>
                  <a:cubicBezTo>
                    <a:pt x="1922" y="2111"/>
                    <a:pt x="1836" y="2080"/>
                    <a:pt x="1749" y="2080"/>
                  </a:cubicBezTo>
                  <a:cubicBezTo>
                    <a:pt x="1663" y="2080"/>
                    <a:pt x="1576" y="2111"/>
                    <a:pt x="1513" y="2174"/>
                  </a:cubicBezTo>
                  <a:cubicBezTo>
                    <a:pt x="1387" y="2269"/>
                    <a:pt x="1387" y="2521"/>
                    <a:pt x="1513" y="2647"/>
                  </a:cubicBezTo>
                  <a:lnTo>
                    <a:pt x="2174" y="3308"/>
                  </a:lnTo>
                  <a:cubicBezTo>
                    <a:pt x="2237" y="3371"/>
                    <a:pt x="2324" y="3403"/>
                    <a:pt x="2411" y="3403"/>
                  </a:cubicBezTo>
                  <a:cubicBezTo>
                    <a:pt x="2497" y="3403"/>
                    <a:pt x="2584" y="3371"/>
                    <a:pt x="2647" y="3308"/>
                  </a:cubicBezTo>
                  <a:lnTo>
                    <a:pt x="3309" y="2647"/>
                  </a:lnTo>
                  <a:cubicBezTo>
                    <a:pt x="3435" y="2521"/>
                    <a:pt x="3435" y="2269"/>
                    <a:pt x="3309" y="2174"/>
                  </a:cubicBezTo>
                  <a:cubicBezTo>
                    <a:pt x="3261" y="2111"/>
                    <a:pt x="3175" y="2080"/>
                    <a:pt x="3084" y="2080"/>
                  </a:cubicBezTo>
                  <a:cubicBezTo>
                    <a:pt x="2994" y="2080"/>
                    <a:pt x="2899" y="2111"/>
                    <a:pt x="2836" y="2174"/>
                  </a:cubicBezTo>
                  <a:lnTo>
                    <a:pt x="2742" y="2269"/>
                  </a:lnTo>
                  <a:lnTo>
                    <a:pt x="2742" y="1733"/>
                  </a:lnTo>
                  <a:cubicBezTo>
                    <a:pt x="2773" y="788"/>
                    <a:pt x="1985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2" name="Google Shape;11112;p70"/>
            <p:cNvSpPr/>
            <p:nvPr/>
          </p:nvSpPr>
          <p:spPr>
            <a:xfrm>
              <a:off x="-33605300" y="2122250"/>
              <a:ext cx="85075" cy="85875"/>
            </a:xfrm>
            <a:custGeom>
              <a:avLst/>
              <a:gdLst/>
              <a:ahLst/>
              <a:cxnLst/>
              <a:rect l="l" t="t" r="r" b="b"/>
              <a:pathLst>
                <a:path w="3403" h="3435" extrusionOk="0">
                  <a:moveTo>
                    <a:pt x="1024" y="0"/>
                  </a:moveTo>
                  <a:cubicBezTo>
                    <a:pt x="938" y="0"/>
                    <a:pt x="851" y="32"/>
                    <a:pt x="788" y="95"/>
                  </a:cubicBezTo>
                  <a:lnTo>
                    <a:pt x="126" y="756"/>
                  </a:lnTo>
                  <a:cubicBezTo>
                    <a:pt x="0" y="882"/>
                    <a:pt x="0" y="1134"/>
                    <a:pt x="126" y="1229"/>
                  </a:cubicBezTo>
                  <a:cubicBezTo>
                    <a:pt x="189" y="1292"/>
                    <a:pt x="276" y="1323"/>
                    <a:pt x="363" y="1323"/>
                  </a:cubicBezTo>
                  <a:cubicBezTo>
                    <a:pt x="449" y="1323"/>
                    <a:pt x="536" y="1292"/>
                    <a:pt x="599" y="1229"/>
                  </a:cubicBezTo>
                  <a:lnTo>
                    <a:pt x="725" y="1134"/>
                  </a:lnTo>
                  <a:lnTo>
                    <a:pt x="725" y="1670"/>
                  </a:lnTo>
                  <a:cubicBezTo>
                    <a:pt x="662" y="2174"/>
                    <a:pt x="820" y="2615"/>
                    <a:pt x="1135" y="2930"/>
                  </a:cubicBezTo>
                  <a:cubicBezTo>
                    <a:pt x="1450" y="3245"/>
                    <a:pt x="1891" y="3434"/>
                    <a:pt x="2363" y="3434"/>
                  </a:cubicBezTo>
                  <a:lnTo>
                    <a:pt x="3025" y="3434"/>
                  </a:lnTo>
                  <a:cubicBezTo>
                    <a:pt x="3245" y="3434"/>
                    <a:pt x="3403" y="3277"/>
                    <a:pt x="3403" y="3088"/>
                  </a:cubicBezTo>
                  <a:cubicBezTo>
                    <a:pt x="3403" y="2899"/>
                    <a:pt x="3245" y="2741"/>
                    <a:pt x="3025" y="2741"/>
                  </a:cubicBezTo>
                  <a:lnTo>
                    <a:pt x="2363" y="2741"/>
                  </a:lnTo>
                  <a:cubicBezTo>
                    <a:pt x="1828" y="2741"/>
                    <a:pt x="1355" y="2269"/>
                    <a:pt x="1355" y="1670"/>
                  </a:cubicBezTo>
                  <a:lnTo>
                    <a:pt x="1355" y="1134"/>
                  </a:lnTo>
                  <a:lnTo>
                    <a:pt x="1450" y="1229"/>
                  </a:lnTo>
                  <a:cubicBezTo>
                    <a:pt x="1513" y="1292"/>
                    <a:pt x="1607" y="1323"/>
                    <a:pt x="1698" y="1323"/>
                  </a:cubicBezTo>
                  <a:cubicBezTo>
                    <a:pt x="1788" y="1323"/>
                    <a:pt x="1875" y="1292"/>
                    <a:pt x="1922" y="1229"/>
                  </a:cubicBezTo>
                  <a:cubicBezTo>
                    <a:pt x="2048" y="1134"/>
                    <a:pt x="2048" y="882"/>
                    <a:pt x="1922" y="756"/>
                  </a:cubicBezTo>
                  <a:lnTo>
                    <a:pt x="1261" y="95"/>
                  </a:lnTo>
                  <a:cubicBezTo>
                    <a:pt x="1198" y="32"/>
                    <a:pt x="1111" y="0"/>
                    <a:pt x="10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70"/>
            <p:cNvSpPr/>
            <p:nvPr/>
          </p:nvSpPr>
          <p:spPr>
            <a:xfrm>
              <a:off x="-33673825" y="1916675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3718" y="694"/>
                  </a:moveTo>
                  <a:cubicBezTo>
                    <a:pt x="5073" y="694"/>
                    <a:pt x="6144" y="1733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2" y="2048"/>
                    <a:pt x="4411" y="2048"/>
                  </a:cubicBezTo>
                  <a:lnTo>
                    <a:pt x="3025" y="2048"/>
                  </a:lnTo>
                  <a:cubicBezTo>
                    <a:pt x="2143" y="2048"/>
                    <a:pt x="1481" y="2678"/>
                    <a:pt x="1324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55" y="1733"/>
                    <a:pt x="2426" y="694"/>
                    <a:pt x="3718" y="694"/>
                  </a:cubicBezTo>
                  <a:close/>
                  <a:moveTo>
                    <a:pt x="4380" y="2741"/>
                  </a:moveTo>
                  <a:cubicBezTo>
                    <a:pt x="4915" y="2741"/>
                    <a:pt x="5388" y="3214"/>
                    <a:pt x="5388" y="3750"/>
                  </a:cubicBezTo>
                  <a:lnTo>
                    <a:pt x="5388" y="4096"/>
                  </a:lnTo>
                  <a:lnTo>
                    <a:pt x="5388" y="4096"/>
                  </a:lnTo>
                  <a:cubicBezTo>
                    <a:pt x="5153" y="4096"/>
                    <a:pt x="4907" y="4091"/>
                    <a:pt x="4821" y="4033"/>
                  </a:cubicBezTo>
                  <a:cubicBezTo>
                    <a:pt x="4789" y="4002"/>
                    <a:pt x="4758" y="3876"/>
                    <a:pt x="4758" y="3781"/>
                  </a:cubicBezTo>
                  <a:cubicBezTo>
                    <a:pt x="4758" y="3592"/>
                    <a:pt x="4600" y="3435"/>
                    <a:pt x="4411" y="3435"/>
                  </a:cubicBezTo>
                  <a:cubicBezTo>
                    <a:pt x="4191" y="3435"/>
                    <a:pt x="4033" y="3592"/>
                    <a:pt x="4033" y="3781"/>
                  </a:cubicBezTo>
                  <a:cubicBezTo>
                    <a:pt x="4033" y="3876"/>
                    <a:pt x="4033" y="4002"/>
                    <a:pt x="3970" y="4033"/>
                  </a:cubicBezTo>
                  <a:cubicBezTo>
                    <a:pt x="3907" y="4096"/>
                    <a:pt x="3757" y="4112"/>
                    <a:pt x="3576" y="4112"/>
                  </a:cubicBezTo>
                  <a:cubicBezTo>
                    <a:pt x="3395" y="4112"/>
                    <a:pt x="3182" y="4096"/>
                    <a:pt x="2993" y="4096"/>
                  </a:cubicBezTo>
                  <a:lnTo>
                    <a:pt x="1954" y="4096"/>
                  </a:lnTo>
                  <a:lnTo>
                    <a:pt x="1954" y="3750"/>
                  </a:lnTo>
                  <a:cubicBezTo>
                    <a:pt x="1954" y="3214"/>
                    <a:pt x="2426" y="2741"/>
                    <a:pt x="2993" y="2741"/>
                  </a:cubicBezTo>
                  <a:close/>
                  <a:moveTo>
                    <a:pt x="1009" y="4065"/>
                  </a:moveTo>
                  <a:cubicBezTo>
                    <a:pt x="1198" y="4065"/>
                    <a:pt x="1355" y="4222"/>
                    <a:pt x="1355" y="4411"/>
                  </a:cubicBezTo>
                  <a:lnTo>
                    <a:pt x="1355" y="5104"/>
                  </a:lnTo>
                  <a:cubicBezTo>
                    <a:pt x="1355" y="5293"/>
                    <a:pt x="1198" y="5451"/>
                    <a:pt x="1009" y="5451"/>
                  </a:cubicBezTo>
                  <a:cubicBezTo>
                    <a:pt x="820" y="5451"/>
                    <a:pt x="662" y="5293"/>
                    <a:pt x="662" y="5104"/>
                  </a:cubicBezTo>
                  <a:lnTo>
                    <a:pt x="662" y="4411"/>
                  </a:lnTo>
                  <a:cubicBezTo>
                    <a:pt x="662" y="4222"/>
                    <a:pt x="820" y="4065"/>
                    <a:pt x="1009" y="4065"/>
                  </a:cubicBezTo>
                  <a:close/>
                  <a:moveTo>
                    <a:pt x="6490" y="4096"/>
                  </a:moveTo>
                  <a:cubicBezTo>
                    <a:pt x="6679" y="4096"/>
                    <a:pt x="6837" y="4254"/>
                    <a:pt x="6837" y="4474"/>
                  </a:cubicBezTo>
                  <a:lnTo>
                    <a:pt x="6837" y="5136"/>
                  </a:lnTo>
                  <a:cubicBezTo>
                    <a:pt x="6837" y="5325"/>
                    <a:pt x="6679" y="5482"/>
                    <a:pt x="6490" y="5482"/>
                  </a:cubicBezTo>
                  <a:cubicBezTo>
                    <a:pt x="6301" y="5482"/>
                    <a:pt x="6144" y="5325"/>
                    <a:pt x="6144" y="5136"/>
                  </a:cubicBezTo>
                  <a:lnTo>
                    <a:pt x="6144" y="4474"/>
                  </a:lnTo>
                  <a:cubicBezTo>
                    <a:pt x="6144" y="4254"/>
                    <a:pt x="6301" y="4096"/>
                    <a:pt x="6490" y="4096"/>
                  </a:cubicBezTo>
                  <a:close/>
                  <a:moveTo>
                    <a:pt x="4443" y="4537"/>
                  </a:moveTo>
                  <a:cubicBezTo>
                    <a:pt x="4726" y="4726"/>
                    <a:pt x="5073" y="4789"/>
                    <a:pt x="5451" y="4789"/>
                  </a:cubicBezTo>
                  <a:lnTo>
                    <a:pt x="5451" y="5136"/>
                  </a:lnTo>
                  <a:cubicBezTo>
                    <a:pt x="5451" y="6081"/>
                    <a:pt x="4663" y="6869"/>
                    <a:pt x="3718" y="6869"/>
                  </a:cubicBezTo>
                  <a:cubicBezTo>
                    <a:pt x="2773" y="6869"/>
                    <a:pt x="2048" y="6081"/>
                    <a:pt x="2048" y="5136"/>
                  </a:cubicBezTo>
                  <a:lnTo>
                    <a:pt x="2048" y="4789"/>
                  </a:lnTo>
                  <a:lnTo>
                    <a:pt x="3056" y="4789"/>
                  </a:lnTo>
                  <a:cubicBezTo>
                    <a:pt x="3148" y="4789"/>
                    <a:pt x="3241" y="4790"/>
                    <a:pt x="3333" y="4790"/>
                  </a:cubicBezTo>
                  <a:cubicBezTo>
                    <a:pt x="3749" y="4790"/>
                    <a:pt x="4159" y="4769"/>
                    <a:pt x="4443" y="4537"/>
                  </a:cubicBezTo>
                  <a:close/>
                  <a:moveTo>
                    <a:pt x="3813" y="1"/>
                  </a:moveTo>
                  <a:cubicBezTo>
                    <a:pt x="2111" y="1"/>
                    <a:pt x="725" y="1387"/>
                    <a:pt x="725" y="3088"/>
                  </a:cubicBezTo>
                  <a:lnTo>
                    <a:pt x="725" y="3466"/>
                  </a:lnTo>
                  <a:cubicBezTo>
                    <a:pt x="347" y="3624"/>
                    <a:pt x="63" y="4002"/>
                    <a:pt x="63" y="4474"/>
                  </a:cubicBezTo>
                  <a:lnTo>
                    <a:pt x="63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98" y="6144"/>
                    <a:pt x="1355" y="6112"/>
                    <a:pt x="1513" y="6049"/>
                  </a:cubicBezTo>
                  <a:cubicBezTo>
                    <a:pt x="1891" y="6932"/>
                    <a:pt x="2741" y="7562"/>
                    <a:pt x="3781" y="7562"/>
                  </a:cubicBezTo>
                  <a:cubicBezTo>
                    <a:pt x="4789" y="7562"/>
                    <a:pt x="5671" y="6932"/>
                    <a:pt x="6018" y="6049"/>
                  </a:cubicBezTo>
                  <a:cubicBezTo>
                    <a:pt x="6175" y="6112"/>
                    <a:pt x="6333" y="6144"/>
                    <a:pt x="6522" y="6144"/>
                  </a:cubicBezTo>
                  <a:cubicBezTo>
                    <a:pt x="7089" y="6144"/>
                    <a:pt x="7562" y="5671"/>
                    <a:pt x="7562" y="5136"/>
                  </a:cubicBezTo>
                  <a:lnTo>
                    <a:pt x="7562" y="4474"/>
                  </a:lnTo>
                  <a:cubicBezTo>
                    <a:pt x="7562" y="4033"/>
                    <a:pt x="7278" y="3624"/>
                    <a:pt x="6869" y="3466"/>
                  </a:cubicBezTo>
                  <a:lnTo>
                    <a:pt x="6869" y="3088"/>
                  </a:lnTo>
                  <a:cubicBezTo>
                    <a:pt x="6869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70"/>
            <p:cNvSpPr/>
            <p:nvPr/>
          </p:nvSpPr>
          <p:spPr>
            <a:xfrm>
              <a:off x="-33503700" y="2070250"/>
              <a:ext cx="121325" cy="137075"/>
            </a:xfrm>
            <a:custGeom>
              <a:avLst/>
              <a:gdLst/>
              <a:ahLst/>
              <a:cxnLst/>
              <a:rect l="l" t="t" r="r" b="b"/>
              <a:pathLst>
                <a:path w="4853" h="5483" extrusionOk="0">
                  <a:moveTo>
                    <a:pt x="3151" y="726"/>
                  </a:moveTo>
                  <a:cubicBezTo>
                    <a:pt x="3687" y="726"/>
                    <a:pt x="4222" y="1198"/>
                    <a:pt x="4222" y="1734"/>
                  </a:cubicBezTo>
                  <a:lnTo>
                    <a:pt x="4222" y="2112"/>
                  </a:lnTo>
                  <a:cubicBezTo>
                    <a:pt x="3939" y="2112"/>
                    <a:pt x="3655" y="2112"/>
                    <a:pt x="3592" y="1986"/>
                  </a:cubicBezTo>
                  <a:cubicBezTo>
                    <a:pt x="3529" y="1954"/>
                    <a:pt x="3498" y="1828"/>
                    <a:pt x="3498" y="1734"/>
                  </a:cubicBezTo>
                  <a:cubicBezTo>
                    <a:pt x="3498" y="1545"/>
                    <a:pt x="3340" y="1387"/>
                    <a:pt x="3151" y="1387"/>
                  </a:cubicBezTo>
                  <a:cubicBezTo>
                    <a:pt x="2962" y="1387"/>
                    <a:pt x="2804" y="1545"/>
                    <a:pt x="2804" y="1734"/>
                  </a:cubicBezTo>
                  <a:cubicBezTo>
                    <a:pt x="2804" y="1828"/>
                    <a:pt x="2804" y="1954"/>
                    <a:pt x="2710" y="1986"/>
                  </a:cubicBezTo>
                  <a:cubicBezTo>
                    <a:pt x="2636" y="2060"/>
                    <a:pt x="2487" y="2090"/>
                    <a:pt x="2312" y="2090"/>
                  </a:cubicBezTo>
                  <a:cubicBezTo>
                    <a:pt x="2189" y="2090"/>
                    <a:pt x="2053" y="2075"/>
                    <a:pt x="1922" y="2049"/>
                  </a:cubicBezTo>
                  <a:lnTo>
                    <a:pt x="694" y="2049"/>
                  </a:lnTo>
                  <a:lnTo>
                    <a:pt x="694" y="1734"/>
                  </a:ln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3151" y="2521"/>
                  </a:moveTo>
                  <a:cubicBezTo>
                    <a:pt x="3435" y="2742"/>
                    <a:pt x="3813" y="2773"/>
                    <a:pt x="4222" y="2773"/>
                  </a:cubicBezTo>
                  <a:lnTo>
                    <a:pt x="4222" y="3120"/>
                  </a:lnTo>
                  <a:cubicBezTo>
                    <a:pt x="4159" y="4034"/>
                    <a:pt x="3372" y="4853"/>
                    <a:pt x="2426" y="4853"/>
                  </a:cubicBezTo>
                  <a:cubicBezTo>
                    <a:pt x="1481" y="4853"/>
                    <a:pt x="694" y="4065"/>
                    <a:pt x="694" y="3120"/>
                  </a:cubicBezTo>
                  <a:lnTo>
                    <a:pt x="694" y="2773"/>
                  </a:lnTo>
                  <a:lnTo>
                    <a:pt x="1765" y="2773"/>
                  </a:lnTo>
                  <a:cubicBezTo>
                    <a:pt x="1859" y="2773"/>
                    <a:pt x="2836" y="2773"/>
                    <a:pt x="3151" y="2521"/>
                  </a:cubicBezTo>
                  <a:close/>
                  <a:moveTo>
                    <a:pt x="1733" y="1"/>
                  </a:moveTo>
                  <a:cubicBezTo>
                    <a:pt x="788" y="1"/>
                    <a:pt x="1" y="757"/>
                    <a:pt x="1" y="1702"/>
                  </a:cubicBezTo>
                  <a:lnTo>
                    <a:pt x="1" y="3088"/>
                  </a:lnTo>
                  <a:cubicBezTo>
                    <a:pt x="1" y="4412"/>
                    <a:pt x="1103" y="5483"/>
                    <a:pt x="2395" y="5483"/>
                  </a:cubicBezTo>
                  <a:cubicBezTo>
                    <a:pt x="3750" y="5483"/>
                    <a:pt x="4789" y="4380"/>
                    <a:pt x="4789" y="3088"/>
                  </a:cubicBezTo>
                  <a:lnTo>
                    <a:pt x="4789" y="1702"/>
                  </a:lnTo>
                  <a:cubicBezTo>
                    <a:pt x="4852" y="789"/>
                    <a:pt x="4065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5" name="Google Shape;11115;p70"/>
          <p:cNvGrpSpPr/>
          <p:nvPr/>
        </p:nvGrpSpPr>
        <p:grpSpPr>
          <a:xfrm>
            <a:off x="3561039" y="2107743"/>
            <a:ext cx="338529" cy="335807"/>
            <a:chOff x="-33676975" y="2275050"/>
            <a:chExt cx="295375" cy="293000"/>
          </a:xfrm>
        </p:grpSpPr>
        <p:sp>
          <p:nvSpPr>
            <p:cNvPr id="11116" name="Google Shape;11116;p70"/>
            <p:cNvSpPr/>
            <p:nvPr/>
          </p:nvSpPr>
          <p:spPr>
            <a:xfrm>
              <a:off x="-33502125" y="2309700"/>
              <a:ext cx="52800" cy="67750"/>
            </a:xfrm>
            <a:custGeom>
              <a:avLst/>
              <a:gdLst/>
              <a:ahLst/>
              <a:cxnLst/>
              <a:rect l="l" t="t" r="r" b="b"/>
              <a:pathLst>
                <a:path w="2112" h="2710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70"/>
            <p:cNvSpPr/>
            <p:nvPr/>
          </p:nvSpPr>
          <p:spPr>
            <a:xfrm>
              <a:off x="-33484800" y="23955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70"/>
            <p:cNvSpPr/>
            <p:nvPr/>
          </p:nvSpPr>
          <p:spPr>
            <a:xfrm>
              <a:off x="-33676975" y="2275050"/>
              <a:ext cx="295375" cy="293000"/>
            </a:xfrm>
            <a:custGeom>
              <a:avLst/>
              <a:gdLst/>
              <a:ahLst/>
              <a:cxnLst/>
              <a:rect l="l" t="t" r="r" b="b"/>
              <a:pathLst>
                <a:path w="11815" h="11720" extrusionOk="0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9" name="Google Shape;11119;p70"/>
          <p:cNvGrpSpPr/>
          <p:nvPr/>
        </p:nvGrpSpPr>
        <p:grpSpPr>
          <a:xfrm>
            <a:off x="3563288" y="2502444"/>
            <a:ext cx="334031" cy="335378"/>
            <a:chOff x="-33673825" y="2634975"/>
            <a:chExt cx="291450" cy="292625"/>
          </a:xfrm>
        </p:grpSpPr>
        <p:sp>
          <p:nvSpPr>
            <p:cNvPr id="11120" name="Google Shape;11120;p70"/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70"/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2" name="Google Shape;11122;p70"/>
          <p:cNvGrpSpPr/>
          <p:nvPr/>
        </p:nvGrpSpPr>
        <p:grpSpPr>
          <a:xfrm>
            <a:off x="5679739" y="1682524"/>
            <a:ext cx="311453" cy="334088"/>
            <a:chOff x="-31874100" y="1939525"/>
            <a:chExt cx="271750" cy="291500"/>
          </a:xfrm>
        </p:grpSpPr>
        <p:sp>
          <p:nvSpPr>
            <p:cNvPr id="11123" name="Google Shape;11123;p70"/>
            <p:cNvSpPr/>
            <p:nvPr/>
          </p:nvSpPr>
          <p:spPr>
            <a:xfrm>
              <a:off x="-31874100" y="2132475"/>
              <a:ext cx="271750" cy="98550"/>
            </a:xfrm>
            <a:custGeom>
              <a:avLst/>
              <a:gdLst/>
              <a:ahLst/>
              <a:cxnLst/>
              <a:rect l="l" t="t" r="r" b="b"/>
              <a:pathLst>
                <a:path w="10870" h="3942" extrusionOk="0">
                  <a:moveTo>
                    <a:pt x="2080" y="1135"/>
                  </a:moveTo>
                  <a:lnTo>
                    <a:pt x="2300" y="1576"/>
                  </a:lnTo>
                  <a:cubicBezTo>
                    <a:pt x="2363" y="1702"/>
                    <a:pt x="2458" y="1734"/>
                    <a:pt x="2584" y="1765"/>
                  </a:cubicBezTo>
                  <a:lnTo>
                    <a:pt x="3056" y="1860"/>
                  </a:lnTo>
                  <a:lnTo>
                    <a:pt x="2710" y="2206"/>
                  </a:lnTo>
                  <a:cubicBezTo>
                    <a:pt x="2615" y="2269"/>
                    <a:pt x="2584" y="2395"/>
                    <a:pt x="2615" y="2521"/>
                  </a:cubicBezTo>
                  <a:lnTo>
                    <a:pt x="2710" y="2994"/>
                  </a:lnTo>
                  <a:lnTo>
                    <a:pt x="2269" y="2773"/>
                  </a:lnTo>
                  <a:cubicBezTo>
                    <a:pt x="2237" y="2710"/>
                    <a:pt x="2143" y="2710"/>
                    <a:pt x="2111" y="2710"/>
                  </a:cubicBezTo>
                  <a:cubicBezTo>
                    <a:pt x="2080" y="2710"/>
                    <a:pt x="1985" y="2710"/>
                    <a:pt x="1954" y="2773"/>
                  </a:cubicBezTo>
                  <a:lnTo>
                    <a:pt x="1513" y="2994"/>
                  </a:lnTo>
                  <a:lnTo>
                    <a:pt x="1607" y="2521"/>
                  </a:lnTo>
                  <a:cubicBezTo>
                    <a:pt x="1607" y="2395"/>
                    <a:pt x="1607" y="2301"/>
                    <a:pt x="1513" y="2206"/>
                  </a:cubicBezTo>
                  <a:lnTo>
                    <a:pt x="1166" y="1860"/>
                  </a:lnTo>
                  <a:lnTo>
                    <a:pt x="1639" y="1765"/>
                  </a:lnTo>
                  <a:cubicBezTo>
                    <a:pt x="1670" y="1765"/>
                    <a:pt x="1796" y="1702"/>
                    <a:pt x="1828" y="1576"/>
                  </a:cubicBezTo>
                  <a:lnTo>
                    <a:pt x="2080" y="1135"/>
                  </a:lnTo>
                  <a:close/>
                  <a:moveTo>
                    <a:pt x="5514" y="1135"/>
                  </a:moveTo>
                  <a:lnTo>
                    <a:pt x="5734" y="1576"/>
                  </a:lnTo>
                  <a:cubicBezTo>
                    <a:pt x="5766" y="1702"/>
                    <a:pt x="5892" y="1734"/>
                    <a:pt x="6018" y="1765"/>
                  </a:cubicBezTo>
                  <a:lnTo>
                    <a:pt x="6490" y="1860"/>
                  </a:lnTo>
                  <a:lnTo>
                    <a:pt x="6144" y="2206"/>
                  </a:lnTo>
                  <a:cubicBezTo>
                    <a:pt x="6049" y="2269"/>
                    <a:pt x="6018" y="2395"/>
                    <a:pt x="6049" y="2521"/>
                  </a:cubicBezTo>
                  <a:lnTo>
                    <a:pt x="6144" y="2994"/>
                  </a:lnTo>
                  <a:lnTo>
                    <a:pt x="5703" y="2773"/>
                  </a:lnTo>
                  <a:cubicBezTo>
                    <a:pt x="5671" y="2710"/>
                    <a:pt x="5577" y="2710"/>
                    <a:pt x="5545" y="2710"/>
                  </a:cubicBezTo>
                  <a:cubicBezTo>
                    <a:pt x="5514" y="2710"/>
                    <a:pt x="5419" y="2710"/>
                    <a:pt x="5388" y="2773"/>
                  </a:cubicBezTo>
                  <a:lnTo>
                    <a:pt x="4947" y="2994"/>
                  </a:lnTo>
                  <a:lnTo>
                    <a:pt x="5041" y="2521"/>
                  </a:lnTo>
                  <a:cubicBezTo>
                    <a:pt x="5041" y="2395"/>
                    <a:pt x="5041" y="2301"/>
                    <a:pt x="4947" y="2206"/>
                  </a:cubicBezTo>
                  <a:lnTo>
                    <a:pt x="4600" y="1860"/>
                  </a:lnTo>
                  <a:lnTo>
                    <a:pt x="4978" y="1765"/>
                  </a:lnTo>
                  <a:cubicBezTo>
                    <a:pt x="5104" y="1765"/>
                    <a:pt x="5199" y="1702"/>
                    <a:pt x="5262" y="1576"/>
                  </a:cubicBezTo>
                  <a:lnTo>
                    <a:pt x="5514" y="1135"/>
                  </a:lnTo>
                  <a:close/>
                  <a:moveTo>
                    <a:pt x="8916" y="1135"/>
                  </a:moveTo>
                  <a:lnTo>
                    <a:pt x="9168" y="1576"/>
                  </a:lnTo>
                  <a:cubicBezTo>
                    <a:pt x="9200" y="1702"/>
                    <a:pt x="9326" y="1734"/>
                    <a:pt x="9452" y="1765"/>
                  </a:cubicBezTo>
                  <a:lnTo>
                    <a:pt x="9924" y="1860"/>
                  </a:lnTo>
                  <a:lnTo>
                    <a:pt x="9546" y="2206"/>
                  </a:lnTo>
                  <a:cubicBezTo>
                    <a:pt x="9483" y="2269"/>
                    <a:pt x="9452" y="2395"/>
                    <a:pt x="9483" y="2521"/>
                  </a:cubicBezTo>
                  <a:lnTo>
                    <a:pt x="9546" y="2994"/>
                  </a:lnTo>
                  <a:lnTo>
                    <a:pt x="9137" y="2773"/>
                  </a:lnTo>
                  <a:cubicBezTo>
                    <a:pt x="9074" y="2710"/>
                    <a:pt x="9011" y="2710"/>
                    <a:pt x="8979" y="2710"/>
                  </a:cubicBezTo>
                  <a:cubicBezTo>
                    <a:pt x="8916" y="2710"/>
                    <a:pt x="8853" y="2710"/>
                    <a:pt x="8822" y="2773"/>
                  </a:cubicBezTo>
                  <a:lnTo>
                    <a:pt x="8381" y="2994"/>
                  </a:lnTo>
                  <a:lnTo>
                    <a:pt x="8444" y="2521"/>
                  </a:lnTo>
                  <a:cubicBezTo>
                    <a:pt x="8444" y="2395"/>
                    <a:pt x="8444" y="2301"/>
                    <a:pt x="8381" y="2206"/>
                  </a:cubicBezTo>
                  <a:lnTo>
                    <a:pt x="8034" y="1860"/>
                  </a:lnTo>
                  <a:lnTo>
                    <a:pt x="8412" y="1765"/>
                  </a:lnTo>
                  <a:cubicBezTo>
                    <a:pt x="8538" y="1765"/>
                    <a:pt x="8601" y="1702"/>
                    <a:pt x="8696" y="1576"/>
                  </a:cubicBezTo>
                  <a:lnTo>
                    <a:pt x="8916" y="1135"/>
                  </a:lnTo>
                  <a:close/>
                  <a:moveTo>
                    <a:pt x="2048" y="1"/>
                  </a:moveTo>
                  <a:cubicBezTo>
                    <a:pt x="1922" y="1"/>
                    <a:pt x="1796" y="64"/>
                    <a:pt x="1733" y="190"/>
                  </a:cubicBezTo>
                  <a:lnTo>
                    <a:pt x="1292" y="1104"/>
                  </a:lnTo>
                  <a:lnTo>
                    <a:pt x="315" y="1261"/>
                  </a:lnTo>
                  <a:cubicBezTo>
                    <a:pt x="189" y="1261"/>
                    <a:pt x="63" y="1387"/>
                    <a:pt x="32" y="1482"/>
                  </a:cubicBezTo>
                  <a:cubicBezTo>
                    <a:pt x="0" y="1608"/>
                    <a:pt x="32" y="1765"/>
                    <a:pt x="95" y="1860"/>
                  </a:cubicBezTo>
                  <a:lnTo>
                    <a:pt x="819" y="2553"/>
                  </a:lnTo>
                  <a:lnTo>
                    <a:pt x="662" y="3561"/>
                  </a:lnTo>
                  <a:cubicBezTo>
                    <a:pt x="630" y="3655"/>
                    <a:pt x="693" y="3813"/>
                    <a:pt x="788" y="3876"/>
                  </a:cubicBezTo>
                  <a:cubicBezTo>
                    <a:pt x="862" y="3913"/>
                    <a:pt x="925" y="3928"/>
                    <a:pt x="990" y="3928"/>
                  </a:cubicBezTo>
                  <a:cubicBezTo>
                    <a:pt x="1035" y="3928"/>
                    <a:pt x="1082" y="3920"/>
                    <a:pt x="1134" y="3907"/>
                  </a:cubicBezTo>
                  <a:lnTo>
                    <a:pt x="2048" y="3435"/>
                  </a:lnTo>
                  <a:lnTo>
                    <a:pt x="2962" y="3907"/>
                  </a:lnTo>
                  <a:cubicBezTo>
                    <a:pt x="2998" y="3931"/>
                    <a:pt x="3039" y="3942"/>
                    <a:pt x="3082" y="3942"/>
                  </a:cubicBezTo>
                  <a:cubicBezTo>
                    <a:pt x="3153" y="3942"/>
                    <a:pt x="3230" y="3915"/>
                    <a:pt x="3308" y="3876"/>
                  </a:cubicBezTo>
                  <a:cubicBezTo>
                    <a:pt x="3434" y="3781"/>
                    <a:pt x="3466" y="3655"/>
                    <a:pt x="3434" y="3561"/>
                  </a:cubicBezTo>
                  <a:lnTo>
                    <a:pt x="3277" y="2553"/>
                  </a:lnTo>
                  <a:lnTo>
                    <a:pt x="3749" y="2080"/>
                  </a:lnTo>
                  <a:lnTo>
                    <a:pt x="4222" y="2553"/>
                  </a:lnTo>
                  <a:lnTo>
                    <a:pt x="4064" y="3561"/>
                  </a:lnTo>
                  <a:cubicBezTo>
                    <a:pt x="4001" y="3655"/>
                    <a:pt x="4096" y="3813"/>
                    <a:pt x="4159" y="3876"/>
                  </a:cubicBezTo>
                  <a:cubicBezTo>
                    <a:pt x="4233" y="3913"/>
                    <a:pt x="4307" y="3928"/>
                    <a:pt x="4380" y="3928"/>
                  </a:cubicBezTo>
                  <a:cubicBezTo>
                    <a:pt x="4433" y="3928"/>
                    <a:pt x="4485" y="3920"/>
                    <a:pt x="4537" y="3907"/>
                  </a:cubicBezTo>
                  <a:lnTo>
                    <a:pt x="5419" y="3435"/>
                  </a:lnTo>
                  <a:lnTo>
                    <a:pt x="6333" y="3907"/>
                  </a:lnTo>
                  <a:cubicBezTo>
                    <a:pt x="6381" y="3931"/>
                    <a:pt x="6429" y="3942"/>
                    <a:pt x="6475" y="3942"/>
                  </a:cubicBezTo>
                  <a:cubicBezTo>
                    <a:pt x="6550" y="3942"/>
                    <a:pt x="6621" y="3915"/>
                    <a:pt x="6679" y="3876"/>
                  </a:cubicBezTo>
                  <a:cubicBezTo>
                    <a:pt x="6805" y="3781"/>
                    <a:pt x="6837" y="3655"/>
                    <a:pt x="6805" y="3561"/>
                  </a:cubicBezTo>
                  <a:lnTo>
                    <a:pt x="6648" y="2553"/>
                  </a:lnTo>
                  <a:lnTo>
                    <a:pt x="7120" y="2080"/>
                  </a:lnTo>
                  <a:lnTo>
                    <a:pt x="7593" y="2553"/>
                  </a:lnTo>
                  <a:lnTo>
                    <a:pt x="7435" y="3561"/>
                  </a:lnTo>
                  <a:cubicBezTo>
                    <a:pt x="7404" y="3655"/>
                    <a:pt x="7467" y="3813"/>
                    <a:pt x="7561" y="3876"/>
                  </a:cubicBezTo>
                  <a:cubicBezTo>
                    <a:pt x="7635" y="3913"/>
                    <a:pt x="7698" y="3928"/>
                    <a:pt x="7763" y="3928"/>
                  </a:cubicBezTo>
                  <a:cubicBezTo>
                    <a:pt x="7809" y="3928"/>
                    <a:pt x="7856" y="3920"/>
                    <a:pt x="7908" y="3907"/>
                  </a:cubicBezTo>
                  <a:lnTo>
                    <a:pt x="8822" y="3435"/>
                  </a:lnTo>
                  <a:lnTo>
                    <a:pt x="9735" y="3907"/>
                  </a:lnTo>
                  <a:cubicBezTo>
                    <a:pt x="9771" y="3931"/>
                    <a:pt x="9812" y="3942"/>
                    <a:pt x="9856" y="3942"/>
                  </a:cubicBezTo>
                  <a:cubicBezTo>
                    <a:pt x="9926" y="3942"/>
                    <a:pt x="10004" y="3915"/>
                    <a:pt x="10082" y="3876"/>
                  </a:cubicBezTo>
                  <a:cubicBezTo>
                    <a:pt x="10208" y="3781"/>
                    <a:pt x="10239" y="3655"/>
                    <a:pt x="10208" y="3561"/>
                  </a:cubicBezTo>
                  <a:lnTo>
                    <a:pt x="10050" y="2553"/>
                  </a:lnTo>
                  <a:lnTo>
                    <a:pt x="10743" y="1860"/>
                  </a:lnTo>
                  <a:cubicBezTo>
                    <a:pt x="10838" y="1765"/>
                    <a:pt x="10869" y="1608"/>
                    <a:pt x="10838" y="1482"/>
                  </a:cubicBezTo>
                  <a:cubicBezTo>
                    <a:pt x="10775" y="1387"/>
                    <a:pt x="10680" y="1293"/>
                    <a:pt x="10554" y="1261"/>
                  </a:cubicBezTo>
                  <a:lnTo>
                    <a:pt x="9578" y="1104"/>
                  </a:lnTo>
                  <a:lnTo>
                    <a:pt x="9137" y="190"/>
                  </a:lnTo>
                  <a:cubicBezTo>
                    <a:pt x="9105" y="64"/>
                    <a:pt x="8979" y="1"/>
                    <a:pt x="8822" y="1"/>
                  </a:cubicBezTo>
                  <a:cubicBezTo>
                    <a:pt x="8696" y="1"/>
                    <a:pt x="8570" y="64"/>
                    <a:pt x="8507" y="190"/>
                  </a:cubicBezTo>
                  <a:lnTo>
                    <a:pt x="8066" y="1104"/>
                  </a:lnTo>
                  <a:lnTo>
                    <a:pt x="7120" y="1261"/>
                  </a:lnTo>
                  <a:lnTo>
                    <a:pt x="6175" y="1104"/>
                  </a:lnTo>
                  <a:lnTo>
                    <a:pt x="5734" y="190"/>
                  </a:lnTo>
                  <a:cubicBezTo>
                    <a:pt x="5703" y="64"/>
                    <a:pt x="5577" y="1"/>
                    <a:pt x="5419" y="1"/>
                  </a:cubicBezTo>
                  <a:cubicBezTo>
                    <a:pt x="5262" y="1"/>
                    <a:pt x="5199" y="64"/>
                    <a:pt x="5104" y="190"/>
                  </a:cubicBezTo>
                  <a:lnTo>
                    <a:pt x="4695" y="1104"/>
                  </a:lnTo>
                  <a:lnTo>
                    <a:pt x="3749" y="1261"/>
                  </a:lnTo>
                  <a:lnTo>
                    <a:pt x="2804" y="1104"/>
                  </a:lnTo>
                  <a:lnTo>
                    <a:pt x="2363" y="190"/>
                  </a:lnTo>
                  <a:cubicBezTo>
                    <a:pt x="2332" y="64"/>
                    <a:pt x="2206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70"/>
            <p:cNvSpPr/>
            <p:nvPr/>
          </p:nvSpPr>
          <p:spPr>
            <a:xfrm>
              <a:off x="-31830775" y="1939525"/>
              <a:ext cx="189050" cy="189825"/>
            </a:xfrm>
            <a:custGeom>
              <a:avLst/>
              <a:gdLst/>
              <a:ahLst/>
              <a:cxnLst/>
              <a:rect l="l" t="t" r="r" b="b"/>
              <a:pathLst>
                <a:path w="7562" h="7593" extrusionOk="0">
                  <a:moveTo>
                    <a:pt x="3718" y="662"/>
                  </a:moveTo>
                  <a:cubicBezTo>
                    <a:pt x="5072" y="662"/>
                    <a:pt x="6144" y="1764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1" y="2048"/>
                    <a:pt x="4411" y="2048"/>
                  </a:cubicBezTo>
                  <a:lnTo>
                    <a:pt x="3025" y="2048"/>
                  </a:lnTo>
                  <a:cubicBezTo>
                    <a:pt x="2142" y="2048"/>
                    <a:pt x="1481" y="2678"/>
                    <a:pt x="1323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23" y="1764"/>
                    <a:pt x="2426" y="662"/>
                    <a:pt x="3718" y="662"/>
                  </a:cubicBezTo>
                  <a:close/>
                  <a:moveTo>
                    <a:pt x="4348" y="2773"/>
                  </a:moveTo>
                  <a:cubicBezTo>
                    <a:pt x="4915" y="2773"/>
                    <a:pt x="5387" y="3245"/>
                    <a:pt x="5387" y="3781"/>
                  </a:cubicBezTo>
                  <a:lnTo>
                    <a:pt x="5387" y="4127"/>
                  </a:lnTo>
                  <a:lnTo>
                    <a:pt x="5387" y="4127"/>
                  </a:lnTo>
                  <a:cubicBezTo>
                    <a:pt x="5153" y="4127"/>
                    <a:pt x="4907" y="4122"/>
                    <a:pt x="4820" y="4064"/>
                  </a:cubicBezTo>
                  <a:cubicBezTo>
                    <a:pt x="4789" y="4033"/>
                    <a:pt x="4757" y="3907"/>
                    <a:pt x="4757" y="3812"/>
                  </a:cubicBezTo>
                  <a:cubicBezTo>
                    <a:pt x="4757" y="3623"/>
                    <a:pt x="4600" y="3466"/>
                    <a:pt x="4411" y="3466"/>
                  </a:cubicBezTo>
                  <a:cubicBezTo>
                    <a:pt x="4190" y="3466"/>
                    <a:pt x="4033" y="3623"/>
                    <a:pt x="4033" y="3812"/>
                  </a:cubicBezTo>
                  <a:cubicBezTo>
                    <a:pt x="4033" y="3907"/>
                    <a:pt x="4033" y="4033"/>
                    <a:pt x="3970" y="4064"/>
                  </a:cubicBezTo>
                  <a:cubicBezTo>
                    <a:pt x="3907" y="4127"/>
                    <a:pt x="3789" y="4143"/>
                    <a:pt x="3643" y="4143"/>
                  </a:cubicBezTo>
                  <a:cubicBezTo>
                    <a:pt x="3497" y="4143"/>
                    <a:pt x="3324" y="4127"/>
                    <a:pt x="3151" y="4127"/>
                  </a:cubicBezTo>
                  <a:lnTo>
                    <a:pt x="1953" y="4127"/>
                  </a:lnTo>
                  <a:lnTo>
                    <a:pt x="1953" y="3781"/>
                  </a:lnTo>
                  <a:cubicBezTo>
                    <a:pt x="1953" y="3214"/>
                    <a:pt x="2426" y="2773"/>
                    <a:pt x="2993" y="2773"/>
                  </a:cubicBezTo>
                  <a:close/>
                  <a:moveTo>
                    <a:pt x="1008" y="4096"/>
                  </a:moveTo>
                  <a:cubicBezTo>
                    <a:pt x="1197" y="4096"/>
                    <a:pt x="1355" y="4253"/>
                    <a:pt x="1355" y="4442"/>
                  </a:cubicBezTo>
                  <a:lnTo>
                    <a:pt x="1355" y="5135"/>
                  </a:lnTo>
                  <a:cubicBezTo>
                    <a:pt x="1323" y="5356"/>
                    <a:pt x="1197" y="5482"/>
                    <a:pt x="1008" y="5482"/>
                  </a:cubicBezTo>
                  <a:cubicBezTo>
                    <a:pt x="819" y="5482"/>
                    <a:pt x="662" y="5324"/>
                    <a:pt x="662" y="5135"/>
                  </a:cubicBezTo>
                  <a:lnTo>
                    <a:pt x="662" y="4442"/>
                  </a:lnTo>
                  <a:cubicBezTo>
                    <a:pt x="662" y="4253"/>
                    <a:pt x="819" y="4096"/>
                    <a:pt x="1008" y="4096"/>
                  </a:cubicBezTo>
                  <a:close/>
                  <a:moveTo>
                    <a:pt x="6459" y="4127"/>
                  </a:moveTo>
                  <a:cubicBezTo>
                    <a:pt x="6648" y="4127"/>
                    <a:pt x="6805" y="4285"/>
                    <a:pt x="6805" y="4505"/>
                  </a:cubicBezTo>
                  <a:lnTo>
                    <a:pt x="6805" y="5167"/>
                  </a:lnTo>
                  <a:cubicBezTo>
                    <a:pt x="6805" y="5356"/>
                    <a:pt x="6648" y="5513"/>
                    <a:pt x="6459" y="5513"/>
                  </a:cubicBezTo>
                  <a:cubicBezTo>
                    <a:pt x="6238" y="5513"/>
                    <a:pt x="6081" y="5356"/>
                    <a:pt x="6081" y="5167"/>
                  </a:cubicBezTo>
                  <a:lnTo>
                    <a:pt x="6081" y="4505"/>
                  </a:lnTo>
                  <a:cubicBezTo>
                    <a:pt x="6081" y="4285"/>
                    <a:pt x="6238" y="4127"/>
                    <a:pt x="6459" y="4127"/>
                  </a:cubicBezTo>
                  <a:close/>
                  <a:moveTo>
                    <a:pt x="4442" y="4568"/>
                  </a:moveTo>
                  <a:cubicBezTo>
                    <a:pt x="4726" y="4757"/>
                    <a:pt x="5072" y="4820"/>
                    <a:pt x="5450" y="4820"/>
                  </a:cubicBezTo>
                  <a:lnTo>
                    <a:pt x="5450" y="5167"/>
                  </a:lnTo>
                  <a:cubicBezTo>
                    <a:pt x="5450" y="6112"/>
                    <a:pt x="4663" y="6900"/>
                    <a:pt x="3718" y="6900"/>
                  </a:cubicBezTo>
                  <a:cubicBezTo>
                    <a:pt x="2772" y="6900"/>
                    <a:pt x="2048" y="6112"/>
                    <a:pt x="2048" y="5167"/>
                  </a:cubicBezTo>
                  <a:lnTo>
                    <a:pt x="2048" y="4820"/>
                  </a:lnTo>
                  <a:lnTo>
                    <a:pt x="3214" y="4820"/>
                  </a:lnTo>
                  <a:cubicBezTo>
                    <a:pt x="3305" y="4820"/>
                    <a:pt x="3394" y="4821"/>
                    <a:pt x="3479" y="4821"/>
                  </a:cubicBezTo>
                  <a:cubicBezTo>
                    <a:pt x="3863" y="4821"/>
                    <a:pt x="4184" y="4800"/>
                    <a:pt x="4442" y="4568"/>
                  </a:cubicBezTo>
                  <a:close/>
                  <a:moveTo>
                    <a:pt x="3718" y="0"/>
                  </a:moveTo>
                  <a:cubicBezTo>
                    <a:pt x="2048" y="0"/>
                    <a:pt x="662" y="1386"/>
                    <a:pt x="662" y="3119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505"/>
                  </a:cubicBezTo>
                  <a:lnTo>
                    <a:pt x="0" y="5167"/>
                  </a:lnTo>
                  <a:cubicBezTo>
                    <a:pt x="0" y="5703"/>
                    <a:pt x="473" y="6175"/>
                    <a:pt x="1008" y="6175"/>
                  </a:cubicBezTo>
                  <a:cubicBezTo>
                    <a:pt x="1197" y="6175"/>
                    <a:pt x="1355" y="6144"/>
                    <a:pt x="1512" y="6081"/>
                  </a:cubicBezTo>
                  <a:cubicBezTo>
                    <a:pt x="1890" y="6963"/>
                    <a:pt x="2741" y="7593"/>
                    <a:pt x="3781" y="7593"/>
                  </a:cubicBezTo>
                  <a:cubicBezTo>
                    <a:pt x="4789" y="7593"/>
                    <a:pt x="5671" y="6963"/>
                    <a:pt x="6018" y="6049"/>
                  </a:cubicBezTo>
                  <a:cubicBezTo>
                    <a:pt x="6175" y="6144"/>
                    <a:pt x="6333" y="6175"/>
                    <a:pt x="6522" y="6175"/>
                  </a:cubicBezTo>
                  <a:cubicBezTo>
                    <a:pt x="7089" y="6175"/>
                    <a:pt x="7561" y="5703"/>
                    <a:pt x="7561" y="5167"/>
                  </a:cubicBezTo>
                  <a:lnTo>
                    <a:pt x="7561" y="4474"/>
                  </a:lnTo>
                  <a:cubicBezTo>
                    <a:pt x="7561" y="4064"/>
                    <a:pt x="7278" y="3655"/>
                    <a:pt x="6868" y="3497"/>
                  </a:cubicBezTo>
                  <a:lnTo>
                    <a:pt x="6868" y="3119"/>
                  </a:lnTo>
                  <a:cubicBezTo>
                    <a:pt x="6805" y="1386"/>
                    <a:pt x="5419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25" name="Google Shape;11125;p70"/>
          <p:cNvSpPr/>
          <p:nvPr/>
        </p:nvSpPr>
        <p:spPr>
          <a:xfrm>
            <a:off x="5686661" y="2108734"/>
            <a:ext cx="294318" cy="334031"/>
          </a:xfrm>
          <a:custGeom>
            <a:avLst/>
            <a:gdLst/>
            <a:ahLst/>
            <a:cxnLst/>
            <a:rect l="l" t="t" r="r" b="b"/>
            <a:pathLst>
              <a:path w="10272" h="11658" extrusionOk="0">
                <a:moveTo>
                  <a:pt x="7877" y="693"/>
                </a:moveTo>
                <a:cubicBezTo>
                  <a:pt x="8066" y="693"/>
                  <a:pt x="8224" y="851"/>
                  <a:pt x="8224" y="1040"/>
                </a:cubicBezTo>
                <a:lnTo>
                  <a:pt x="8224" y="1387"/>
                </a:lnTo>
                <a:lnTo>
                  <a:pt x="2080" y="1387"/>
                </a:lnTo>
                <a:lnTo>
                  <a:pt x="2080" y="1040"/>
                </a:lnTo>
                <a:cubicBezTo>
                  <a:pt x="2049" y="851"/>
                  <a:pt x="2206" y="693"/>
                  <a:pt x="2395" y="693"/>
                </a:cubicBezTo>
                <a:close/>
                <a:moveTo>
                  <a:pt x="9200" y="2710"/>
                </a:moveTo>
                <a:cubicBezTo>
                  <a:pt x="9421" y="2710"/>
                  <a:pt x="9578" y="2899"/>
                  <a:pt x="9578" y="3088"/>
                </a:cubicBezTo>
                <a:cubicBezTo>
                  <a:pt x="9578" y="3277"/>
                  <a:pt x="9421" y="3434"/>
                  <a:pt x="9200" y="3434"/>
                </a:cubicBezTo>
                <a:lnTo>
                  <a:pt x="8854" y="3434"/>
                </a:lnTo>
                <a:lnTo>
                  <a:pt x="8854" y="2773"/>
                </a:lnTo>
                <a:lnTo>
                  <a:pt x="9200" y="2773"/>
                </a:lnTo>
                <a:lnTo>
                  <a:pt x="9200" y="2710"/>
                </a:lnTo>
                <a:close/>
                <a:moveTo>
                  <a:pt x="6176" y="3907"/>
                </a:moveTo>
                <a:cubicBezTo>
                  <a:pt x="6207" y="4033"/>
                  <a:pt x="6333" y="4127"/>
                  <a:pt x="6491" y="4127"/>
                </a:cubicBezTo>
                <a:lnTo>
                  <a:pt x="9200" y="4127"/>
                </a:lnTo>
                <a:cubicBezTo>
                  <a:pt x="9326" y="4127"/>
                  <a:pt x="9421" y="4127"/>
                  <a:pt x="9515" y="4096"/>
                </a:cubicBezTo>
                <a:lnTo>
                  <a:pt x="9515" y="4096"/>
                </a:lnTo>
                <a:cubicBezTo>
                  <a:pt x="9421" y="4474"/>
                  <a:pt x="9011" y="4789"/>
                  <a:pt x="8539" y="4789"/>
                </a:cubicBezTo>
                <a:lnTo>
                  <a:pt x="6491" y="4789"/>
                </a:lnTo>
                <a:cubicBezTo>
                  <a:pt x="6333" y="4789"/>
                  <a:pt x="6239" y="4852"/>
                  <a:pt x="6176" y="5010"/>
                </a:cubicBezTo>
                <a:lnTo>
                  <a:pt x="5640" y="4474"/>
                </a:lnTo>
                <a:lnTo>
                  <a:pt x="6176" y="3907"/>
                </a:lnTo>
                <a:close/>
                <a:moveTo>
                  <a:pt x="1387" y="4789"/>
                </a:moveTo>
                <a:lnTo>
                  <a:pt x="1387" y="5451"/>
                </a:lnTo>
                <a:lnTo>
                  <a:pt x="1009" y="5451"/>
                </a:lnTo>
                <a:cubicBezTo>
                  <a:pt x="820" y="5451"/>
                  <a:pt x="662" y="5293"/>
                  <a:pt x="662" y="5073"/>
                </a:cubicBezTo>
                <a:cubicBezTo>
                  <a:pt x="662" y="4884"/>
                  <a:pt x="820" y="4789"/>
                  <a:pt x="1009" y="4789"/>
                </a:cubicBezTo>
                <a:close/>
                <a:moveTo>
                  <a:pt x="4065" y="5923"/>
                </a:moveTo>
                <a:lnTo>
                  <a:pt x="4601" y="6459"/>
                </a:lnTo>
                <a:lnTo>
                  <a:pt x="4065" y="7026"/>
                </a:lnTo>
                <a:cubicBezTo>
                  <a:pt x="4033" y="6900"/>
                  <a:pt x="3907" y="6774"/>
                  <a:pt x="3750" y="6774"/>
                </a:cubicBezTo>
                <a:lnTo>
                  <a:pt x="1702" y="6774"/>
                </a:lnTo>
                <a:cubicBezTo>
                  <a:pt x="1664" y="6779"/>
                  <a:pt x="1626" y="6782"/>
                  <a:pt x="1589" y="6782"/>
                </a:cubicBezTo>
                <a:cubicBezTo>
                  <a:pt x="1192" y="6782"/>
                  <a:pt x="838" y="6487"/>
                  <a:pt x="694" y="6112"/>
                </a:cubicBezTo>
                <a:lnTo>
                  <a:pt x="694" y="6112"/>
                </a:lnTo>
                <a:cubicBezTo>
                  <a:pt x="788" y="6144"/>
                  <a:pt x="914" y="6144"/>
                  <a:pt x="1009" y="6144"/>
                </a:cubicBezTo>
                <a:lnTo>
                  <a:pt x="3750" y="6144"/>
                </a:lnTo>
                <a:cubicBezTo>
                  <a:pt x="3907" y="6144"/>
                  <a:pt x="4002" y="6081"/>
                  <a:pt x="4065" y="5923"/>
                </a:cubicBezTo>
                <a:close/>
                <a:moveTo>
                  <a:pt x="8192" y="2048"/>
                </a:moveTo>
                <a:lnTo>
                  <a:pt x="8192" y="3434"/>
                </a:lnTo>
                <a:lnTo>
                  <a:pt x="6806" y="3434"/>
                </a:lnTo>
                <a:lnTo>
                  <a:pt x="6806" y="3088"/>
                </a:lnTo>
                <a:cubicBezTo>
                  <a:pt x="6806" y="2930"/>
                  <a:pt x="6743" y="2804"/>
                  <a:pt x="6617" y="2773"/>
                </a:cubicBezTo>
                <a:cubicBezTo>
                  <a:pt x="6571" y="2761"/>
                  <a:pt x="6520" y="2754"/>
                  <a:pt x="6472" y="2754"/>
                </a:cubicBezTo>
                <a:cubicBezTo>
                  <a:pt x="6388" y="2754"/>
                  <a:pt x="6310" y="2776"/>
                  <a:pt x="6270" y="2836"/>
                </a:cubicBezTo>
                <a:lnTo>
                  <a:pt x="4884" y="4222"/>
                </a:lnTo>
                <a:cubicBezTo>
                  <a:pt x="4758" y="4348"/>
                  <a:pt x="4758" y="4569"/>
                  <a:pt x="4884" y="4695"/>
                </a:cubicBezTo>
                <a:lnTo>
                  <a:pt x="6270" y="6081"/>
                </a:lnTo>
                <a:cubicBezTo>
                  <a:pt x="6315" y="6125"/>
                  <a:pt x="6407" y="6170"/>
                  <a:pt x="6501" y="6170"/>
                </a:cubicBezTo>
                <a:cubicBezTo>
                  <a:pt x="6540" y="6170"/>
                  <a:pt x="6580" y="6162"/>
                  <a:pt x="6617" y="6144"/>
                </a:cubicBezTo>
                <a:cubicBezTo>
                  <a:pt x="6743" y="6112"/>
                  <a:pt x="6806" y="5955"/>
                  <a:pt x="6806" y="5829"/>
                </a:cubicBezTo>
                <a:lnTo>
                  <a:pt x="6806" y="5482"/>
                </a:lnTo>
                <a:lnTo>
                  <a:pt x="8192" y="5482"/>
                </a:lnTo>
                <a:lnTo>
                  <a:pt x="8192" y="8948"/>
                </a:lnTo>
                <a:lnTo>
                  <a:pt x="2049" y="8948"/>
                </a:lnTo>
                <a:lnTo>
                  <a:pt x="2049" y="7530"/>
                </a:lnTo>
                <a:lnTo>
                  <a:pt x="3435" y="7530"/>
                </a:lnTo>
                <a:lnTo>
                  <a:pt x="3435" y="7877"/>
                </a:lnTo>
                <a:cubicBezTo>
                  <a:pt x="3435" y="8034"/>
                  <a:pt x="3498" y="8160"/>
                  <a:pt x="3624" y="8192"/>
                </a:cubicBezTo>
                <a:cubicBezTo>
                  <a:pt x="3676" y="8218"/>
                  <a:pt x="3734" y="8233"/>
                  <a:pt x="3788" y="8233"/>
                </a:cubicBezTo>
                <a:cubicBezTo>
                  <a:pt x="3864" y="8233"/>
                  <a:pt x="3934" y="8202"/>
                  <a:pt x="3970" y="8129"/>
                </a:cubicBezTo>
                <a:lnTo>
                  <a:pt x="5357" y="6742"/>
                </a:lnTo>
                <a:cubicBezTo>
                  <a:pt x="5483" y="6616"/>
                  <a:pt x="5483" y="6396"/>
                  <a:pt x="5357" y="6270"/>
                </a:cubicBezTo>
                <a:lnTo>
                  <a:pt x="3970" y="4884"/>
                </a:lnTo>
                <a:cubicBezTo>
                  <a:pt x="3924" y="4837"/>
                  <a:pt x="3828" y="4808"/>
                  <a:pt x="3730" y="4808"/>
                </a:cubicBezTo>
                <a:cubicBezTo>
                  <a:pt x="3694" y="4808"/>
                  <a:pt x="3658" y="4812"/>
                  <a:pt x="3624" y="4821"/>
                </a:cubicBezTo>
                <a:cubicBezTo>
                  <a:pt x="3498" y="4852"/>
                  <a:pt x="3435" y="5010"/>
                  <a:pt x="3435" y="5136"/>
                </a:cubicBezTo>
                <a:lnTo>
                  <a:pt x="3435" y="5482"/>
                </a:lnTo>
                <a:lnTo>
                  <a:pt x="2049" y="5482"/>
                </a:lnTo>
                <a:lnTo>
                  <a:pt x="2049" y="2048"/>
                </a:lnTo>
                <a:close/>
                <a:moveTo>
                  <a:pt x="8192" y="9609"/>
                </a:moveTo>
                <a:lnTo>
                  <a:pt x="8192" y="10649"/>
                </a:lnTo>
                <a:cubicBezTo>
                  <a:pt x="8192" y="10838"/>
                  <a:pt x="8035" y="10996"/>
                  <a:pt x="7877" y="10996"/>
                </a:cubicBezTo>
                <a:lnTo>
                  <a:pt x="2395" y="10996"/>
                </a:lnTo>
                <a:cubicBezTo>
                  <a:pt x="2206" y="10996"/>
                  <a:pt x="2049" y="10838"/>
                  <a:pt x="2049" y="10649"/>
                </a:cubicBezTo>
                <a:lnTo>
                  <a:pt x="2049" y="9609"/>
                </a:lnTo>
                <a:close/>
                <a:moveTo>
                  <a:pt x="2395" y="0"/>
                </a:moveTo>
                <a:cubicBezTo>
                  <a:pt x="1860" y="0"/>
                  <a:pt x="1387" y="473"/>
                  <a:pt x="1387" y="1040"/>
                </a:cubicBezTo>
                <a:lnTo>
                  <a:pt x="1387" y="4096"/>
                </a:lnTo>
                <a:lnTo>
                  <a:pt x="1009" y="4096"/>
                </a:lnTo>
                <a:cubicBezTo>
                  <a:pt x="473" y="4096"/>
                  <a:pt x="1" y="4569"/>
                  <a:pt x="1" y="5136"/>
                </a:cubicBezTo>
                <a:lnTo>
                  <a:pt x="1" y="5797"/>
                </a:lnTo>
                <a:cubicBezTo>
                  <a:pt x="1" y="6616"/>
                  <a:pt x="599" y="7341"/>
                  <a:pt x="1387" y="7498"/>
                </a:cubicBezTo>
                <a:lnTo>
                  <a:pt x="1387" y="10649"/>
                </a:lnTo>
                <a:cubicBezTo>
                  <a:pt x="1387" y="11185"/>
                  <a:pt x="1860" y="11657"/>
                  <a:pt x="2395" y="11657"/>
                </a:cubicBezTo>
                <a:lnTo>
                  <a:pt x="7877" y="11657"/>
                </a:lnTo>
                <a:cubicBezTo>
                  <a:pt x="8413" y="11657"/>
                  <a:pt x="8885" y="11185"/>
                  <a:pt x="8885" y="10649"/>
                </a:cubicBezTo>
                <a:lnTo>
                  <a:pt x="8885" y="5451"/>
                </a:lnTo>
                <a:cubicBezTo>
                  <a:pt x="9673" y="5293"/>
                  <a:pt x="10271" y="4569"/>
                  <a:pt x="10271" y="3749"/>
                </a:cubicBezTo>
                <a:lnTo>
                  <a:pt x="10271" y="3088"/>
                </a:lnTo>
                <a:cubicBezTo>
                  <a:pt x="10271" y="2521"/>
                  <a:pt x="9799" y="2048"/>
                  <a:pt x="9263" y="2048"/>
                </a:cubicBezTo>
                <a:lnTo>
                  <a:pt x="8885" y="2048"/>
                </a:lnTo>
                <a:lnTo>
                  <a:pt x="8885" y="1040"/>
                </a:lnTo>
                <a:cubicBezTo>
                  <a:pt x="8885" y="473"/>
                  <a:pt x="8413" y="0"/>
                  <a:pt x="787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26" name="Google Shape;11126;p70"/>
          <p:cNvGrpSpPr/>
          <p:nvPr/>
        </p:nvGrpSpPr>
        <p:grpSpPr>
          <a:xfrm>
            <a:off x="5662132" y="2503504"/>
            <a:ext cx="346667" cy="333257"/>
            <a:chOff x="-31889075" y="2658950"/>
            <a:chExt cx="302475" cy="290775"/>
          </a:xfrm>
        </p:grpSpPr>
        <p:sp>
          <p:nvSpPr>
            <p:cNvPr id="11127" name="Google Shape;11127;p70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8" name="Google Shape;11128;p70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29" name="Google Shape;11129;p70"/>
          <p:cNvSpPr/>
          <p:nvPr/>
        </p:nvSpPr>
        <p:spPr>
          <a:xfrm>
            <a:off x="7352389" y="2108275"/>
            <a:ext cx="336724" cy="334948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30" name="Google Shape;11130;p70"/>
          <p:cNvGrpSpPr/>
          <p:nvPr/>
        </p:nvGrpSpPr>
        <p:grpSpPr>
          <a:xfrm>
            <a:off x="1872611" y="1681651"/>
            <a:ext cx="334919" cy="335836"/>
            <a:chOff x="-35136450" y="1912725"/>
            <a:chExt cx="292225" cy="293025"/>
          </a:xfrm>
        </p:grpSpPr>
        <p:sp>
          <p:nvSpPr>
            <p:cNvPr id="11131" name="Google Shape;11131;p70"/>
            <p:cNvSpPr/>
            <p:nvPr/>
          </p:nvSpPr>
          <p:spPr>
            <a:xfrm>
              <a:off x="-35136450" y="2050575"/>
              <a:ext cx="155975" cy="155175"/>
            </a:xfrm>
            <a:custGeom>
              <a:avLst/>
              <a:gdLst/>
              <a:ahLst/>
              <a:cxnLst/>
              <a:rect l="l" t="t" r="r" b="b"/>
              <a:pathLst>
                <a:path w="6239" h="6207" extrusionOk="0">
                  <a:moveTo>
                    <a:pt x="3120" y="693"/>
                  </a:moveTo>
                  <a:cubicBezTo>
                    <a:pt x="3718" y="693"/>
                    <a:pt x="4191" y="1166"/>
                    <a:pt x="4191" y="1702"/>
                  </a:cubicBezTo>
                  <a:cubicBezTo>
                    <a:pt x="4191" y="2269"/>
                    <a:pt x="3718" y="2741"/>
                    <a:pt x="3120" y="2741"/>
                  </a:cubicBezTo>
                  <a:cubicBezTo>
                    <a:pt x="2521" y="2741"/>
                    <a:pt x="2049" y="2269"/>
                    <a:pt x="2049" y="1702"/>
                  </a:cubicBezTo>
                  <a:cubicBezTo>
                    <a:pt x="2049" y="1166"/>
                    <a:pt x="2521" y="693"/>
                    <a:pt x="3120" y="693"/>
                  </a:cubicBezTo>
                  <a:close/>
                  <a:moveTo>
                    <a:pt x="3120" y="3434"/>
                  </a:moveTo>
                  <a:cubicBezTo>
                    <a:pt x="4348" y="3434"/>
                    <a:pt x="5357" y="4348"/>
                    <a:pt x="5514" y="5514"/>
                  </a:cubicBezTo>
                  <a:lnTo>
                    <a:pt x="757" y="5514"/>
                  </a:lnTo>
                  <a:cubicBezTo>
                    <a:pt x="883" y="4348"/>
                    <a:pt x="1891" y="3434"/>
                    <a:pt x="3120" y="3434"/>
                  </a:cubicBezTo>
                  <a:close/>
                  <a:moveTo>
                    <a:pt x="3120" y="0"/>
                  </a:moveTo>
                  <a:cubicBezTo>
                    <a:pt x="2175" y="0"/>
                    <a:pt x="1387" y="756"/>
                    <a:pt x="1387" y="1702"/>
                  </a:cubicBezTo>
                  <a:cubicBezTo>
                    <a:pt x="1387" y="2174"/>
                    <a:pt x="1576" y="2615"/>
                    <a:pt x="1891" y="2930"/>
                  </a:cubicBezTo>
                  <a:lnTo>
                    <a:pt x="1954" y="2962"/>
                  </a:lnTo>
                  <a:cubicBezTo>
                    <a:pt x="851" y="3403"/>
                    <a:pt x="1" y="4506"/>
                    <a:pt x="1" y="5829"/>
                  </a:cubicBezTo>
                  <a:cubicBezTo>
                    <a:pt x="1" y="6049"/>
                    <a:pt x="158" y="6207"/>
                    <a:pt x="379" y="6207"/>
                  </a:cubicBezTo>
                  <a:lnTo>
                    <a:pt x="5892" y="6207"/>
                  </a:lnTo>
                  <a:cubicBezTo>
                    <a:pt x="6081" y="6207"/>
                    <a:pt x="6239" y="6049"/>
                    <a:pt x="6239" y="5829"/>
                  </a:cubicBezTo>
                  <a:cubicBezTo>
                    <a:pt x="6239" y="4537"/>
                    <a:pt x="5420" y="3434"/>
                    <a:pt x="4317" y="2962"/>
                  </a:cubicBezTo>
                  <a:lnTo>
                    <a:pt x="4348" y="2930"/>
                  </a:lnTo>
                  <a:cubicBezTo>
                    <a:pt x="4663" y="2615"/>
                    <a:pt x="4852" y="2174"/>
                    <a:pt x="4852" y="1702"/>
                  </a:cubicBezTo>
                  <a:cubicBezTo>
                    <a:pt x="4852" y="756"/>
                    <a:pt x="4065" y="0"/>
                    <a:pt x="31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2" name="Google Shape;11132;p70"/>
            <p:cNvSpPr/>
            <p:nvPr/>
          </p:nvSpPr>
          <p:spPr>
            <a:xfrm>
              <a:off x="-34964750" y="1947400"/>
              <a:ext cx="68550" cy="103200"/>
            </a:xfrm>
            <a:custGeom>
              <a:avLst/>
              <a:gdLst/>
              <a:ahLst/>
              <a:cxnLst/>
              <a:rect l="l" t="t" r="r" b="b"/>
              <a:pathLst>
                <a:path w="2742" h="4128" extrusionOk="0">
                  <a:moveTo>
                    <a:pt x="1387" y="725"/>
                  </a:moveTo>
                  <a:cubicBezTo>
                    <a:pt x="1765" y="725"/>
                    <a:pt x="2049" y="1008"/>
                    <a:pt x="2049" y="1386"/>
                  </a:cubicBezTo>
                  <a:lnTo>
                    <a:pt x="2049" y="2773"/>
                  </a:lnTo>
                  <a:cubicBezTo>
                    <a:pt x="2049" y="2836"/>
                    <a:pt x="2049" y="2867"/>
                    <a:pt x="2017" y="2930"/>
                  </a:cubicBezTo>
                  <a:lnTo>
                    <a:pt x="1923" y="2836"/>
                  </a:lnTo>
                  <a:cubicBezTo>
                    <a:pt x="1860" y="2773"/>
                    <a:pt x="1773" y="2741"/>
                    <a:pt x="1686" y="2741"/>
                  </a:cubicBezTo>
                  <a:cubicBezTo>
                    <a:pt x="1600" y="2741"/>
                    <a:pt x="1513" y="2773"/>
                    <a:pt x="1450" y="2836"/>
                  </a:cubicBezTo>
                  <a:cubicBezTo>
                    <a:pt x="1324" y="2962"/>
                    <a:pt x="1324" y="3182"/>
                    <a:pt x="1450" y="3308"/>
                  </a:cubicBezTo>
                  <a:lnTo>
                    <a:pt x="1545" y="3403"/>
                  </a:lnTo>
                  <a:cubicBezTo>
                    <a:pt x="1482" y="3434"/>
                    <a:pt x="1450" y="3434"/>
                    <a:pt x="1387" y="3434"/>
                  </a:cubicBezTo>
                  <a:cubicBezTo>
                    <a:pt x="977" y="3434"/>
                    <a:pt x="694" y="3119"/>
                    <a:pt x="694" y="2773"/>
                  </a:cubicBezTo>
                  <a:lnTo>
                    <a:pt x="694" y="1386"/>
                  </a:lnTo>
                  <a:cubicBezTo>
                    <a:pt x="694" y="977"/>
                    <a:pt x="1040" y="725"/>
                    <a:pt x="1387" y="725"/>
                  </a:cubicBezTo>
                  <a:close/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lnTo>
                    <a:pt x="1" y="2773"/>
                  </a:lnTo>
                  <a:cubicBezTo>
                    <a:pt x="1" y="3497"/>
                    <a:pt x="631" y="4127"/>
                    <a:pt x="1387" y="4127"/>
                  </a:cubicBezTo>
                  <a:cubicBezTo>
                    <a:pt x="1608" y="4127"/>
                    <a:pt x="1860" y="4064"/>
                    <a:pt x="2080" y="3938"/>
                  </a:cubicBezTo>
                  <a:lnTo>
                    <a:pt x="2175" y="4033"/>
                  </a:lnTo>
                  <a:cubicBezTo>
                    <a:pt x="2222" y="4080"/>
                    <a:pt x="2309" y="4104"/>
                    <a:pt x="2399" y="4104"/>
                  </a:cubicBezTo>
                  <a:cubicBezTo>
                    <a:pt x="2490" y="4104"/>
                    <a:pt x="2584" y="4080"/>
                    <a:pt x="2647" y="4033"/>
                  </a:cubicBezTo>
                  <a:cubicBezTo>
                    <a:pt x="2742" y="3907"/>
                    <a:pt x="2742" y="3655"/>
                    <a:pt x="2647" y="3560"/>
                  </a:cubicBezTo>
                  <a:lnTo>
                    <a:pt x="2553" y="3466"/>
                  </a:lnTo>
                  <a:cubicBezTo>
                    <a:pt x="2679" y="3277"/>
                    <a:pt x="2742" y="3025"/>
                    <a:pt x="2742" y="2773"/>
                  </a:cubicBezTo>
                  <a:lnTo>
                    <a:pt x="2742" y="1386"/>
                  </a:lnTo>
                  <a:cubicBezTo>
                    <a:pt x="2742" y="630"/>
                    <a:pt x="2112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3" name="Google Shape;11133;p70"/>
            <p:cNvSpPr/>
            <p:nvPr/>
          </p:nvSpPr>
          <p:spPr>
            <a:xfrm>
              <a:off x="-35016725" y="1912725"/>
              <a:ext cx="172500" cy="172025"/>
            </a:xfrm>
            <a:custGeom>
              <a:avLst/>
              <a:gdLst/>
              <a:ahLst/>
              <a:cxnLst/>
              <a:rect l="l" t="t" r="r" b="b"/>
              <a:pathLst>
                <a:path w="6900" h="6881" extrusionOk="0">
                  <a:moveTo>
                    <a:pt x="3466" y="726"/>
                  </a:moveTo>
                  <a:cubicBezTo>
                    <a:pt x="4947" y="726"/>
                    <a:pt x="6175" y="1954"/>
                    <a:pt x="6175" y="3467"/>
                  </a:cubicBezTo>
                  <a:cubicBezTo>
                    <a:pt x="6207" y="4979"/>
                    <a:pt x="4978" y="6207"/>
                    <a:pt x="3466" y="6207"/>
                  </a:cubicBezTo>
                  <a:cubicBezTo>
                    <a:pt x="2930" y="6207"/>
                    <a:pt x="2426" y="6050"/>
                    <a:pt x="1985" y="5766"/>
                  </a:cubicBezTo>
                  <a:cubicBezTo>
                    <a:pt x="1942" y="5745"/>
                    <a:pt x="1868" y="5708"/>
                    <a:pt x="1806" y="5708"/>
                  </a:cubicBezTo>
                  <a:cubicBezTo>
                    <a:pt x="1778" y="5708"/>
                    <a:pt x="1753" y="5715"/>
                    <a:pt x="1733" y="5735"/>
                  </a:cubicBezTo>
                  <a:lnTo>
                    <a:pt x="946" y="5987"/>
                  </a:lnTo>
                  <a:lnTo>
                    <a:pt x="1198" y="5199"/>
                  </a:lnTo>
                  <a:cubicBezTo>
                    <a:pt x="1261" y="5136"/>
                    <a:pt x="1198" y="5010"/>
                    <a:pt x="1166" y="4947"/>
                  </a:cubicBezTo>
                  <a:cubicBezTo>
                    <a:pt x="914" y="4506"/>
                    <a:pt x="757" y="4002"/>
                    <a:pt x="757" y="3467"/>
                  </a:cubicBezTo>
                  <a:cubicBezTo>
                    <a:pt x="757" y="1954"/>
                    <a:pt x="1954" y="726"/>
                    <a:pt x="3466" y="72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45"/>
                    <a:pt x="32" y="3435"/>
                  </a:cubicBezTo>
                  <a:cubicBezTo>
                    <a:pt x="32" y="4034"/>
                    <a:pt x="190" y="4569"/>
                    <a:pt x="473" y="5136"/>
                  </a:cubicBezTo>
                  <a:lnTo>
                    <a:pt x="32" y="6428"/>
                  </a:lnTo>
                  <a:cubicBezTo>
                    <a:pt x="0" y="6554"/>
                    <a:pt x="32" y="6712"/>
                    <a:pt x="95" y="6775"/>
                  </a:cubicBezTo>
                  <a:cubicBezTo>
                    <a:pt x="166" y="6845"/>
                    <a:pt x="272" y="6881"/>
                    <a:pt x="374" y="6881"/>
                  </a:cubicBezTo>
                  <a:cubicBezTo>
                    <a:pt x="408" y="6881"/>
                    <a:pt x="442" y="6877"/>
                    <a:pt x="473" y="6869"/>
                  </a:cubicBezTo>
                  <a:lnTo>
                    <a:pt x="1765" y="6428"/>
                  </a:lnTo>
                  <a:cubicBezTo>
                    <a:pt x="2269" y="6712"/>
                    <a:pt x="2867" y="6869"/>
                    <a:pt x="3466" y="6869"/>
                  </a:cubicBezTo>
                  <a:cubicBezTo>
                    <a:pt x="5356" y="6869"/>
                    <a:pt x="6900" y="5325"/>
                    <a:pt x="6900" y="3435"/>
                  </a:cubicBezTo>
                  <a:cubicBezTo>
                    <a:pt x="6869" y="1576"/>
                    <a:pt x="5356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4" name="Google Shape;11134;p70"/>
          <p:cNvGrpSpPr/>
          <p:nvPr/>
        </p:nvGrpSpPr>
        <p:grpSpPr>
          <a:xfrm>
            <a:off x="1873055" y="2108387"/>
            <a:ext cx="334031" cy="334518"/>
            <a:chOff x="-35134875" y="2272675"/>
            <a:chExt cx="291450" cy="291875"/>
          </a:xfrm>
        </p:grpSpPr>
        <p:sp>
          <p:nvSpPr>
            <p:cNvPr id="11135" name="Google Shape;11135;p70"/>
            <p:cNvSpPr/>
            <p:nvPr/>
          </p:nvSpPr>
          <p:spPr>
            <a:xfrm>
              <a:off x="-35134875" y="2272675"/>
              <a:ext cx="291450" cy="291875"/>
            </a:xfrm>
            <a:custGeom>
              <a:avLst/>
              <a:gdLst/>
              <a:ahLst/>
              <a:cxnLst/>
              <a:rect l="l" t="t" r="r" b="b"/>
              <a:pathLst>
                <a:path w="11658" h="11675" extrusionOk="0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6" name="Google Shape;11136;p70"/>
            <p:cNvSpPr/>
            <p:nvPr/>
          </p:nvSpPr>
          <p:spPr>
            <a:xfrm>
              <a:off x="-350939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7" name="Google Shape;11137;p70"/>
            <p:cNvSpPr/>
            <p:nvPr/>
          </p:nvSpPr>
          <p:spPr>
            <a:xfrm>
              <a:off x="-350427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8" name="Google Shape;11138;p70"/>
            <p:cNvSpPr/>
            <p:nvPr/>
          </p:nvSpPr>
          <p:spPr>
            <a:xfrm>
              <a:off x="-349915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9" name="Google Shape;11139;p70"/>
          <p:cNvGrpSpPr/>
          <p:nvPr/>
        </p:nvGrpSpPr>
        <p:grpSpPr>
          <a:xfrm>
            <a:off x="1912324" y="2503118"/>
            <a:ext cx="255494" cy="334031"/>
            <a:chOff x="-35101800" y="2631050"/>
            <a:chExt cx="222925" cy="291450"/>
          </a:xfrm>
        </p:grpSpPr>
        <p:sp>
          <p:nvSpPr>
            <p:cNvPr id="11140" name="Google Shape;11140;p70"/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1" name="Google Shape;11141;p70"/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2" name="Google Shape;11142;p70"/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3" name="Google Shape;11143;p70"/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44" name="Google Shape;11144;p70"/>
          <p:cNvSpPr/>
          <p:nvPr/>
        </p:nvSpPr>
        <p:spPr>
          <a:xfrm>
            <a:off x="3984873" y="1681852"/>
            <a:ext cx="319561" cy="335607"/>
          </a:xfrm>
          <a:custGeom>
            <a:avLst/>
            <a:gdLst/>
            <a:ahLst/>
            <a:cxnLst/>
            <a:rect l="l" t="t" r="r" b="b"/>
            <a:pathLst>
              <a:path w="11153" h="11713" extrusionOk="0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5" name="Google Shape;11145;p70"/>
          <p:cNvGrpSpPr/>
          <p:nvPr/>
        </p:nvGrpSpPr>
        <p:grpSpPr>
          <a:xfrm>
            <a:off x="3979357" y="2107743"/>
            <a:ext cx="334031" cy="335807"/>
            <a:chOff x="-33314675" y="2275050"/>
            <a:chExt cx="291450" cy="293000"/>
          </a:xfrm>
        </p:grpSpPr>
        <p:sp>
          <p:nvSpPr>
            <p:cNvPr id="11146" name="Google Shape;11146;p70"/>
            <p:cNvSpPr/>
            <p:nvPr/>
          </p:nvSpPr>
          <p:spPr>
            <a:xfrm>
              <a:off x="-33143750" y="227505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6" y="725"/>
                  </a:moveTo>
                  <a:cubicBezTo>
                    <a:pt x="3371" y="725"/>
                    <a:pt x="4096" y="1512"/>
                    <a:pt x="4096" y="2458"/>
                  </a:cubicBezTo>
                  <a:cubicBezTo>
                    <a:pt x="4159" y="3403"/>
                    <a:pt x="3371" y="4159"/>
                    <a:pt x="2426" y="4159"/>
                  </a:cubicBezTo>
                  <a:cubicBezTo>
                    <a:pt x="1481" y="4159"/>
                    <a:pt x="725" y="3403"/>
                    <a:pt x="725" y="2458"/>
                  </a:cubicBezTo>
                  <a:cubicBezTo>
                    <a:pt x="725" y="1512"/>
                    <a:pt x="1481" y="725"/>
                    <a:pt x="2426" y="725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103"/>
                    <a:pt x="0" y="2426"/>
                  </a:cubicBezTo>
                  <a:cubicBezTo>
                    <a:pt x="0" y="3749"/>
                    <a:pt x="1071" y="4820"/>
                    <a:pt x="2426" y="4820"/>
                  </a:cubicBezTo>
                  <a:cubicBezTo>
                    <a:pt x="3749" y="4820"/>
                    <a:pt x="4821" y="3749"/>
                    <a:pt x="4821" y="2426"/>
                  </a:cubicBezTo>
                  <a:cubicBezTo>
                    <a:pt x="4821" y="1103"/>
                    <a:pt x="3749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7" name="Google Shape;11147;p70"/>
            <p:cNvSpPr/>
            <p:nvPr/>
          </p:nvSpPr>
          <p:spPr>
            <a:xfrm>
              <a:off x="-33093350" y="2309700"/>
              <a:ext cx="35475" cy="34675"/>
            </a:xfrm>
            <a:custGeom>
              <a:avLst/>
              <a:gdLst/>
              <a:ahLst/>
              <a:cxnLst/>
              <a:rect l="l" t="t" r="r" b="b"/>
              <a:pathLst>
                <a:path w="1419" h="1387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9"/>
                  </a:lnTo>
                  <a:cubicBezTo>
                    <a:pt x="1" y="1229"/>
                    <a:pt x="158" y="1387"/>
                    <a:pt x="347" y="1387"/>
                  </a:cubicBezTo>
                  <a:lnTo>
                    <a:pt x="1040" y="1387"/>
                  </a:lnTo>
                  <a:cubicBezTo>
                    <a:pt x="1229" y="1387"/>
                    <a:pt x="1387" y="1229"/>
                    <a:pt x="1387" y="1009"/>
                  </a:cubicBezTo>
                  <a:cubicBezTo>
                    <a:pt x="1418" y="883"/>
                    <a:pt x="1261" y="694"/>
                    <a:pt x="1072" y="694"/>
                  </a:cubicBez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8" name="Google Shape;11148;p70"/>
            <p:cNvSpPr/>
            <p:nvPr/>
          </p:nvSpPr>
          <p:spPr>
            <a:xfrm>
              <a:off x="-33314675" y="2328600"/>
              <a:ext cx="239475" cy="239450"/>
            </a:xfrm>
            <a:custGeom>
              <a:avLst/>
              <a:gdLst/>
              <a:ahLst/>
              <a:cxnLst/>
              <a:rect l="l" t="t" r="r" b="b"/>
              <a:pathLst>
                <a:path w="9579" h="9578" extrusionOk="0">
                  <a:moveTo>
                    <a:pt x="3057" y="631"/>
                  </a:moveTo>
                  <a:cubicBezTo>
                    <a:pt x="3624" y="631"/>
                    <a:pt x="4096" y="1103"/>
                    <a:pt x="4096" y="1639"/>
                  </a:cubicBezTo>
                  <a:cubicBezTo>
                    <a:pt x="4096" y="2206"/>
                    <a:pt x="3624" y="2678"/>
                    <a:pt x="3057" y="2678"/>
                  </a:cubicBezTo>
                  <a:cubicBezTo>
                    <a:pt x="2521" y="2678"/>
                    <a:pt x="2049" y="2206"/>
                    <a:pt x="2049" y="1639"/>
                  </a:cubicBezTo>
                  <a:cubicBezTo>
                    <a:pt x="2049" y="1103"/>
                    <a:pt x="2490" y="631"/>
                    <a:pt x="3057" y="631"/>
                  </a:cubicBezTo>
                  <a:close/>
                  <a:moveTo>
                    <a:pt x="3063" y="3369"/>
                  </a:moveTo>
                  <a:cubicBezTo>
                    <a:pt x="3690" y="3369"/>
                    <a:pt x="4308" y="3646"/>
                    <a:pt x="4726" y="4065"/>
                  </a:cubicBezTo>
                  <a:lnTo>
                    <a:pt x="4411" y="4065"/>
                  </a:lnTo>
                  <a:cubicBezTo>
                    <a:pt x="3844" y="4065"/>
                    <a:pt x="3372" y="4506"/>
                    <a:pt x="3372" y="5073"/>
                  </a:cubicBezTo>
                  <a:lnTo>
                    <a:pt x="3372" y="6774"/>
                  </a:lnTo>
                  <a:lnTo>
                    <a:pt x="662" y="6774"/>
                  </a:lnTo>
                  <a:lnTo>
                    <a:pt x="662" y="5892"/>
                  </a:lnTo>
                  <a:cubicBezTo>
                    <a:pt x="662" y="4569"/>
                    <a:pt x="1702" y="3435"/>
                    <a:pt x="2962" y="3372"/>
                  </a:cubicBezTo>
                  <a:cubicBezTo>
                    <a:pt x="2996" y="3370"/>
                    <a:pt x="3029" y="3369"/>
                    <a:pt x="3063" y="3369"/>
                  </a:cubicBezTo>
                  <a:close/>
                  <a:moveTo>
                    <a:pt x="7215" y="4726"/>
                  </a:moveTo>
                  <a:cubicBezTo>
                    <a:pt x="7373" y="4726"/>
                    <a:pt x="7530" y="4884"/>
                    <a:pt x="7530" y="5073"/>
                  </a:cubicBezTo>
                  <a:lnTo>
                    <a:pt x="7530" y="6774"/>
                  </a:lnTo>
                  <a:lnTo>
                    <a:pt x="4096" y="6774"/>
                  </a:lnTo>
                  <a:lnTo>
                    <a:pt x="4096" y="5073"/>
                  </a:lnTo>
                  <a:cubicBezTo>
                    <a:pt x="4096" y="4884"/>
                    <a:pt x="4254" y="4726"/>
                    <a:pt x="4443" y="4726"/>
                  </a:cubicBezTo>
                  <a:close/>
                  <a:moveTo>
                    <a:pt x="8586" y="7495"/>
                  </a:moveTo>
                  <a:cubicBezTo>
                    <a:pt x="8753" y="7495"/>
                    <a:pt x="8885" y="7644"/>
                    <a:pt x="8885" y="7845"/>
                  </a:cubicBezTo>
                  <a:lnTo>
                    <a:pt x="8885" y="8885"/>
                  </a:lnTo>
                  <a:lnTo>
                    <a:pt x="662" y="8885"/>
                  </a:lnTo>
                  <a:lnTo>
                    <a:pt x="662" y="7499"/>
                  </a:lnTo>
                  <a:lnTo>
                    <a:pt x="8539" y="7499"/>
                  </a:lnTo>
                  <a:cubicBezTo>
                    <a:pt x="8555" y="7496"/>
                    <a:pt x="8571" y="7495"/>
                    <a:pt x="8586" y="7495"/>
                  </a:cubicBezTo>
                  <a:close/>
                  <a:moveTo>
                    <a:pt x="3057" y="1"/>
                  </a:moveTo>
                  <a:cubicBezTo>
                    <a:pt x="2112" y="1"/>
                    <a:pt x="1387" y="725"/>
                    <a:pt x="1387" y="1702"/>
                  </a:cubicBezTo>
                  <a:cubicBezTo>
                    <a:pt x="1387" y="2206"/>
                    <a:pt x="1576" y="2647"/>
                    <a:pt x="1923" y="2930"/>
                  </a:cubicBezTo>
                  <a:cubicBezTo>
                    <a:pt x="820" y="3403"/>
                    <a:pt x="1" y="4600"/>
                    <a:pt x="1" y="5923"/>
                  </a:cubicBezTo>
                  <a:lnTo>
                    <a:pt x="1" y="9263"/>
                  </a:lnTo>
                  <a:cubicBezTo>
                    <a:pt x="1" y="9420"/>
                    <a:pt x="127" y="9578"/>
                    <a:pt x="316" y="9578"/>
                  </a:cubicBezTo>
                  <a:lnTo>
                    <a:pt x="9200" y="9578"/>
                  </a:lnTo>
                  <a:cubicBezTo>
                    <a:pt x="9421" y="9578"/>
                    <a:pt x="9578" y="9420"/>
                    <a:pt x="9578" y="9200"/>
                  </a:cubicBezTo>
                  <a:lnTo>
                    <a:pt x="9578" y="7845"/>
                  </a:lnTo>
                  <a:cubicBezTo>
                    <a:pt x="9578" y="7278"/>
                    <a:pt x="9106" y="6806"/>
                    <a:pt x="8539" y="6806"/>
                  </a:cubicBezTo>
                  <a:lnTo>
                    <a:pt x="8192" y="6806"/>
                  </a:lnTo>
                  <a:lnTo>
                    <a:pt x="8192" y="5104"/>
                  </a:lnTo>
                  <a:cubicBezTo>
                    <a:pt x="8192" y="4569"/>
                    <a:pt x="7719" y="4096"/>
                    <a:pt x="7152" y="4096"/>
                  </a:cubicBezTo>
                  <a:lnTo>
                    <a:pt x="5577" y="4096"/>
                  </a:lnTo>
                  <a:cubicBezTo>
                    <a:pt x="5231" y="3561"/>
                    <a:pt x="4758" y="3183"/>
                    <a:pt x="4222" y="2930"/>
                  </a:cubicBezTo>
                  <a:cubicBezTo>
                    <a:pt x="4569" y="2615"/>
                    <a:pt x="4758" y="2206"/>
                    <a:pt x="4758" y="1702"/>
                  </a:cubicBezTo>
                  <a:cubicBezTo>
                    <a:pt x="4758" y="725"/>
                    <a:pt x="4002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49" name="Google Shape;11149;p70"/>
          <p:cNvSpPr/>
          <p:nvPr/>
        </p:nvSpPr>
        <p:spPr>
          <a:xfrm>
            <a:off x="3976291" y="2501876"/>
            <a:ext cx="336724" cy="336753"/>
          </a:xfrm>
          <a:custGeom>
            <a:avLst/>
            <a:gdLst/>
            <a:ahLst/>
            <a:cxnLst/>
            <a:rect l="l" t="t" r="r" b="b"/>
            <a:pathLst>
              <a:path w="11752" h="11753" extrusionOk="0">
                <a:moveTo>
                  <a:pt x="9672" y="725"/>
                </a:moveTo>
                <a:lnTo>
                  <a:pt x="9672" y="4191"/>
                </a:lnTo>
                <a:cubicBezTo>
                  <a:pt x="9546" y="4160"/>
                  <a:pt x="9420" y="4160"/>
                  <a:pt x="9294" y="4160"/>
                </a:cubicBezTo>
                <a:cubicBezTo>
                  <a:pt x="9200" y="4160"/>
                  <a:pt x="9074" y="4191"/>
                  <a:pt x="8948" y="4223"/>
                </a:cubicBezTo>
                <a:lnTo>
                  <a:pt x="8948" y="3844"/>
                </a:lnTo>
                <a:cubicBezTo>
                  <a:pt x="8948" y="3277"/>
                  <a:pt x="8475" y="2805"/>
                  <a:pt x="7939" y="2805"/>
                </a:cubicBezTo>
                <a:cubicBezTo>
                  <a:pt x="7813" y="2805"/>
                  <a:pt x="7687" y="2836"/>
                  <a:pt x="7561" y="2836"/>
                </a:cubicBezTo>
                <a:lnTo>
                  <a:pt x="7561" y="2458"/>
                </a:lnTo>
                <a:cubicBezTo>
                  <a:pt x="7561" y="1891"/>
                  <a:pt x="7089" y="1419"/>
                  <a:pt x="6553" y="1419"/>
                </a:cubicBezTo>
                <a:cubicBezTo>
                  <a:pt x="6427" y="1419"/>
                  <a:pt x="6364" y="1419"/>
                  <a:pt x="6238" y="1482"/>
                </a:cubicBezTo>
                <a:cubicBezTo>
                  <a:pt x="6427" y="1041"/>
                  <a:pt x="6837" y="725"/>
                  <a:pt x="7246" y="725"/>
                </a:cubicBezTo>
                <a:close/>
                <a:moveTo>
                  <a:pt x="11090" y="1419"/>
                </a:moveTo>
                <a:lnTo>
                  <a:pt x="11090" y="4884"/>
                </a:lnTo>
                <a:cubicBezTo>
                  <a:pt x="10964" y="4853"/>
                  <a:pt x="10838" y="4853"/>
                  <a:pt x="10712" y="4853"/>
                </a:cubicBezTo>
                <a:cubicBezTo>
                  <a:pt x="10617" y="4853"/>
                  <a:pt x="10491" y="4884"/>
                  <a:pt x="10365" y="4884"/>
                </a:cubicBezTo>
                <a:lnTo>
                  <a:pt x="10365" y="1419"/>
                </a:lnTo>
                <a:close/>
                <a:moveTo>
                  <a:pt x="4537" y="725"/>
                </a:moveTo>
                <a:cubicBezTo>
                  <a:pt x="5104" y="725"/>
                  <a:pt x="5577" y="1198"/>
                  <a:pt x="5577" y="1734"/>
                </a:cubicBezTo>
                <a:lnTo>
                  <a:pt x="5577" y="5010"/>
                </a:lnTo>
                <a:lnTo>
                  <a:pt x="4474" y="6113"/>
                </a:lnTo>
                <a:cubicBezTo>
                  <a:pt x="4253" y="6302"/>
                  <a:pt x="4096" y="6585"/>
                  <a:pt x="4033" y="6869"/>
                </a:cubicBezTo>
                <a:lnTo>
                  <a:pt x="2143" y="6869"/>
                </a:lnTo>
                <a:lnTo>
                  <a:pt x="2143" y="725"/>
                </a:lnTo>
                <a:close/>
                <a:moveTo>
                  <a:pt x="1418" y="1419"/>
                </a:moveTo>
                <a:lnTo>
                  <a:pt x="1418" y="7247"/>
                </a:lnTo>
                <a:cubicBezTo>
                  <a:pt x="1418" y="7468"/>
                  <a:pt x="1575" y="7625"/>
                  <a:pt x="1796" y="7625"/>
                </a:cubicBezTo>
                <a:lnTo>
                  <a:pt x="3938" y="7625"/>
                </a:lnTo>
                <a:cubicBezTo>
                  <a:pt x="4001" y="7846"/>
                  <a:pt x="4064" y="8098"/>
                  <a:pt x="4190" y="8287"/>
                </a:cubicBezTo>
                <a:lnTo>
                  <a:pt x="725" y="8287"/>
                </a:lnTo>
                <a:lnTo>
                  <a:pt x="725" y="1419"/>
                </a:lnTo>
                <a:close/>
                <a:moveTo>
                  <a:pt x="6648" y="2112"/>
                </a:moveTo>
                <a:cubicBezTo>
                  <a:pt x="6837" y="2112"/>
                  <a:pt x="6994" y="2269"/>
                  <a:pt x="6994" y="2458"/>
                </a:cubicBezTo>
                <a:lnTo>
                  <a:pt x="6994" y="6554"/>
                </a:lnTo>
                <a:cubicBezTo>
                  <a:pt x="6994" y="6743"/>
                  <a:pt x="7152" y="6900"/>
                  <a:pt x="7341" y="6900"/>
                </a:cubicBezTo>
                <a:cubicBezTo>
                  <a:pt x="7530" y="6900"/>
                  <a:pt x="7687" y="6743"/>
                  <a:pt x="7687" y="6554"/>
                </a:cubicBezTo>
                <a:lnTo>
                  <a:pt x="7687" y="3844"/>
                </a:lnTo>
                <a:cubicBezTo>
                  <a:pt x="7687" y="3624"/>
                  <a:pt x="7845" y="3466"/>
                  <a:pt x="8065" y="3466"/>
                </a:cubicBezTo>
                <a:cubicBezTo>
                  <a:pt x="8254" y="3466"/>
                  <a:pt x="8412" y="3624"/>
                  <a:pt x="8412" y="3844"/>
                </a:cubicBezTo>
                <a:lnTo>
                  <a:pt x="8412" y="6554"/>
                </a:lnTo>
                <a:cubicBezTo>
                  <a:pt x="8412" y="6743"/>
                  <a:pt x="8570" y="6900"/>
                  <a:pt x="8759" y="6900"/>
                </a:cubicBezTo>
                <a:cubicBezTo>
                  <a:pt x="8948" y="6900"/>
                  <a:pt x="9105" y="6743"/>
                  <a:pt x="9105" y="6554"/>
                </a:cubicBezTo>
                <a:lnTo>
                  <a:pt x="9105" y="5168"/>
                </a:lnTo>
                <a:cubicBezTo>
                  <a:pt x="9105" y="4979"/>
                  <a:pt x="9263" y="4821"/>
                  <a:pt x="9483" y="4821"/>
                </a:cubicBezTo>
                <a:cubicBezTo>
                  <a:pt x="9672" y="4821"/>
                  <a:pt x="9830" y="4979"/>
                  <a:pt x="9830" y="5168"/>
                </a:cubicBezTo>
                <a:lnTo>
                  <a:pt x="9830" y="6554"/>
                </a:lnTo>
                <a:cubicBezTo>
                  <a:pt x="9830" y="6743"/>
                  <a:pt x="9987" y="6900"/>
                  <a:pt x="10176" y="6900"/>
                </a:cubicBezTo>
                <a:cubicBezTo>
                  <a:pt x="10365" y="6900"/>
                  <a:pt x="10523" y="6743"/>
                  <a:pt x="10523" y="6554"/>
                </a:cubicBezTo>
                <a:lnTo>
                  <a:pt x="10523" y="5892"/>
                </a:lnTo>
                <a:cubicBezTo>
                  <a:pt x="10523" y="5672"/>
                  <a:pt x="10680" y="5514"/>
                  <a:pt x="10901" y="5514"/>
                </a:cubicBezTo>
                <a:cubicBezTo>
                  <a:pt x="11090" y="5514"/>
                  <a:pt x="11247" y="5672"/>
                  <a:pt x="11247" y="5892"/>
                </a:cubicBezTo>
                <a:cubicBezTo>
                  <a:pt x="11090" y="5955"/>
                  <a:pt x="11090" y="8633"/>
                  <a:pt x="11090" y="8791"/>
                </a:cubicBezTo>
                <a:cubicBezTo>
                  <a:pt x="11090" y="9043"/>
                  <a:pt x="10995" y="9232"/>
                  <a:pt x="10838" y="9389"/>
                </a:cubicBezTo>
                <a:cubicBezTo>
                  <a:pt x="10586" y="9673"/>
                  <a:pt x="10397" y="10051"/>
                  <a:pt x="10397" y="10460"/>
                </a:cubicBezTo>
                <a:lnTo>
                  <a:pt x="10397" y="11028"/>
                </a:lnTo>
                <a:lnTo>
                  <a:pt x="6270" y="11028"/>
                </a:lnTo>
                <a:lnTo>
                  <a:pt x="6270" y="10397"/>
                </a:lnTo>
                <a:cubicBezTo>
                  <a:pt x="6270" y="10051"/>
                  <a:pt x="6144" y="9673"/>
                  <a:pt x="5923" y="9389"/>
                </a:cubicBezTo>
                <a:lnTo>
                  <a:pt x="4852" y="7972"/>
                </a:lnTo>
                <a:cubicBezTo>
                  <a:pt x="4537" y="7562"/>
                  <a:pt x="4600" y="6995"/>
                  <a:pt x="4946" y="6617"/>
                </a:cubicBezTo>
                <a:lnTo>
                  <a:pt x="5577" y="5987"/>
                </a:lnTo>
                <a:lnTo>
                  <a:pt x="5577" y="6554"/>
                </a:lnTo>
                <a:cubicBezTo>
                  <a:pt x="5577" y="6743"/>
                  <a:pt x="5734" y="6900"/>
                  <a:pt x="5923" y="6900"/>
                </a:cubicBezTo>
                <a:cubicBezTo>
                  <a:pt x="6112" y="6900"/>
                  <a:pt x="6270" y="6743"/>
                  <a:pt x="6270" y="6554"/>
                </a:cubicBezTo>
                <a:lnTo>
                  <a:pt x="6270" y="2458"/>
                </a:lnTo>
                <a:cubicBezTo>
                  <a:pt x="6270" y="2269"/>
                  <a:pt x="6427" y="2112"/>
                  <a:pt x="6648" y="2112"/>
                </a:cubicBezTo>
                <a:close/>
                <a:moveTo>
                  <a:pt x="1733" y="1"/>
                </a:moveTo>
                <a:cubicBezTo>
                  <a:pt x="1544" y="1"/>
                  <a:pt x="1386" y="158"/>
                  <a:pt x="1386" y="379"/>
                </a:cubicBezTo>
                <a:lnTo>
                  <a:pt x="1386" y="725"/>
                </a:lnTo>
                <a:lnTo>
                  <a:pt x="378" y="725"/>
                </a:lnTo>
                <a:cubicBezTo>
                  <a:pt x="158" y="725"/>
                  <a:pt x="0" y="883"/>
                  <a:pt x="0" y="1072"/>
                </a:cubicBezTo>
                <a:lnTo>
                  <a:pt x="0" y="8602"/>
                </a:lnTo>
                <a:cubicBezTo>
                  <a:pt x="0" y="8791"/>
                  <a:pt x="158" y="8948"/>
                  <a:pt x="378" y="8948"/>
                </a:cubicBezTo>
                <a:lnTo>
                  <a:pt x="4663" y="8948"/>
                </a:lnTo>
                <a:lnTo>
                  <a:pt x="5293" y="9830"/>
                </a:lnTo>
                <a:cubicBezTo>
                  <a:pt x="5419" y="9988"/>
                  <a:pt x="5482" y="10208"/>
                  <a:pt x="5482" y="10460"/>
                </a:cubicBezTo>
                <a:lnTo>
                  <a:pt x="5482" y="11406"/>
                </a:lnTo>
                <a:cubicBezTo>
                  <a:pt x="5482" y="11595"/>
                  <a:pt x="5640" y="11752"/>
                  <a:pt x="5829" y="11752"/>
                </a:cubicBezTo>
                <a:lnTo>
                  <a:pt x="10649" y="11752"/>
                </a:lnTo>
                <a:cubicBezTo>
                  <a:pt x="10838" y="11752"/>
                  <a:pt x="10995" y="11595"/>
                  <a:pt x="10995" y="11406"/>
                </a:cubicBezTo>
                <a:lnTo>
                  <a:pt x="10995" y="10460"/>
                </a:lnTo>
                <a:cubicBezTo>
                  <a:pt x="10995" y="10208"/>
                  <a:pt x="11090" y="10019"/>
                  <a:pt x="11247" y="9862"/>
                </a:cubicBezTo>
                <a:cubicBezTo>
                  <a:pt x="11500" y="9578"/>
                  <a:pt x="11657" y="9200"/>
                  <a:pt x="11657" y="8791"/>
                </a:cubicBezTo>
                <a:lnTo>
                  <a:pt x="11657" y="1072"/>
                </a:lnTo>
                <a:cubicBezTo>
                  <a:pt x="11752" y="883"/>
                  <a:pt x="11594" y="725"/>
                  <a:pt x="11405" y="725"/>
                </a:cubicBezTo>
                <a:lnTo>
                  <a:pt x="10365" y="725"/>
                </a:lnTo>
                <a:lnTo>
                  <a:pt x="10365" y="379"/>
                </a:lnTo>
                <a:cubicBezTo>
                  <a:pt x="10365" y="158"/>
                  <a:pt x="10208" y="1"/>
                  <a:pt x="10019" y="1"/>
                </a:cubicBezTo>
                <a:lnTo>
                  <a:pt x="7246" y="1"/>
                </a:lnTo>
                <a:cubicBezTo>
                  <a:pt x="6711" y="1"/>
                  <a:pt x="6207" y="284"/>
                  <a:pt x="5892" y="662"/>
                </a:cubicBezTo>
                <a:cubicBezTo>
                  <a:pt x="5577" y="253"/>
                  <a:pt x="5041" y="1"/>
                  <a:pt x="450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50" name="Google Shape;11150;p70"/>
          <p:cNvGrpSpPr/>
          <p:nvPr/>
        </p:nvGrpSpPr>
        <p:grpSpPr>
          <a:xfrm>
            <a:off x="6090314" y="1682567"/>
            <a:ext cx="334031" cy="334002"/>
            <a:chOff x="-31523625" y="1939525"/>
            <a:chExt cx="291450" cy="291425"/>
          </a:xfrm>
        </p:grpSpPr>
        <p:sp>
          <p:nvSpPr>
            <p:cNvPr id="11151" name="Google Shape;11151;p70"/>
            <p:cNvSpPr/>
            <p:nvPr/>
          </p:nvSpPr>
          <p:spPr>
            <a:xfrm>
              <a:off x="-31523625" y="19395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2269" y="756"/>
                  </a:moveTo>
                  <a:cubicBezTo>
                    <a:pt x="2899" y="756"/>
                    <a:pt x="3372" y="1260"/>
                    <a:pt x="3372" y="1859"/>
                  </a:cubicBezTo>
                  <a:cubicBezTo>
                    <a:pt x="3372" y="2363"/>
                    <a:pt x="3057" y="2615"/>
                    <a:pt x="2805" y="2867"/>
                  </a:cubicBezTo>
                  <a:cubicBezTo>
                    <a:pt x="2710" y="2962"/>
                    <a:pt x="2679" y="3025"/>
                    <a:pt x="2679" y="3119"/>
                  </a:cubicBezTo>
                  <a:lnTo>
                    <a:pt x="2679" y="7246"/>
                  </a:lnTo>
                  <a:cubicBezTo>
                    <a:pt x="2679" y="7341"/>
                    <a:pt x="2710" y="7435"/>
                    <a:pt x="2805" y="7498"/>
                  </a:cubicBezTo>
                  <a:cubicBezTo>
                    <a:pt x="3057" y="7750"/>
                    <a:pt x="3372" y="8002"/>
                    <a:pt x="3372" y="8506"/>
                  </a:cubicBezTo>
                  <a:cubicBezTo>
                    <a:pt x="3372" y="9137"/>
                    <a:pt x="2868" y="9609"/>
                    <a:pt x="2269" y="9609"/>
                  </a:cubicBezTo>
                  <a:lnTo>
                    <a:pt x="1765" y="9609"/>
                  </a:lnTo>
                  <a:cubicBezTo>
                    <a:pt x="1167" y="9609"/>
                    <a:pt x="663" y="9137"/>
                    <a:pt x="663" y="8506"/>
                  </a:cubicBezTo>
                  <a:cubicBezTo>
                    <a:pt x="663" y="8002"/>
                    <a:pt x="978" y="7750"/>
                    <a:pt x="1261" y="7498"/>
                  </a:cubicBezTo>
                  <a:cubicBezTo>
                    <a:pt x="1324" y="7404"/>
                    <a:pt x="1356" y="7341"/>
                    <a:pt x="1356" y="7246"/>
                  </a:cubicBezTo>
                  <a:lnTo>
                    <a:pt x="1356" y="3119"/>
                  </a:lnTo>
                  <a:cubicBezTo>
                    <a:pt x="1356" y="3025"/>
                    <a:pt x="1324" y="2930"/>
                    <a:pt x="1261" y="2867"/>
                  </a:cubicBezTo>
                  <a:cubicBezTo>
                    <a:pt x="978" y="2615"/>
                    <a:pt x="663" y="2363"/>
                    <a:pt x="663" y="1859"/>
                  </a:cubicBezTo>
                  <a:cubicBezTo>
                    <a:pt x="663" y="1229"/>
                    <a:pt x="1167" y="756"/>
                    <a:pt x="1765" y="756"/>
                  </a:cubicBezTo>
                  <a:close/>
                  <a:moveTo>
                    <a:pt x="10650" y="2048"/>
                  </a:moveTo>
                  <a:cubicBezTo>
                    <a:pt x="10870" y="2048"/>
                    <a:pt x="11028" y="2205"/>
                    <a:pt x="11028" y="2395"/>
                  </a:cubicBezTo>
                  <a:lnTo>
                    <a:pt x="11028" y="9294"/>
                  </a:lnTo>
                  <a:lnTo>
                    <a:pt x="10965" y="9294"/>
                  </a:lnTo>
                  <a:cubicBezTo>
                    <a:pt x="10965" y="9483"/>
                    <a:pt x="10807" y="9641"/>
                    <a:pt x="10618" y="9641"/>
                  </a:cubicBezTo>
                  <a:lnTo>
                    <a:pt x="3687" y="9641"/>
                  </a:lnTo>
                  <a:cubicBezTo>
                    <a:pt x="3939" y="9326"/>
                    <a:pt x="4097" y="8948"/>
                    <a:pt x="4097" y="8538"/>
                  </a:cubicBezTo>
                  <a:cubicBezTo>
                    <a:pt x="4097" y="8065"/>
                    <a:pt x="3876" y="7593"/>
                    <a:pt x="3561" y="7278"/>
                  </a:cubicBezTo>
                  <a:lnTo>
                    <a:pt x="3404" y="7120"/>
                  </a:lnTo>
                  <a:lnTo>
                    <a:pt x="3404" y="3245"/>
                  </a:lnTo>
                  <a:cubicBezTo>
                    <a:pt x="3624" y="3025"/>
                    <a:pt x="4002" y="2710"/>
                    <a:pt x="4097" y="2048"/>
                  </a:cubicBezTo>
                  <a:close/>
                  <a:moveTo>
                    <a:pt x="4758" y="10334"/>
                  </a:moveTo>
                  <a:lnTo>
                    <a:pt x="4758" y="10649"/>
                  </a:lnTo>
                  <a:cubicBezTo>
                    <a:pt x="4758" y="10838"/>
                    <a:pt x="4601" y="10995"/>
                    <a:pt x="4412" y="10995"/>
                  </a:cubicBezTo>
                  <a:lnTo>
                    <a:pt x="2710" y="10995"/>
                  </a:lnTo>
                  <a:cubicBezTo>
                    <a:pt x="2521" y="10995"/>
                    <a:pt x="2364" y="10838"/>
                    <a:pt x="2364" y="10649"/>
                  </a:cubicBezTo>
                  <a:lnTo>
                    <a:pt x="2364" y="10334"/>
                  </a:lnTo>
                  <a:close/>
                  <a:moveTo>
                    <a:pt x="1797" y="0"/>
                  </a:moveTo>
                  <a:cubicBezTo>
                    <a:pt x="820" y="0"/>
                    <a:pt x="1" y="788"/>
                    <a:pt x="1" y="1827"/>
                  </a:cubicBezTo>
                  <a:cubicBezTo>
                    <a:pt x="1" y="2300"/>
                    <a:pt x="190" y="2773"/>
                    <a:pt x="505" y="3088"/>
                  </a:cubicBezTo>
                  <a:lnTo>
                    <a:pt x="663" y="3245"/>
                  </a:lnTo>
                  <a:lnTo>
                    <a:pt x="663" y="7089"/>
                  </a:lnTo>
                  <a:cubicBezTo>
                    <a:pt x="474" y="7278"/>
                    <a:pt x="1" y="7719"/>
                    <a:pt x="1" y="8506"/>
                  </a:cubicBezTo>
                  <a:cubicBezTo>
                    <a:pt x="1" y="9452"/>
                    <a:pt x="694" y="10208"/>
                    <a:pt x="1639" y="10271"/>
                  </a:cubicBezTo>
                  <a:lnTo>
                    <a:pt x="1734" y="10271"/>
                  </a:lnTo>
                  <a:lnTo>
                    <a:pt x="1734" y="10649"/>
                  </a:lnTo>
                  <a:cubicBezTo>
                    <a:pt x="1734" y="11184"/>
                    <a:pt x="2206" y="11657"/>
                    <a:pt x="2742" y="11657"/>
                  </a:cubicBezTo>
                  <a:lnTo>
                    <a:pt x="4443" y="11657"/>
                  </a:lnTo>
                  <a:cubicBezTo>
                    <a:pt x="5010" y="11657"/>
                    <a:pt x="5451" y="11184"/>
                    <a:pt x="5451" y="10649"/>
                  </a:cubicBezTo>
                  <a:lnTo>
                    <a:pt x="5451" y="10334"/>
                  </a:lnTo>
                  <a:lnTo>
                    <a:pt x="10618" y="10334"/>
                  </a:lnTo>
                  <a:cubicBezTo>
                    <a:pt x="11185" y="10334"/>
                    <a:pt x="11658" y="9861"/>
                    <a:pt x="11658" y="9294"/>
                  </a:cubicBezTo>
                  <a:lnTo>
                    <a:pt x="11658" y="2395"/>
                  </a:lnTo>
                  <a:cubicBezTo>
                    <a:pt x="11658" y="1827"/>
                    <a:pt x="11185" y="1386"/>
                    <a:pt x="10618" y="1386"/>
                  </a:cubicBezTo>
                  <a:lnTo>
                    <a:pt x="4034" y="1386"/>
                  </a:lnTo>
                  <a:cubicBezTo>
                    <a:pt x="3845" y="599"/>
                    <a:pt x="3151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2" name="Google Shape;11152;p70"/>
            <p:cNvSpPr/>
            <p:nvPr/>
          </p:nvSpPr>
          <p:spPr>
            <a:xfrm>
              <a:off x="-31404675" y="2007250"/>
              <a:ext cx="138625" cy="52800"/>
            </a:xfrm>
            <a:custGeom>
              <a:avLst/>
              <a:gdLst/>
              <a:ahLst/>
              <a:cxnLst/>
              <a:rect l="l" t="t" r="r" b="b"/>
              <a:pathLst>
                <a:path w="5545" h="2112" extrusionOk="0">
                  <a:moveTo>
                    <a:pt x="4852" y="725"/>
                  </a:moveTo>
                  <a:lnTo>
                    <a:pt x="4852" y="1418"/>
                  </a:lnTo>
                  <a:lnTo>
                    <a:pt x="693" y="1418"/>
                  </a:lnTo>
                  <a:lnTo>
                    <a:pt x="693" y="72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47" y="2111"/>
                  </a:cubicBezTo>
                  <a:lnTo>
                    <a:pt x="5199" y="2111"/>
                  </a:lnTo>
                  <a:cubicBezTo>
                    <a:pt x="5388" y="2111"/>
                    <a:pt x="5545" y="1954"/>
                    <a:pt x="5545" y="1733"/>
                  </a:cubicBezTo>
                  <a:lnTo>
                    <a:pt x="5545" y="379"/>
                  </a:lnTo>
                  <a:cubicBezTo>
                    <a:pt x="5514" y="158"/>
                    <a:pt x="5356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3" name="Google Shape;11153;p70"/>
            <p:cNvSpPr/>
            <p:nvPr/>
          </p:nvSpPr>
          <p:spPr>
            <a:xfrm>
              <a:off x="-31404675" y="20773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229" y="725"/>
                    <a:pt x="1386" y="568"/>
                    <a:pt x="1386" y="347"/>
                  </a:cubicBezTo>
                  <a:cubicBezTo>
                    <a:pt x="1386" y="158"/>
                    <a:pt x="1229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4" name="Google Shape;11154;p70"/>
            <p:cNvSpPr/>
            <p:nvPr/>
          </p:nvSpPr>
          <p:spPr>
            <a:xfrm>
              <a:off x="-31353475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5" name="Google Shape;11155;p70"/>
            <p:cNvSpPr/>
            <p:nvPr/>
          </p:nvSpPr>
          <p:spPr>
            <a:xfrm>
              <a:off x="-31301500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47"/>
                  </a:cubicBezTo>
                  <a:cubicBezTo>
                    <a:pt x="1387" y="158"/>
                    <a:pt x="122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6" name="Google Shape;11156;p70"/>
            <p:cNvSpPr/>
            <p:nvPr/>
          </p:nvSpPr>
          <p:spPr>
            <a:xfrm>
              <a:off x="-31404675" y="21120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08" y="694"/>
                  </a:lnTo>
                  <a:cubicBezTo>
                    <a:pt x="1229" y="694"/>
                    <a:pt x="1386" y="536"/>
                    <a:pt x="1386" y="347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7" name="Google Shape;11157;p70"/>
            <p:cNvSpPr/>
            <p:nvPr/>
          </p:nvSpPr>
          <p:spPr>
            <a:xfrm>
              <a:off x="-31353475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8" name="Google Shape;11158;p70"/>
            <p:cNvSpPr/>
            <p:nvPr/>
          </p:nvSpPr>
          <p:spPr>
            <a:xfrm>
              <a:off x="-31301500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9" name="Google Shape;11159;p70"/>
            <p:cNvSpPr/>
            <p:nvPr/>
          </p:nvSpPr>
          <p:spPr>
            <a:xfrm>
              <a:off x="-31404675" y="2145075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08" y="726"/>
                  </a:lnTo>
                  <a:cubicBezTo>
                    <a:pt x="1229" y="726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0" name="Google Shape;11160;p70"/>
            <p:cNvSpPr/>
            <p:nvPr/>
          </p:nvSpPr>
          <p:spPr>
            <a:xfrm>
              <a:off x="-31353475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1" y="726"/>
                  </a:lnTo>
                  <a:cubicBezTo>
                    <a:pt x="1260" y="726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1" name="Google Shape;11161;p70"/>
            <p:cNvSpPr/>
            <p:nvPr/>
          </p:nvSpPr>
          <p:spPr>
            <a:xfrm>
              <a:off x="-31301500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2" y="726"/>
                  </a:lnTo>
                  <a:cubicBezTo>
                    <a:pt x="1261" y="726"/>
                    <a:pt x="1418" y="568"/>
                    <a:pt x="1418" y="379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2" name="Google Shape;11162;p70"/>
          <p:cNvGrpSpPr/>
          <p:nvPr/>
        </p:nvGrpSpPr>
        <p:grpSpPr>
          <a:xfrm>
            <a:off x="6089411" y="2108630"/>
            <a:ext cx="335836" cy="334031"/>
            <a:chOff x="-31523625" y="2298675"/>
            <a:chExt cx="293025" cy="291450"/>
          </a:xfrm>
        </p:grpSpPr>
        <p:sp>
          <p:nvSpPr>
            <p:cNvPr id="11163" name="Google Shape;11163;p70"/>
            <p:cNvSpPr/>
            <p:nvPr/>
          </p:nvSpPr>
          <p:spPr>
            <a:xfrm>
              <a:off x="-31523625" y="22986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4443" y="630"/>
                  </a:moveTo>
                  <a:cubicBezTo>
                    <a:pt x="4632" y="630"/>
                    <a:pt x="4790" y="788"/>
                    <a:pt x="4790" y="977"/>
                  </a:cubicBezTo>
                  <a:cubicBezTo>
                    <a:pt x="4790" y="1198"/>
                    <a:pt x="4632" y="1355"/>
                    <a:pt x="4443" y="1355"/>
                  </a:cubicBezTo>
                  <a:cubicBezTo>
                    <a:pt x="4254" y="1355"/>
                    <a:pt x="4097" y="1198"/>
                    <a:pt x="4097" y="977"/>
                  </a:cubicBezTo>
                  <a:cubicBezTo>
                    <a:pt x="4097" y="788"/>
                    <a:pt x="4254" y="630"/>
                    <a:pt x="4443" y="630"/>
                  </a:cubicBezTo>
                  <a:close/>
                  <a:moveTo>
                    <a:pt x="7153" y="3434"/>
                  </a:moveTo>
                  <a:cubicBezTo>
                    <a:pt x="6523" y="3938"/>
                    <a:pt x="6176" y="4663"/>
                    <a:pt x="6176" y="5482"/>
                  </a:cubicBezTo>
                  <a:lnTo>
                    <a:pt x="6176" y="7530"/>
                  </a:lnTo>
                  <a:lnTo>
                    <a:pt x="663" y="7530"/>
                  </a:lnTo>
                  <a:lnTo>
                    <a:pt x="663" y="5482"/>
                  </a:lnTo>
                  <a:cubicBezTo>
                    <a:pt x="663" y="4348"/>
                    <a:pt x="1576" y="3434"/>
                    <a:pt x="2710" y="3434"/>
                  </a:cubicBezTo>
                  <a:lnTo>
                    <a:pt x="4790" y="3434"/>
                  </a:lnTo>
                  <a:lnTo>
                    <a:pt x="4790" y="4474"/>
                  </a:lnTo>
                  <a:cubicBezTo>
                    <a:pt x="4790" y="4663"/>
                    <a:pt x="4947" y="4821"/>
                    <a:pt x="5136" y="4821"/>
                  </a:cubicBezTo>
                  <a:cubicBezTo>
                    <a:pt x="5357" y="4821"/>
                    <a:pt x="5514" y="4663"/>
                    <a:pt x="5514" y="4474"/>
                  </a:cubicBezTo>
                  <a:lnTo>
                    <a:pt x="5514" y="3434"/>
                  </a:lnTo>
                  <a:close/>
                  <a:moveTo>
                    <a:pt x="6176" y="8255"/>
                  </a:moveTo>
                  <a:lnTo>
                    <a:pt x="6176" y="8916"/>
                  </a:lnTo>
                  <a:lnTo>
                    <a:pt x="663" y="8916"/>
                  </a:lnTo>
                  <a:lnTo>
                    <a:pt x="663" y="8255"/>
                  </a:lnTo>
                  <a:close/>
                  <a:moveTo>
                    <a:pt x="8917" y="3434"/>
                  </a:moveTo>
                  <a:cubicBezTo>
                    <a:pt x="10083" y="3434"/>
                    <a:pt x="10965" y="4348"/>
                    <a:pt x="10965" y="5482"/>
                  </a:cubicBezTo>
                  <a:lnTo>
                    <a:pt x="10965" y="8916"/>
                  </a:lnTo>
                  <a:lnTo>
                    <a:pt x="6869" y="8916"/>
                  </a:lnTo>
                  <a:lnTo>
                    <a:pt x="6869" y="5482"/>
                  </a:lnTo>
                  <a:cubicBezTo>
                    <a:pt x="6869" y="4380"/>
                    <a:pt x="7783" y="3434"/>
                    <a:pt x="8917" y="3434"/>
                  </a:cubicBezTo>
                  <a:close/>
                  <a:moveTo>
                    <a:pt x="4790" y="9609"/>
                  </a:moveTo>
                  <a:lnTo>
                    <a:pt x="4790" y="10996"/>
                  </a:lnTo>
                  <a:lnTo>
                    <a:pt x="4128" y="10996"/>
                  </a:lnTo>
                  <a:lnTo>
                    <a:pt x="4128" y="9609"/>
                  </a:lnTo>
                  <a:close/>
                  <a:moveTo>
                    <a:pt x="4443" y="0"/>
                  </a:moveTo>
                  <a:cubicBezTo>
                    <a:pt x="3876" y="0"/>
                    <a:pt x="3404" y="473"/>
                    <a:pt x="3404" y="1040"/>
                  </a:cubicBezTo>
                  <a:cubicBezTo>
                    <a:pt x="3404" y="1576"/>
                    <a:pt x="3876" y="2048"/>
                    <a:pt x="4443" y="2048"/>
                  </a:cubicBezTo>
                  <a:cubicBezTo>
                    <a:pt x="4569" y="2048"/>
                    <a:pt x="4664" y="2017"/>
                    <a:pt x="4790" y="2017"/>
                  </a:cubicBezTo>
                  <a:lnTo>
                    <a:pt x="4790" y="2773"/>
                  </a:lnTo>
                  <a:lnTo>
                    <a:pt x="2710" y="2773"/>
                  </a:lnTo>
                  <a:cubicBezTo>
                    <a:pt x="1198" y="2773"/>
                    <a:pt x="1" y="4001"/>
                    <a:pt x="1" y="5482"/>
                  </a:cubicBezTo>
                  <a:lnTo>
                    <a:pt x="1" y="9231"/>
                  </a:lnTo>
                  <a:cubicBezTo>
                    <a:pt x="1" y="9420"/>
                    <a:pt x="159" y="9578"/>
                    <a:pt x="348" y="9578"/>
                  </a:cubicBezTo>
                  <a:lnTo>
                    <a:pt x="3467" y="9578"/>
                  </a:lnTo>
                  <a:lnTo>
                    <a:pt x="3467" y="11311"/>
                  </a:lnTo>
                  <a:cubicBezTo>
                    <a:pt x="3467" y="11500"/>
                    <a:pt x="3624" y="11657"/>
                    <a:pt x="3813" y="11657"/>
                  </a:cubicBezTo>
                  <a:lnTo>
                    <a:pt x="5199" y="11657"/>
                  </a:lnTo>
                  <a:cubicBezTo>
                    <a:pt x="5388" y="11657"/>
                    <a:pt x="5546" y="11500"/>
                    <a:pt x="5546" y="11311"/>
                  </a:cubicBezTo>
                  <a:lnTo>
                    <a:pt x="5546" y="9578"/>
                  </a:lnTo>
                  <a:lnTo>
                    <a:pt x="11374" y="9578"/>
                  </a:lnTo>
                  <a:cubicBezTo>
                    <a:pt x="11563" y="9578"/>
                    <a:pt x="11721" y="9420"/>
                    <a:pt x="11721" y="9231"/>
                  </a:cubicBezTo>
                  <a:lnTo>
                    <a:pt x="11721" y="5482"/>
                  </a:lnTo>
                  <a:cubicBezTo>
                    <a:pt x="11658" y="4001"/>
                    <a:pt x="10429" y="2773"/>
                    <a:pt x="8917" y="2773"/>
                  </a:cubicBezTo>
                  <a:lnTo>
                    <a:pt x="5451" y="2773"/>
                  </a:lnTo>
                  <a:lnTo>
                    <a:pt x="5451" y="1040"/>
                  </a:lnTo>
                  <a:cubicBezTo>
                    <a:pt x="5451" y="473"/>
                    <a:pt x="4979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4" name="Google Shape;11164;p70"/>
            <p:cNvSpPr/>
            <p:nvPr/>
          </p:nvSpPr>
          <p:spPr>
            <a:xfrm>
              <a:off x="-31334575" y="2452250"/>
              <a:ext cx="67750" cy="51225"/>
            </a:xfrm>
            <a:custGeom>
              <a:avLst/>
              <a:gdLst/>
              <a:ahLst/>
              <a:cxnLst/>
              <a:rect l="l" t="t" r="r" b="b"/>
              <a:pathLst>
                <a:path w="2710" h="2049" extrusionOk="0">
                  <a:moveTo>
                    <a:pt x="1670" y="694"/>
                  </a:moveTo>
                  <a:cubicBezTo>
                    <a:pt x="1890" y="694"/>
                    <a:pt x="2048" y="851"/>
                    <a:pt x="2048" y="1040"/>
                  </a:cubicBezTo>
                  <a:cubicBezTo>
                    <a:pt x="2048" y="1229"/>
                    <a:pt x="1890" y="1387"/>
                    <a:pt x="1670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9"/>
                    <a:pt x="1008" y="2049"/>
                  </a:cubicBezTo>
                  <a:lnTo>
                    <a:pt x="1670" y="2049"/>
                  </a:lnTo>
                  <a:cubicBezTo>
                    <a:pt x="2237" y="2049"/>
                    <a:pt x="2710" y="1576"/>
                    <a:pt x="2710" y="1040"/>
                  </a:cubicBezTo>
                  <a:cubicBezTo>
                    <a:pt x="2710" y="473"/>
                    <a:pt x="226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5" name="Google Shape;11165;p70"/>
            <p:cNvSpPr/>
            <p:nvPr/>
          </p:nvSpPr>
          <p:spPr>
            <a:xfrm>
              <a:off x="-31334575" y="2419175"/>
              <a:ext cx="68525" cy="17350"/>
            </a:xfrm>
            <a:custGeom>
              <a:avLst/>
              <a:gdLst/>
              <a:ahLst/>
              <a:cxnLst/>
              <a:rect l="l" t="t" r="r" b="b"/>
              <a:pathLst>
                <a:path w="2741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1" y="536"/>
                    <a:pt x="2741" y="347"/>
                  </a:cubicBezTo>
                  <a:cubicBezTo>
                    <a:pt x="2710" y="158"/>
                    <a:pt x="2552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66" name="Google Shape;11166;p70"/>
          <p:cNvSpPr/>
          <p:nvPr/>
        </p:nvSpPr>
        <p:spPr>
          <a:xfrm>
            <a:off x="6085979" y="2501890"/>
            <a:ext cx="339446" cy="33672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7" name="Google Shape;11167;p70"/>
          <p:cNvSpPr/>
          <p:nvPr/>
        </p:nvSpPr>
        <p:spPr>
          <a:xfrm>
            <a:off x="7353292" y="2503237"/>
            <a:ext cx="334919" cy="334031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8632" y="694"/>
                </a:moveTo>
                <a:cubicBezTo>
                  <a:pt x="8821" y="694"/>
                  <a:pt x="8979" y="851"/>
                  <a:pt x="8979" y="1040"/>
                </a:cubicBezTo>
                <a:lnTo>
                  <a:pt x="8979" y="1387"/>
                </a:lnTo>
                <a:lnTo>
                  <a:pt x="2836" y="1387"/>
                </a:lnTo>
                <a:lnTo>
                  <a:pt x="2836" y="1040"/>
                </a:lnTo>
                <a:cubicBezTo>
                  <a:pt x="2804" y="851"/>
                  <a:pt x="2962" y="694"/>
                  <a:pt x="3151" y="694"/>
                </a:cubicBezTo>
                <a:close/>
                <a:moveTo>
                  <a:pt x="4505" y="3435"/>
                </a:moveTo>
                <a:cubicBezTo>
                  <a:pt x="4694" y="3435"/>
                  <a:pt x="4852" y="3592"/>
                  <a:pt x="4852" y="3781"/>
                </a:cubicBezTo>
                <a:lnTo>
                  <a:pt x="4852" y="5829"/>
                </a:lnTo>
                <a:cubicBezTo>
                  <a:pt x="4852" y="6049"/>
                  <a:pt x="4694" y="6207"/>
                  <a:pt x="4505" y="6207"/>
                </a:cubicBezTo>
                <a:lnTo>
                  <a:pt x="3812" y="6207"/>
                </a:lnTo>
                <a:cubicBezTo>
                  <a:pt x="3623" y="6207"/>
                  <a:pt x="3466" y="6365"/>
                  <a:pt x="3466" y="6554"/>
                </a:cubicBezTo>
                <a:lnTo>
                  <a:pt x="3466" y="7089"/>
                </a:lnTo>
                <a:lnTo>
                  <a:pt x="2678" y="6302"/>
                </a:lnTo>
                <a:cubicBezTo>
                  <a:pt x="2615" y="6239"/>
                  <a:pt x="2520" y="6207"/>
                  <a:pt x="2457" y="6207"/>
                </a:cubicBezTo>
                <a:lnTo>
                  <a:pt x="1071" y="6207"/>
                </a:lnTo>
                <a:cubicBezTo>
                  <a:pt x="882" y="6144"/>
                  <a:pt x="725" y="5986"/>
                  <a:pt x="725" y="5829"/>
                </a:cubicBezTo>
                <a:lnTo>
                  <a:pt x="725" y="3781"/>
                </a:lnTo>
                <a:cubicBezTo>
                  <a:pt x="725" y="3592"/>
                  <a:pt x="882" y="3435"/>
                  <a:pt x="1071" y="3435"/>
                </a:cubicBezTo>
                <a:close/>
                <a:moveTo>
                  <a:pt x="10680" y="3435"/>
                </a:moveTo>
                <a:cubicBezTo>
                  <a:pt x="10869" y="3435"/>
                  <a:pt x="11027" y="3592"/>
                  <a:pt x="11027" y="3781"/>
                </a:cubicBezTo>
                <a:lnTo>
                  <a:pt x="11027" y="5829"/>
                </a:lnTo>
                <a:cubicBezTo>
                  <a:pt x="11027" y="6049"/>
                  <a:pt x="10869" y="6207"/>
                  <a:pt x="10680" y="6207"/>
                </a:cubicBezTo>
                <a:lnTo>
                  <a:pt x="9294" y="6207"/>
                </a:lnTo>
                <a:cubicBezTo>
                  <a:pt x="9231" y="6207"/>
                  <a:pt x="9105" y="6239"/>
                  <a:pt x="9074" y="6302"/>
                </a:cubicBezTo>
                <a:lnTo>
                  <a:pt x="8286" y="7089"/>
                </a:lnTo>
                <a:lnTo>
                  <a:pt x="8286" y="6554"/>
                </a:lnTo>
                <a:cubicBezTo>
                  <a:pt x="8286" y="6365"/>
                  <a:pt x="8128" y="6207"/>
                  <a:pt x="7908" y="6207"/>
                </a:cubicBezTo>
                <a:lnTo>
                  <a:pt x="7246" y="6207"/>
                </a:lnTo>
                <a:cubicBezTo>
                  <a:pt x="7057" y="6207"/>
                  <a:pt x="6900" y="6049"/>
                  <a:pt x="6900" y="5829"/>
                </a:cubicBezTo>
                <a:lnTo>
                  <a:pt x="6900" y="3781"/>
                </a:lnTo>
                <a:cubicBezTo>
                  <a:pt x="6900" y="3592"/>
                  <a:pt x="7057" y="3435"/>
                  <a:pt x="7246" y="3435"/>
                </a:cubicBezTo>
                <a:close/>
                <a:moveTo>
                  <a:pt x="8948" y="2048"/>
                </a:moveTo>
                <a:lnTo>
                  <a:pt x="8948" y="2773"/>
                </a:lnTo>
                <a:lnTo>
                  <a:pt x="7246" y="2773"/>
                </a:lnTo>
                <a:cubicBezTo>
                  <a:pt x="6711" y="2773"/>
                  <a:pt x="6238" y="3246"/>
                  <a:pt x="6238" y="3781"/>
                </a:cubicBezTo>
                <a:lnTo>
                  <a:pt x="6238" y="5829"/>
                </a:lnTo>
                <a:cubicBezTo>
                  <a:pt x="6238" y="6396"/>
                  <a:pt x="6711" y="6869"/>
                  <a:pt x="7246" y="6869"/>
                </a:cubicBezTo>
                <a:lnTo>
                  <a:pt x="7593" y="6869"/>
                </a:lnTo>
                <a:lnTo>
                  <a:pt x="7593" y="7877"/>
                </a:lnTo>
                <a:cubicBezTo>
                  <a:pt x="7593" y="8034"/>
                  <a:pt x="7687" y="8160"/>
                  <a:pt x="7813" y="8192"/>
                </a:cubicBezTo>
                <a:cubicBezTo>
                  <a:pt x="7852" y="8218"/>
                  <a:pt x="7902" y="8233"/>
                  <a:pt x="7954" y="8233"/>
                </a:cubicBezTo>
                <a:cubicBezTo>
                  <a:pt x="8028" y="8233"/>
                  <a:pt x="8105" y="8203"/>
                  <a:pt x="8160" y="8129"/>
                </a:cubicBezTo>
                <a:lnTo>
                  <a:pt x="8948" y="7341"/>
                </a:lnTo>
                <a:lnTo>
                  <a:pt x="8948" y="8916"/>
                </a:lnTo>
                <a:lnTo>
                  <a:pt x="2804" y="8916"/>
                </a:lnTo>
                <a:lnTo>
                  <a:pt x="2804" y="7341"/>
                </a:lnTo>
                <a:lnTo>
                  <a:pt x="3592" y="8129"/>
                </a:lnTo>
                <a:cubicBezTo>
                  <a:pt x="3636" y="8173"/>
                  <a:pt x="3728" y="8218"/>
                  <a:pt x="3823" y="8218"/>
                </a:cubicBezTo>
                <a:cubicBezTo>
                  <a:pt x="3862" y="8218"/>
                  <a:pt x="3901" y="8210"/>
                  <a:pt x="3938" y="8192"/>
                </a:cubicBezTo>
                <a:cubicBezTo>
                  <a:pt x="4064" y="8160"/>
                  <a:pt x="4127" y="8003"/>
                  <a:pt x="4127" y="7877"/>
                </a:cubicBezTo>
                <a:lnTo>
                  <a:pt x="4127" y="6869"/>
                </a:lnTo>
                <a:lnTo>
                  <a:pt x="4505" y="6869"/>
                </a:lnTo>
                <a:cubicBezTo>
                  <a:pt x="5041" y="6869"/>
                  <a:pt x="5513" y="6396"/>
                  <a:pt x="5513" y="5829"/>
                </a:cubicBezTo>
                <a:lnTo>
                  <a:pt x="5513" y="3781"/>
                </a:lnTo>
                <a:cubicBezTo>
                  <a:pt x="5513" y="3246"/>
                  <a:pt x="5041" y="2773"/>
                  <a:pt x="4505" y="2773"/>
                </a:cubicBezTo>
                <a:lnTo>
                  <a:pt x="2804" y="2773"/>
                </a:lnTo>
                <a:lnTo>
                  <a:pt x="2804" y="2048"/>
                </a:lnTo>
                <a:close/>
                <a:moveTo>
                  <a:pt x="8948" y="9547"/>
                </a:moveTo>
                <a:lnTo>
                  <a:pt x="8948" y="10618"/>
                </a:lnTo>
                <a:cubicBezTo>
                  <a:pt x="8948" y="10838"/>
                  <a:pt x="8790" y="10964"/>
                  <a:pt x="8632" y="10964"/>
                </a:cubicBezTo>
                <a:lnTo>
                  <a:pt x="3151" y="10964"/>
                </a:lnTo>
                <a:cubicBezTo>
                  <a:pt x="2962" y="10964"/>
                  <a:pt x="2804" y="10807"/>
                  <a:pt x="2804" y="10618"/>
                </a:cubicBezTo>
                <a:lnTo>
                  <a:pt x="2804" y="9547"/>
                </a:lnTo>
                <a:close/>
                <a:moveTo>
                  <a:pt x="3119" y="1"/>
                </a:moveTo>
                <a:cubicBezTo>
                  <a:pt x="2552" y="1"/>
                  <a:pt x="2079" y="473"/>
                  <a:pt x="2079" y="1040"/>
                </a:cubicBezTo>
                <a:lnTo>
                  <a:pt x="2079" y="2773"/>
                </a:lnTo>
                <a:lnTo>
                  <a:pt x="1040" y="2773"/>
                </a:lnTo>
                <a:cubicBezTo>
                  <a:pt x="473" y="2773"/>
                  <a:pt x="0" y="3246"/>
                  <a:pt x="0" y="3781"/>
                </a:cubicBezTo>
                <a:lnTo>
                  <a:pt x="0" y="5829"/>
                </a:lnTo>
                <a:cubicBezTo>
                  <a:pt x="0" y="6396"/>
                  <a:pt x="473" y="6869"/>
                  <a:pt x="1040" y="6869"/>
                </a:cubicBezTo>
                <a:lnTo>
                  <a:pt x="2079" y="6869"/>
                </a:lnTo>
                <a:lnTo>
                  <a:pt x="2079" y="10649"/>
                </a:lnTo>
                <a:cubicBezTo>
                  <a:pt x="2079" y="11185"/>
                  <a:pt x="2552" y="11657"/>
                  <a:pt x="3119" y="11657"/>
                </a:cubicBezTo>
                <a:lnTo>
                  <a:pt x="8601" y="11657"/>
                </a:lnTo>
                <a:cubicBezTo>
                  <a:pt x="9137" y="11657"/>
                  <a:pt x="9609" y="11185"/>
                  <a:pt x="9609" y="10649"/>
                </a:cubicBezTo>
                <a:lnTo>
                  <a:pt x="9609" y="6869"/>
                </a:lnTo>
                <a:lnTo>
                  <a:pt x="10680" y="6869"/>
                </a:lnTo>
                <a:cubicBezTo>
                  <a:pt x="11216" y="6869"/>
                  <a:pt x="11688" y="6396"/>
                  <a:pt x="11688" y="5829"/>
                </a:cubicBezTo>
                <a:lnTo>
                  <a:pt x="11688" y="3781"/>
                </a:lnTo>
                <a:cubicBezTo>
                  <a:pt x="11688" y="3214"/>
                  <a:pt x="11279" y="2773"/>
                  <a:pt x="10680" y="2773"/>
                </a:cubicBezTo>
                <a:lnTo>
                  <a:pt x="9609" y="2773"/>
                </a:lnTo>
                <a:lnTo>
                  <a:pt x="9609" y="1040"/>
                </a:lnTo>
                <a:cubicBezTo>
                  <a:pt x="9609" y="473"/>
                  <a:pt x="9137" y="1"/>
                  <a:pt x="8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68" name="Google Shape;11168;p70"/>
          <p:cNvGrpSpPr/>
          <p:nvPr/>
        </p:nvGrpSpPr>
        <p:grpSpPr>
          <a:xfrm>
            <a:off x="2305764" y="1682568"/>
            <a:ext cx="313258" cy="334002"/>
            <a:chOff x="-34767825" y="1914325"/>
            <a:chExt cx="273325" cy="291425"/>
          </a:xfrm>
        </p:grpSpPr>
        <p:sp>
          <p:nvSpPr>
            <p:cNvPr id="11169" name="Google Shape;11169;p70"/>
            <p:cNvSpPr/>
            <p:nvPr/>
          </p:nvSpPr>
          <p:spPr>
            <a:xfrm>
              <a:off x="-34767825" y="1914325"/>
              <a:ext cx="273325" cy="291425"/>
            </a:xfrm>
            <a:custGeom>
              <a:avLst/>
              <a:gdLst/>
              <a:ahLst/>
              <a:cxnLst/>
              <a:rect l="l" t="t" r="r" b="b"/>
              <a:pathLst>
                <a:path w="10933" h="11657" extrusionOk="0">
                  <a:moveTo>
                    <a:pt x="5954" y="662"/>
                  </a:moveTo>
                  <a:cubicBezTo>
                    <a:pt x="5702" y="851"/>
                    <a:pt x="5482" y="1103"/>
                    <a:pt x="5324" y="1355"/>
                  </a:cubicBezTo>
                  <a:lnTo>
                    <a:pt x="693" y="1355"/>
                  </a:lnTo>
                  <a:lnTo>
                    <a:pt x="693" y="1008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7902" y="692"/>
                  </a:moveTo>
                  <a:cubicBezTo>
                    <a:pt x="9199" y="692"/>
                    <a:pt x="10239" y="1752"/>
                    <a:pt x="10239" y="3056"/>
                  </a:cubicBezTo>
                  <a:cubicBezTo>
                    <a:pt x="10239" y="4411"/>
                    <a:pt x="9168" y="5450"/>
                    <a:pt x="7845" y="5450"/>
                  </a:cubicBezTo>
                  <a:cubicBezTo>
                    <a:pt x="7404" y="5450"/>
                    <a:pt x="6963" y="5356"/>
                    <a:pt x="6585" y="5104"/>
                  </a:cubicBezTo>
                  <a:cubicBezTo>
                    <a:pt x="6519" y="5082"/>
                    <a:pt x="6454" y="5045"/>
                    <a:pt x="6389" y="5045"/>
                  </a:cubicBezTo>
                  <a:cubicBezTo>
                    <a:pt x="6360" y="5045"/>
                    <a:pt x="6330" y="5053"/>
                    <a:pt x="6301" y="5072"/>
                  </a:cubicBezTo>
                  <a:lnTo>
                    <a:pt x="5671" y="5261"/>
                  </a:lnTo>
                  <a:lnTo>
                    <a:pt x="5860" y="4631"/>
                  </a:lnTo>
                  <a:cubicBezTo>
                    <a:pt x="5923" y="4568"/>
                    <a:pt x="5860" y="4442"/>
                    <a:pt x="5828" y="4348"/>
                  </a:cubicBezTo>
                  <a:cubicBezTo>
                    <a:pt x="5608" y="3970"/>
                    <a:pt x="5482" y="3529"/>
                    <a:pt x="5482" y="3087"/>
                  </a:cubicBezTo>
                  <a:cubicBezTo>
                    <a:pt x="5482" y="2678"/>
                    <a:pt x="5608" y="2268"/>
                    <a:pt x="5765" y="1953"/>
                  </a:cubicBezTo>
                  <a:cubicBezTo>
                    <a:pt x="5797" y="1922"/>
                    <a:pt x="5797" y="1922"/>
                    <a:pt x="5797" y="1859"/>
                  </a:cubicBezTo>
                  <a:cubicBezTo>
                    <a:pt x="6207" y="1166"/>
                    <a:pt x="6963" y="693"/>
                    <a:pt x="7845" y="693"/>
                  </a:cubicBezTo>
                  <a:cubicBezTo>
                    <a:pt x="7864" y="693"/>
                    <a:pt x="7883" y="692"/>
                    <a:pt x="7902" y="692"/>
                  </a:cubicBezTo>
                  <a:close/>
                  <a:moveTo>
                    <a:pt x="3749" y="5450"/>
                  </a:moveTo>
                  <a:cubicBezTo>
                    <a:pt x="4127" y="5450"/>
                    <a:pt x="4411" y="5765"/>
                    <a:pt x="4411" y="6143"/>
                  </a:cubicBezTo>
                  <a:cubicBezTo>
                    <a:pt x="4411" y="6521"/>
                    <a:pt x="4096" y="6805"/>
                    <a:pt x="3749" y="6805"/>
                  </a:cubicBezTo>
                  <a:cubicBezTo>
                    <a:pt x="3732" y="6806"/>
                    <a:pt x="3714" y="6807"/>
                    <a:pt x="3697" y="6807"/>
                  </a:cubicBezTo>
                  <a:cubicBezTo>
                    <a:pt x="3343" y="6807"/>
                    <a:pt x="3056" y="6504"/>
                    <a:pt x="3056" y="6143"/>
                  </a:cubicBezTo>
                  <a:cubicBezTo>
                    <a:pt x="3056" y="5734"/>
                    <a:pt x="3371" y="5450"/>
                    <a:pt x="3749" y="5450"/>
                  </a:cubicBezTo>
                  <a:close/>
                  <a:moveTo>
                    <a:pt x="4946" y="1985"/>
                  </a:moveTo>
                  <a:cubicBezTo>
                    <a:pt x="4852" y="2300"/>
                    <a:pt x="4789" y="2646"/>
                    <a:pt x="4789" y="3024"/>
                  </a:cubicBezTo>
                  <a:cubicBezTo>
                    <a:pt x="4757" y="3560"/>
                    <a:pt x="4915" y="4096"/>
                    <a:pt x="5167" y="4568"/>
                  </a:cubicBezTo>
                  <a:lnTo>
                    <a:pt x="4883" y="5387"/>
                  </a:lnTo>
                  <a:cubicBezTo>
                    <a:pt x="4631" y="5009"/>
                    <a:pt x="4222" y="4757"/>
                    <a:pt x="3749" y="4757"/>
                  </a:cubicBezTo>
                  <a:cubicBezTo>
                    <a:pt x="2993" y="4757"/>
                    <a:pt x="2363" y="5387"/>
                    <a:pt x="2363" y="6143"/>
                  </a:cubicBezTo>
                  <a:cubicBezTo>
                    <a:pt x="2363" y="6490"/>
                    <a:pt x="2489" y="6805"/>
                    <a:pt x="2709" y="7026"/>
                  </a:cubicBezTo>
                  <a:cubicBezTo>
                    <a:pt x="2016" y="7404"/>
                    <a:pt x="1481" y="8065"/>
                    <a:pt x="1386" y="8853"/>
                  </a:cubicBezTo>
                  <a:lnTo>
                    <a:pt x="662" y="8853"/>
                  </a:lnTo>
                  <a:lnTo>
                    <a:pt x="662" y="1985"/>
                  </a:lnTo>
                  <a:close/>
                  <a:moveTo>
                    <a:pt x="3749" y="7498"/>
                  </a:moveTo>
                  <a:cubicBezTo>
                    <a:pt x="4568" y="7498"/>
                    <a:pt x="5261" y="8097"/>
                    <a:pt x="5419" y="8884"/>
                  </a:cubicBezTo>
                  <a:lnTo>
                    <a:pt x="2079" y="8884"/>
                  </a:lnTo>
                  <a:cubicBezTo>
                    <a:pt x="2237" y="8097"/>
                    <a:pt x="2899" y="7498"/>
                    <a:pt x="3749" y="7498"/>
                  </a:cubicBezTo>
                  <a:close/>
                  <a:moveTo>
                    <a:pt x="6364" y="5765"/>
                  </a:moveTo>
                  <a:cubicBezTo>
                    <a:pt x="6522" y="5860"/>
                    <a:pt x="6679" y="5923"/>
                    <a:pt x="6837" y="5986"/>
                  </a:cubicBezTo>
                  <a:lnTo>
                    <a:pt x="6837" y="8884"/>
                  </a:lnTo>
                  <a:lnTo>
                    <a:pt x="6112" y="8884"/>
                  </a:lnTo>
                  <a:cubicBezTo>
                    <a:pt x="5986" y="8065"/>
                    <a:pt x="5482" y="7404"/>
                    <a:pt x="4757" y="7089"/>
                  </a:cubicBezTo>
                  <a:cubicBezTo>
                    <a:pt x="5009" y="6837"/>
                    <a:pt x="5104" y="6521"/>
                    <a:pt x="5104" y="6175"/>
                  </a:cubicBezTo>
                  <a:lnTo>
                    <a:pt x="5230" y="6175"/>
                  </a:lnTo>
                  <a:lnTo>
                    <a:pt x="6364" y="5765"/>
                  </a:lnTo>
                  <a:close/>
                  <a:moveTo>
                    <a:pt x="6805" y="9514"/>
                  </a:moveTo>
                  <a:lnTo>
                    <a:pt x="6805" y="10586"/>
                  </a:lnTo>
                  <a:cubicBezTo>
                    <a:pt x="6805" y="10775"/>
                    <a:pt x="6648" y="10932"/>
                    <a:pt x="6490" y="10932"/>
                  </a:cubicBezTo>
                  <a:lnTo>
                    <a:pt x="1008" y="10932"/>
                  </a:lnTo>
                  <a:cubicBezTo>
                    <a:pt x="819" y="10932"/>
                    <a:pt x="662" y="10775"/>
                    <a:pt x="662" y="10586"/>
                  </a:cubicBezTo>
                  <a:lnTo>
                    <a:pt x="662" y="9514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41" y="11657"/>
                    <a:pt x="1008" y="11657"/>
                  </a:cubicBezTo>
                  <a:lnTo>
                    <a:pt x="6490" y="11657"/>
                  </a:lnTo>
                  <a:cubicBezTo>
                    <a:pt x="7057" y="11657"/>
                    <a:pt x="7530" y="11184"/>
                    <a:pt x="7530" y="10617"/>
                  </a:cubicBezTo>
                  <a:lnTo>
                    <a:pt x="7530" y="6143"/>
                  </a:lnTo>
                  <a:cubicBezTo>
                    <a:pt x="7624" y="6143"/>
                    <a:pt x="7750" y="6175"/>
                    <a:pt x="7876" y="6175"/>
                  </a:cubicBezTo>
                  <a:cubicBezTo>
                    <a:pt x="9578" y="6175"/>
                    <a:pt x="10932" y="4789"/>
                    <a:pt x="10932" y="3087"/>
                  </a:cubicBezTo>
                  <a:cubicBezTo>
                    <a:pt x="10932" y="1418"/>
                    <a:pt x="9578" y="0"/>
                    <a:pt x="78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0" name="Google Shape;11170;p70"/>
            <p:cNvSpPr/>
            <p:nvPr/>
          </p:nvSpPr>
          <p:spPr>
            <a:xfrm>
              <a:off x="-34579600" y="1947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1" name="Google Shape;11171;p70"/>
            <p:cNvSpPr/>
            <p:nvPr/>
          </p:nvSpPr>
          <p:spPr>
            <a:xfrm>
              <a:off x="-34581175" y="198205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cubicBezTo>
                    <a:pt x="568" y="2080"/>
                    <a:pt x="725" y="1922"/>
                    <a:pt x="725" y="1733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2" name="Google Shape;11172;p70"/>
          <p:cNvGrpSpPr/>
          <p:nvPr/>
        </p:nvGrpSpPr>
        <p:grpSpPr>
          <a:xfrm>
            <a:off x="2294031" y="2107728"/>
            <a:ext cx="336724" cy="335836"/>
            <a:chOff x="-34778075" y="2272675"/>
            <a:chExt cx="293800" cy="293025"/>
          </a:xfrm>
        </p:grpSpPr>
        <p:sp>
          <p:nvSpPr>
            <p:cNvPr id="11173" name="Google Shape;11173;p70"/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4" name="Google Shape;11174;p70"/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5" name="Google Shape;11175;p70"/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6" name="Google Shape;11176;p70"/>
          <p:cNvGrpSpPr/>
          <p:nvPr/>
        </p:nvGrpSpPr>
        <p:grpSpPr>
          <a:xfrm>
            <a:off x="2295378" y="2503118"/>
            <a:ext cx="334031" cy="334031"/>
            <a:chOff x="-34776500" y="2631825"/>
            <a:chExt cx="291450" cy="291450"/>
          </a:xfrm>
        </p:grpSpPr>
        <p:sp>
          <p:nvSpPr>
            <p:cNvPr id="11177" name="Google Shape;11177;p70"/>
            <p:cNvSpPr/>
            <p:nvPr/>
          </p:nvSpPr>
          <p:spPr>
            <a:xfrm>
              <a:off x="-34691425" y="2666500"/>
              <a:ext cx="120525" cy="154400"/>
            </a:xfrm>
            <a:custGeom>
              <a:avLst/>
              <a:gdLst/>
              <a:ahLst/>
              <a:cxnLst/>
              <a:rect l="l" t="t" r="r" b="b"/>
              <a:pathLst>
                <a:path w="4821" h="6176" extrusionOk="0">
                  <a:moveTo>
                    <a:pt x="2331" y="693"/>
                  </a:moveTo>
                  <a:cubicBezTo>
                    <a:pt x="3277" y="693"/>
                    <a:pt x="4033" y="1449"/>
                    <a:pt x="4033" y="2394"/>
                  </a:cubicBezTo>
                  <a:cubicBezTo>
                    <a:pt x="4096" y="2899"/>
                    <a:pt x="3844" y="3466"/>
                    <a:pt x="3403" y="3781"/>
                  </a:cubicBezTo>
                  <a:cubicBezTo>
                    <a:pt x="3151" y="3970"/>
                    <a:pt x="2741" y="4348"/>
                    <a:pt x="2741" y="4946"/>
                  </a:cubicBezTo>
                  <a:lnTo>
                    <a:pt x="2741" y="5135"/>
                  </a:lnTo>
                  <a:cubicBezTo>
                    <a:pt x="2741" y="5356"/>
                    <a:pt x="2583" y="5513"/>
                    <a:pt x="2363" y="5513"/>
                  </a:cubicBezTo>
                  <a:cubicBezTo>
                    <a:pt x="2174" y="5513"/>
                    <a:pt x="2016" y="5356"/>
                    <a:pt x="2016" y="5135"/>
                  </a:cubicBezTo>
                  <a:lnTo>
                    <a:pt x="2016" y="4946"/>
                  </a:lnTo>
                  <a:cubicBezTo>
                    <a:pt x="2016" y="4285"/>
                    <a:pt x="2363" y="3655"/>
                    <a:pt x="2962" y="3214"/>
                  </a:cubicBezTo>
                  <a:cubicBezTo>
                    <a:pt x="3245" y="3025"/>
                    <a:pt x="3403" y="2710"/>
                    <a:pt x="3403" y="2394"/>
                  </a:cubicBezTo>
                  <a:cubicBezTo>
                    <a:pt x="3403" y="1827"/>
                    <a:pt x="2930" y="1355"/>
                    <a:pt x="2363" y="1355"/>
                  </a:cubicBezTo>
                  <a:cubicBezTo>
                    <a:pt x="1827" y="1355"/>
                    <a:pt x="1355" y="1827"/>
                    <a:pt x="1355" y="2394"/>
                  </a:cubicBezTo>
                  <a:cubicBezTo>
                    <a:pt x="1355" y="2583"/>
                    <a:pt x="1197" y="2741"/>
                    <a:pt x="1008" y="2741"/>
                  </a:cubicBezTo>
                  <a:cubicBezTo>
                    <a:pt x="788" y="2741"/>
                    <a:pt x="630" y="2583"/>
                    <a:pt x="630" y="2394"/>
                  </a:cubicBezTo>
                  <a:cubicBezTo>
                    <a:pt x="630" y="1449"/>
                    <a:pt x="1386" y="693"/>
                    <a:pt x="2331" y="693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040"/>
                    <a:pt x="0" y="2394"/>
                  </a:cubicBezTo>
                  <a:cubicBezTo>
                    <a:pt x="0" y="2930"/>
                    <a:pt x="473" y="3403"/>
                    <a:pt x="1040" y="3403"/>
                  </a:cubicBezTo>
                  <a:cubicBezTo>
                    <a:pt x="1575" y="3403"/>
                    <a:pt x="2048" y="2930"/>
                    <a:pt x="2048" y="2394"/>
                  </a:cubicBezTo>
                  <a:cubicBezTo>
                    <a:pt x="2048" y="2205"/>
                    <a:pt x="2205" y="2048"/>
                    <a:pt x="2426" y="2048"/>
                  </a:cubicBezTo>
                  <a:cubicBezTo>
                    <a:pt x="2615" y="2048"/>
                    <a:pt x="2772" y="2205"/>
                    <a:pt x="2772" y="2394"/>
                  </a:cubicBezTo>
                  <a:cubicBezTo>
                    <a:pt x="2772" y="2520"/>
                    <a:pt x="2741" y="2583"/>
                    <a:pt x="2615" y="2646"/>
                  </a:cubicBezTo>
                  <a:cubicBezTo>
                    <a:pt x="1827" y="3245"/>
                    <a:pt x="1386" y="4064"/>
                    <a:pt x="1386" y="4946"/>
                  </a:cubicBezTo>
                  <a:lnTo>
                    <a:pt x="1386" y="5135"/>
                  </a:lnTo>
                  <a:cubicBezTo>
                    <a:pt x="1386" y="5702"/>
                    <a:pt x="1859" y="6175"/>
                    <a:pt x="2426" y="6175"/>
                  </a:cubicBezTo>
                  <a:cubicBezTo>
                    <a:pt x="2962" y="6175"/>
                    <a:pt x="3434" y="5702"/>
                    <a:pt x="3434" y="5135"/>
                  </a:cubicBezTo>
                  <a:lnTo>
                    <a:pt x="3434" y="4946"/>
                  </a:lnTo>
                  <a:cubicBezTo>
                    <a:pt x="3434" y="4663"/>
                    <a:pt x="3686" y="4442"/>
                    <a:pt x="3844" y="4316"/>
                  </a:cubicBezTo>
                  <a:cubicBezTo>
                    <a:pt x="4474" y="3875"/>
                    <a:pt x="4820" y="3151"/>
                    <a:pt x="4820" y="2394"/>
                  </a:cubicBezTo>
                  <a:cubicBezTo>
                    <a:pt x="4789" y="1040"/>
                    <a:pt x="3718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8" name="Google Shape;11178;p70"/>
            <p:cNvSpPr/>
            <p:nvPr/>
          </p:nvSpPr>
          <p:spPr>
            <a:xfrm>
              <a:off x="-34656775" y="28374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62"/>
                  </a:moveTo>
                  <a:cubicBezTo>
                    <a:pt x="1229" y="662"/>
                    <a:pt x="1386" y="820"/>
                    <a:pt x="1386" y="1040"/>
                  </a:cubicBezTo>
                  <a:cubicBezTo>
                    <a:pt x="1386" y="1229"/>
                    <a:pt x="1197" y="1387"/>
                    <a:pt x="1040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576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9" name="Google Shape;11179;p70"/>
            <p:cNvSpPr/>
            <p:nvPr/>
          </p:nvSpPr>
          <p:spPr>
            <a:xfrm>
              <a:off x="-34776500" y="26318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5829" y="662"/>
                  </a:moveTo>
                  <a:cubicBezTo>
                    <a:pt x="8664" y="662"/>
                    <a:pt x="10964" y="2994"/>
                    <a:pt x="10964" y="5829"/>
                  </a:cubicBezTo>
                  <a:cubicBezTo>
                    <a:pt x="10933" y="8665"/>
                    <a:pt x="8664" y="10996"/>
                    <a:pt x="5829" y="10996"/>
                  </a:cubicBezTo>
                  <a:cubicBezTo>
                    <a:pt x="2993" y="10996"/>
                    <a:pt x="662" y="8665"/>
                    <a:pt x="662" y="5829"/>
                  </a:cubicBezTo>
                  <a:cubicBezTo>
                    <a:pt x="662" y="2994"/>
                    <a:pt x="2993" y="662"/>
                    <a:pt x="5829" y="662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47"/>
                    <a:pt x="0" y="5829"/>
                  </a:cubicBezTo>
                  <a:cubicBezTo>
                    <a:pt x="0" y="9043"/>
                    <a:pt x="2615" y="11658"/>
                    <a:pt x="5829" y="11658"/>
                  </a:cubicBezTo>
                  <a:cubicBezTo>
                    <a:pt x="9042" y="11658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0" name="Google Shape;11180;p70"/>
          <p:cNvGrpSpPr/>
          <p:nvPr/>
        </p:nvGrpSpPr>
        <p:grpSpPr>
          <a:xfrm>
            <a:off x="4403027" y="1680304"/>
            <a:ext cx="334919" cy="338529"/>
            <a:chOff x="-32956300" y="1915900"/>
            <a:chExt cx="292225" cy="295375"/>
          </a:xfrm>
        </p:grpSpPr>
        <p:sp>
          <p:nvSpPr>
            <p:cNvPr id="11181" name="Google Shape;11181;p70"/>
            <p:cNvSpPr/>
            <p:nvPr/>
          </p:nvSpPr>
          <p:spPr>
            <a:xfrm>
              <a:off x="-32956300" y="1915900"/>
              <a:ext cx="292225" cy="295375"/>
            </a:xfrm>
            <a:custGeom>
              <a:avLst/>
              <a:gdLst/>
              <a:ahLst/>
              <a:cxnLst/>
              <a:rect l="l" t="t" r="r" b="b"/>
              <a:pathLst>
                <a:path w="11689" h="11815" extrusionOk="0">
                  <a:moveTo>
                    <a:pt x="10996" y="2079"/>
                  </a:moveTo>
                  <a:lnTo>
                    <a:pt x="10996" y="3466"/>
                  </a:lnTo>
                  <a:lnTo>
                    <a:pt x="10334" y="3466"/>
                  </a:lnTo>
                  <a:lnTo>
                    <a:pt x="10334" y="2079"/>
                  </a:lnTo>
                  <a:close/>
                  <a:moveTo>
                    <a:pt x="10996" y="4127"/>
                  </a:moveTo>
                  <a:lnTo>
                    <a:pt x="10996" y="5513"/>
                  </a:lnTo>
                  <a:lnTo>
                    <a:pt x="10303" y="5513"/>
                  </a:lnTo>
                  <a:lnTo>
                    <a:pt x="10303" y="4127"/>
                  </a:lnTo>
                  <a:close/>
                  <a:moveTo>
                    <a:pt x="10996" y="6175"/>
                  </a:moveTo>
                  <a:lnTo>
                    <a:pt x="10996" y="7561"/>
                  </a:lnTo>
                  <a:lnTo>
                    <a:pt x="10334" y="7561"/>
                  </a:lnTo>
                  <a:lnTo>
                    <a:pt x="10334" y="6175"/>
                  </a:lnTo>
                  <a:close/>
                  <a:moveTo>
                    <a:pt x="2741" y="536"/>
                  </a:moveTo>
                  <a:lnTo>
                    <a:pt x="2741" y="10869"/>
                  </a:lnTo>
                  <a:lnTo>
                    <a:pt x="1733" y="10869"/>
                  </a:lnTo>
                  <a:cubicBezTo>
                    <a:pt x="1679" y="10914"/>
                    <a:pt x="1627" y="10934"/>
                    <a:pt x="1581" y="10934"/>
                  </a:cubicBezTo>
                  <a:cubicBezTo>
                    <a:pt x="1467" y="10934"/>
                    <a:pt x="1387" y="10815"/>
                    <a:pt x="1387" y="10680"/>
                  </a:cubicBezTo>
                  <a:lnTo>
                    <a:pt x="1387" y="10334"/>
                  </a:lnTo>
                  <a:lnTo>
                    <a:pt x="1733" y="10334"/>
                  </a:lnTo>
                  <a:cubicBezTo>
                    <a:pt x="1922" y="10334"/>
                    <a:pt x="2080" y="10145"/>
                    <a:pt x="2080" y="9956"/>
                  </a:cubicBezTo>
                  <a:cubicBezTo>
                    <a:pt x="2080" y="9767"/>
                    <a:pt x="1922" y="9609"/>
                    <a:pt x="1733" y="9609"/>
                  </a:cubicBezTo>
                  <a:lnTo>
                    <a:pt x="1387" y="9609"/>
                  </a:lnTo>
                  <a:lnTo>
                    <a:pt x="1387" y="8223"/>
                  </a:lnTo>
                  <a:lnTo>
                    <a:pt x="1733" y="8223"/>
                  </a:lnTo>
                  <a:cubicBezTo>
                    <a:pt x="1922" y="8223"/>
                    <a:pt x="2080" y="8065"/>
                    <a:pt x="2080" y="7876"/>
                  </a:cubicBezTo>
                  <a:cubicBezTo>
                    <a:pt x="2080" y="7687"/>
                    <a:pt x="1922" y="7530"/>
                    <a:pt x="1733" y="7530"/>
                  </a:cubicBezTo>
                  <a:lnTo>
                    <a:pt x="1387" y="7530"/>
                  </a:lnTo>
                  <a:lnTo>
                    <a:pt x="1387" y="6143"/>
                  </a:lnTo>
                  <a:lnTo>
                    <a:pt x="1733" y="6143"/>
                  </a:lnTo>
                  <a:cubicBezTo>
                    <a:pt x="1922" y="6143"/>
                    <a:pt x="2080" y="5986"/>
                    <a:pt x="2080" y="5797"/>
                  </a:cubicBezTo>
                  <a:cubicBezTo>
                    <a:pt x="2080" y="5576"/>
                    <a:pt x="1922" y="5419"/>
                    <a:pt x="1733" y="5419"/>
                  </a:cubicBezTo>
                  <a:lnTo>
                    <a:pt x="1387" y="5419"/>
                  </a:lnTo>
                  <a:lnTo>
                    <a:pt x="1387" y="4064"/>
                  </a:lnTo>
                  <a:lnTo>
                    <a:pt x="1733" y="4064"/>
                  </a:lnTo>
                  <a:cubicBezTo>
                    <a:pt x="1922" y="4064"/>
                    <a:pt x="2080" y="3907"/>
                    <a:pt x="2080" y="3686"/>
                  </a:cubicBezTo>
                  <a:cubicBezTo>
                    <a:pt x="2080" y="3497"/>
                    <a:pt x="1922" y="3340"/>
                    <a:pt x="1733" y="3340"/>
                  </a:cubicBezTo>
                  <a:lnTo>
                    <a:pt x="1387" y="3340"/>
                  </a:lnTo>
                  <a:lnTo>
                    <a:pt x="1387" y="1953"/>
                  </a:lnTo>
                  <a:lnTo>
                    <a:pt x="1733" y="1953"/>
                  </a:lnTo>
                  <a:cubicBezTo>
                    <a:pt x="1922" y="1953"/>
                    <a:pt x="2080" y="1796"/>
                    <a:pt x="2080" y="1607"/>
                  </a:cubicBezTo>
                  <a:cubicBezTo>
                    <a:pt x="2080" y="1418"/>
                    <a:pt x="1922" y="1260"/>
                    <a:pt x="1733" y="1260"/>
                  </a:cubicBezTo>
                  <a:lnTo>
                    <a:pt x="1387" y="1260"/>
                  </a:lnTo>
                  <a:lnTo>
                    <a:pt x="1387" y="914"/>
                  </a:lnTo>
                  <a:cubicBezTo>
                    <a:pt x="1387" y="693"/>
                    <a:pt x="1544" y="536"/>
                    <a:pt x="1733" y="536"/>
                  </a:cubicBezTo>
                  <a:close/>
                  <a:moveTo>
                    <a:pt x="9263" y="725"/>
                  </a:moveTo>
                  <a:cubicBezTo>
                    <a:pt x="9452" y="725"/>
                    <a:pt x="9609" y="882"/>
                    <a:pt x="9609" y="1071"/>
                  </a:cubicBezTo>
                  <a:lnTo>
                    <a:pt x="9609" y="10680"/>
                  </a:lnTo>
                  <a:cubicBezTo>
                    <a:pt x="9609" y="10869"/>
                    <a:pt x="9452" y="11027"/>
                    <a:pt x="9263" y="11027"/>
                  </a:cubicBezTo>
                  <a:lnTo>
                    <a:pt x="3371" y="11027"/>
                  </a:lnTo>
                  <a:lnTo>
                    <a:pt x="3371" y="725"/>
                  </a:lnTo>
                  <a:close/>
                  <a:moveTo>
                    <a:pt x="1733" y="0"/>
                  </a:moveTo>
                  <a:cubicBezTo>
                    <a:pt x="1166" y="0"/>
                    <a:pt x="694" y="473"/>
                    <a:pt x="694" y="1040"/>
                  </a:cubicBezTo>
                  <a:lnTo>
                    <a:pt x="694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cubicBezTo>
                    <a:pt x="0" y="1922"/>
                    <a:pt x="158" y="2079"/>
                    <a:pt x="347" y="2079"/>
                  </a:cubicBezTo>
                  <a:lnTo>
                    <a:pt x="694" y="2079"/>
                  </a:lnTo>
                  <a:lnTo>
                    <a:pt x="694" y="3466"/>
                  </a:lnTo>
                  <a:lnTo>
                    <a:pt x="347" y="3466"/>
                  </a:lnTo>
                  <a:cubicBezTo>
                    <a:pt x="158" y="3466"/>
                    <a:pt x="0" y="3623"/>
                    <a:pt x="0" y="3812"/>
                  </a:cubicBezTo>
                  <a:cubicBezTo>
                    <a:pt x="0" y="4033"/>
                    <a:pt x="158" y="4190"/>
                    <a:pt x="347" y="4190"/>
                  </a:cubicBezTo>
                  <a:lnTo>
                    <a:pt x="694" y="4190"/>
                  </a:lnTo>
                  <a:lnTo>
                    <a:pt x="694" y="5545"/>
                  </a:lnTo>
                  <a:lnTo>
                    <a:pt x="347" y="5545"/>
                  </a:lnTo>
                  <a:cubicBezTo>
                    <a:pt x="158" y="5545"/>
                    <a:pt x="0" y="5702"/>
                    <a:pt x="0" y="5923"/>
                  </a:cubicBezTo>
                  <a:cubicBezTo>
                    <a:pt x="0" y="6112"/>
                    <a:pt x="158" y="6269"/>
                    <a:pt x="347" y="6269"/>
                  </a:cubicBezTo>
                  <a:lnTo>
                    <a:pt x="694" y="6269"/>
                  </a:lnTo>
                  <a:lnTo>
                    <a:pt x="694" y="7656"/>
                  </a:lnTo>
                  <a:lnTo>
                    <a:pt x="347" y="7656"/>
                  </a:lnTo>
                  <a:cubicBezTo>
                    <a:pt x="158" y="7656"/>
                    <a:pt x="0" y="7813"/>
                    <a:pt x="0" y="8002"/>
                  </a:cubicBezTo>
                  <a:cubicBezTo>
                    <a:pt x="0" y="8191"/>
                    <a:pt x="158" y="8349"/>
                    <a:pt x="347" y="8349"/>
                  </a:cubicBezTo>
                  <a:lnTo>
                    <a:pt x="694" y="8349"/>
                  </a:lnTo>
                  <a:lnTo>
                    <a:pt x="694" y="9735"/>
                  </a:lnTo>
                  <a:lnTo>
                    <a:pt x="347" y="9735"/>
                  </a:lnTo>
                  <a:cubicBezTo>
                    <a:pt x="158" y="9735"/>
                    <a:pt x="0" y="9893"/>
                    <a:pt x="0" y="10082"/>
                  </a:cubicBezTo>
                  <a:cubicBezTo>
                    <a:pt x="0" y="10271"/>
                    <a:pt x="158" y="10428"/>
                    <a:pt x="347" y="10428"/>
                  </a:cubicBezTo>
                  <a:lnTo>
                    <a:pt x="694" y="10428"/>
                  </a:lnTo>
                  <a:lnTo>
                    <a:pt x="694" y="10806"/>
                  </a:lnTo>
                  <a:cubicBezTo>
                    <a:pt x="694" y="11342"/>
                    <a:pt x="1166" y="11814"/>
                    <a:pt x="1733" y="11814"/>
                  </a:cubicBezTo>
                  <a:lnTo>
                    <a:pt x="9294" y="11814"/>
                  </a:lnTo>
                  <a:cubicBezTo>
                    <a:pt x="9830" y="11814"/>
                    <a:pt x="10303" y="11342"/>
                    <a:pt x="10303" y="10806"/>
                  </a:cubicBezTo>
                  <a:lnTo>
                    <a:pt x="10303" y="8380"/>
                  </a:lnTo>
                  <a:lnTo>
                    <a:pt x="11342" y="8380"/>
                  </a:lnTo>
                  <a:cubicBezTo>
                    <a:pt x="11531" y="8380"/>
                    <a:pt x="11689" y="8223"/>
                    <a:pt x="11689" y="8034"/>
                  </a:cubicBezTo>
                  <a:lnTo>
                    <a:pt x="11689" y="1859"/>
                  </a:lnTo>
                  <a:cubicBezTo>
                    <a:pt x="11689" y="1544"/>
                    <a:pt x="11531" y="1386"/>
                    <a:pt x="11342" y="1386"/>
                  </a:cubicBezTo>
                  <a:lnTo>
                    <a:pt x="10303" y="1386"/>
                  </a:lnTo>
                  <a:lnTo>
                    <a:pt x="10303" y="1040"/>
                  </a:lnTo>
                  <a:cubicBezTo>
                    <a:pt x="10303" y="473"/>
                    <a:pt x="9830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2" name="Google Shape;11182;p70"/>
            <p:cNvSpPr/>
            <p:nvPr/>
          </p:nvSpPr>
          <p:spPr>
            <a:xfrm>
              <a:off x="-32836575" y="1967875"/>
              <a:ext cx="85875" cy="188250"/>
            </a:xfrm>
            <a:custGeom>
              <a:avLst/>
              <a:gdLst/>
              <a:ahLst/>
              <a:cxnLst/>
              <a:rect l="l" t="t" r="r" b="b"/>
              <a:pathLst>
                <a:path w="3435" h="7530" extrusionOk="0">
                  <a:moveTo>
                    <a:pt x="2773" y="693"/>
                  </a:moveTo>
                  <a:lnTo>
                    <a:pt x="2773" y="2048"/>
                  </a:lnTo>
                  <a:lnTo>
                    <a:pt x="1733" y="2048"/>
                  </a:lnTo>
                  <a:cubicBezTo>
                    <a:pt x="1544" y="2048"/>
                    <a:pt x="1386" y="2206"/>
                    <a:pt x="1386" y="2426"/>
                  </a:cubicBezTo>
                  <a:lnTo>
                    <a:pt x="1386" y="5136"/>
                  </a:lnTo>
                  <a:cubicBezTo>
                    <a:pt x="1386" y="5325"/>
                    <a:pt x="1544" y="5482"/>
                    <a:pt x="1733" y="5482"/>
                  </a:cubicBezTo>
                  <a:lnTo>
                    <a:pt x="2773" y="5482"/>
                  </a:lnTo>
                  <a:lnTo>
                    <a:pt x="2773" y="6868"/>
                  </a:lnTo>
                  <a:lnTo>
                    <a:pt x="1733" y="6868"/>
                  </a:lnTo>
                  <a:cubicBezTo>
                    <a:pt x="1197" y="6868"/>
                    <a:pt x="725" y="6396"/>
                    <a:pt x="725" y="5829"/>
                  </a:cubicBezTo>
                  <a:lnTo>
                    <a:pt x="725" y="1733"/>
                  </a:lnTo>
                  <a:cubicBezTo>
                    <a:pt x="725" y="1198"/>
                    <a:pt x="1197" y="693"/>
                    <a:pt x="1733" y="693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88"/>
                    <a:pt x="0" y="1733"/>
                  </a:cubicBezTo>
                  <a:lnTo>
                    <a:pt x="0" y="5829"/>
                  </a:lnTo>
                  <a:cubicBezTo>
                    <a:pt x="0" y="6774"/>
                    <a:pt x="756" y="7530"/>
                    <a:pt x="1701" y="7530"/>
                  </a:cubicBezTo>
                  <a:lnTo>
                    <a:pt x="3088" y="7530"/>
                  </a:lnTo>
                  <a:cubicBezTo>
                    <a:pt x="3277" y="7530"/>
                    <a:pt x="3434" y="7372"/>
                    <a:pt x="3434" y="7183"/>
                  </a:cubicBezTo>
                  <a:lnTo>
                    <a:pt x="3434" y="5136"/>
                  </a:lnTo>
                  <a:cubicBezTo>
                    <a:pt x="3434" y="4947"/>
                    <a:pt x="3277" y="4789"/>
                    <a:pt x="3088" y="4789"/>
                  </a:cubicBezTo>
                  <a:lnTo>
                    <a:pt x="2048" y="4789"/>
                  </a:lnTo>
                  <a:lnTo>
                    <a:pt x="2048" y="2741"/>
                  </a:lnTo>
                  <a:lnTo>
                    <a:pt x="3088" y="2741"/>
                  </a:lnTo>
                  <a:cubicBezTo>
                    <a:pt x="3277" y="2741"/>
                    <a:pt x="3434" y="2552"/>
                    <a:pt x="3434" y="2363"/>
                  </a:cubicBezTo>
                  <a:lnTo>
                    <a:pt x="3434" y="284"/>
                  </a:lnTo>
                  <a:cubicBezTo>
                    <a:pt x="3434" y="158"/>
                    <a:pt x="3277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3" name="Google Shape;11183;p70"/>
          <p:cNvSpPr/>
          <p:nvPr/>
        </p:nvSpPr>
        <p:spPr>
          <a:xfrm>
            <a:off x="4401325" y="2108748"/>
            <a:ext cx="334919" cy="334002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29" y="725"/>
                </a:moveTo>
                <a:cubicBezTo>
                  <a:pt x="6112" y="725"/>
                  <a:pt x="6333" y="882"/>
                  <a:pt x="6427" y="1134"/>
                </a:cubicBezTo>
                <a:lnTo>
                  <a:pt x="6774" y="2080"/>
                </a:lnTo>
                <a:lnTo>
                  <a:pt x="4915" y="2080"/>
                </a:lnTo>
                <a:lnTo>
                  <a:pt x="5262" y="1134"/>
                </a:lnTo>
                <a:cubicBezTo>
                  <a:pt x="5356" y="882"/>
                  <a:pt x="5577" y="725"/>
                  <a:pt x="5829" y="725"/>
                </a:cubicBezTo>
                <a:close/>
                <a:moveTo>
                  <a:pt x="7058" y="2773"/>
                </a:moveTo>
                <a:lnTo>
                  <a:pt x="7782" y="4852"/>
                </a:lnTo>
                <a:lnTo>
                  <a:pt x="3970" y="4852"/>
                </a:lnTo>
                <a:lnTo>
                  <a:pt x="4695" y="2773"/>
                </a:lnTo>
                <a:close/>
                <a:moveTo>
                  <a:pt x="8003" y="5514"/>
                </a:moveTo>
                <a:lnTo>
                  <a:pt x="8759" y="7624"/>
                </a:lnTo>
                <a:lnTo>
                  <a:pt x="2962" y="7624"/>
                </a:lnTo>
                <a:lnTo>
                  <a:pt x="3687" y="5514"/>
                </a:lnTo>
                <a:close/>
                <a:moveTo>
                  <a:pt x="8979" y="8286"/>
                </a:moveTo>
                <a:lnTo>
                  <a:pt x="9452" y="9672"/>
                </a:lnTo>
                <a:lnTo>
                  <a:pt x="2206" y="9672"/>
                </a:lnTo>
                <a:lnTo>
                  <a:pt x="2710" y="8286"/>
                </a:lnTo>
                <a:close/>
                <a:moveTo>
                  <a:pt x="10649" y="10334"/>
                </a:moveTo>
                <a:cubicBezTo>
                  <a:pt x="10838" y="10334"/>
                  <a:pt x="10996" y="10491"/>
                  <a:pt x="10996" y="10680"/>
                </a:cubicBezTo>
                <a:lnTo>
                  <a:pt x="10996" y="10995"/>
                </a:lnTo>
                <a:lnTo>
                  <a:pt x="662" y="10995"/>
                </a:lnTo>
                <a:lnTo>
                  <a:pt x="662" y="10680"/>
                </a:lnTo>
                <a:cubicBezTo>
                  <a:pt x="662" y="10491"/>
                  <a:pt x="820" y="10334"/>
                  <a:pt x="1040" y="10334"/>
                </a:cubicBezTo>
                <a:close/>
                <a:moveTo>
                  <a:pt x="5829" y="0"/>
                </a:moveTo>
                <a:cubicBezTo>
                  <a:pt x="5262" y="0"/>
                  <a:pt x="4758" y="378"/>
                  <a:pt x="4600" y="882"/>
                </a:cubicBezTo>
                <a:cubicBezTo>
                  <a:pt x="4474" y="1260"/>
                  <a:pt x="1670" y="9231"/>
                  <a:pt x="1481" y="9609"/>
                </a:cubicBezTo>
                <a:lnTo>
                  <a:pt x="1040" y="9609"/>
                </a:lnTo>
                <a:cubicBezTo>
                  <a:pt x="473" y="9609"/>
                  <a:pt x="0" y="10082"/>
                  <a:pt x="0" y="10649"/>
                </a:cubicBezTo>
                <a:lnTo>
                  <a:pt x="0" y="11310"/>
                </a:lnTo>
                <a:cubicBezTo>
                  <a:pt x="0" y="11499"/>
                  <a:pt x="158" y="11657"/>
                  <a:pt x="347" y="11657"/>
                </a:cubicBezTo>
                <a:lnTo>
                  <a:pt x="11342" y="11657"/>
                </a:lnTo>
                <a:cubicBezTo>
                  <a:pt x="11531" y="11657"/>
                  <a:pt x="11689" y="11499"/>
                  <a:pt x="11689" y="11310"/>
                </a:cubicBezTo>
                <a:lnTo>
                  <a:pt x="11689" y="10680"/>
                </a:lnTo>
                <a:cubicBezTo>
                  <a:pt x="11689" y="10082"/>
                  <a:pt x="11216" y="9609"/>
                  <a:pt x="10618" y="9609"/>
                </a:cubicBezTo>
                <a:lnTo>
                  <a:pt x="10145" y="9609"/>
                </a:lnTo>
                <a:cubicBezTo>
                  <a:pt x="9988" y="9231"/>
                  <a:pt x="7184" y="1229"/>
                  <a:pt x="7058" y="882"/>
                </a:cubicBezTo>
                <a:cubicBezTo>
                  <a:pt x="6837" y="378"/>
                  <a:pt x="6396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4" name="Google Shape;11184;p70"/>
          <p:cNvSpPr/>
          <p:nvPr/>
        </p:nvSpPr>
        <p:spPr>
          <a:xfrm>
            <a:off x="4400867" y="2502778"/>
            <a:ext cx="335836" cy="334948"/>
          </a:xfrm>
          <a:custGeom>
            <a:avLst/>
            <a:gdLst/>
            <a:ahLst/>
            <a:cxnLst/>
            <a:rect l="l" t="t" r="r" b="b"/>
            <a:pathLst>
              <a:path w="11721" h="11690" extrusionOk="0">
                <a:moveTo>
                  <a:pt x="8980" y="662"/>
                </a:moveTo>
                <a:lnTo>
                  <a:pt x="8980" y="2710"/>
                </a:lnTo>
                <a:lnTo>
                  <a:pt x="7594" y="2710"/>
                </a:lnTo>
                <a:lnTo>
                  <a:pt x="7594" y="1671"/>
                </a:lnTo>
                <a:cubicBezTo>
                  <a:pt x="7594" y="1135"/>
                  <a:pt x="8066" y="662"/>
                  <a:pt x="8602" y="662"/>
                </a:cubicBezTo>
                <a:close/>
                <a:moveTo>
                  <a:pt x="9988" y="662"/>
                </a:moveTo>
                <a:cubicBezTo>
                  <a:pt x="10177" y="662"/>
                  <a:pt x="10366" y="820"/>
                  <a:pt x="10366" y="1009"/>
                </a:cubicBezTo>
                <a:lnTo>
                  <a:pt x="10366" y="2395"/>
                </a:lnTo>
                <a:cubicBezTo>
                  <a:pt x="10366" y="2584"/>
                  <a:pt x="10177" y="2742"/>
                  <a:pt x="9988" y="2742"/>
                </a:cubicBezTo>
                <a:lnTo>
                  <a:pt x="9641" y="2742"/>
                </a:lnTo>
                <a:lnTo>
                  <a:pt x="9641" y="662"/>
                </a:lnTo>
                <a:close/>
                <a:moveTo>
                  <a:pt x="10650" y="4758"/>
                </a:moveTo>
                <a:cubicBezTo>
                  <a:pt x="10870" y="4758"/>
                  <a:pt x="11028" y="4916"/>
                  <a:pt x="11028" y="5105"/>
                </a:cubicBezTo>
                <a:cubicBezTo>
                  <a:pt x="11028" y="5294"/>
                  <a:pt x="10870" y="5451"/>
                  <a:pt x="10650" y="5451"/>
                </a:cubicBezTo>
                <a:lnTo>
                  <a:pt x="9295" y="5451"/>
                </a:lnTo>
                <a:cubicBezTo>
                  <a:pt x="9074" y="5451"/>
                  <a:pt x="8917" y="5294"/>
                  <a:pt x="8917" y="5105"/>
                </a:cubicBezTo>
                <a:cubicBezTo>
                  <a:pt x="8917" y="4916"/>
                  <a:pt x="9074" y="4758"/>
                  <a:pt x="9295" y="4758"/>
                </a:cubicBezTo>
                <a:close/>
                <a:moveTo>
                  <a:pt x="10650" y="6144"/>
                </a:moveTo>
                <a:cubicBezTo>
                  <a:pt x="10870" y="6144"/>
                  <a:pt x="11028" y="6302"/>
                  <a:pt x="11028" y="6491"/>
                </a:cubicBezTo>
                <a:cubicBezTo>
                  <a:pt x="11028" y="6680"/>
                  <a:pt x="10870" y="6837"/>
                  <a:pt x="10650" y="6837"/>
                </a:cubicBezTo>
                <a:lnTo>
                  <a:pt x="9295" y="6837"/>
                </a:lnTo>
                <a:cubicBezTo>
                  <a:pt x="9074" y="6837"/>
                  <a:pt x="8917" y="6680"/>
                  <a:pt x="8917" y="6491"/>
                </a:cubicBezTo>
                <a:cubicBezTo>
                  <a:pt x="8917" y="6302"/>
                  <a:pt x="9074" y="6144"/>
                  <a:pt x="9295" y="6144"/>
                </a:cubicBezTo>
                <a:close/>
                <a:moveTo>
                  <a:pt x="3088" y="3372"/>
                </a:moveTo>
                <a:cubicBezTo>
                  <a:pt x="3309" y="3372"/>
                  <a:pt x="3467" y="3529"/>
                  <a:pt x="3467" y="3718"/>
                </a:cubicBezTo>
                <a:lnTo>
                  <a:pt x="3467" y="7814"/>
                </a:lnTo>
                <a:cubicBezTo>
                  <a:pt x="3467" y="8035"/>
                  <a:pt x="3309" y="8192"/>
                  <a:pt x="3088" y="8192"/>
                </a:cubicBezTo>
                <a:lnTo>
                  <a:pt x="2742" y="8192"/>
                </a:lnTo>
                <a:lnTo>
                  <a:pt x="2742" y="3372"/>
                </a:lnTo>
                <a:close/>
                <a:moveTo>
                  <a:pt x="9988" y="7499"/>
                </a:moveTo>
                <a:cubicBezTo>
                  <a:pt x="10177" y="7499"/>
                  <a:pt x="10335" y="7657"/>
                  <a:pt x="10335" y="7877"/>
                </a:cubicBezTo>
                <a:cubicBezTo>
                  <a:pt x="10335" y="8066"/>
                  <a:pt x="10177" y="8224"/>
                  <a:pt x="9988" y="8224"/>
                </a:cubicBezTo>
                <a:lnTo>
                  <a:pt x="9326" y="8224"/>
                </a:lnTo>
                <a:cubicBezTo>
                  <a:pt x="9137" y="8224"/>
                  <a:pt x="8980" y="8066"/>
                  <a:pt x="8980" y="7877"/>
                </a:cubicBezTo>
                <a:cubicBezTo>
                  <a:pt x="8980" y="7657"/>
                  <a:pt x="9137" y="7499"/>
                  <a:pt x="9326" y="7499"/>
                </a:cubicBezTo>
                <a:close/>
                <a:moveTo>
                  <a:pt x="9988" y="3403"/>
                </a:moveTo>
                <a:cubicBezTo>
                  <a:pt x="10177" y="3403"/>
                  <a:pt x="10335" y="3561"/>
                  <a:pt x="10335" y="3781"/>
                </a:cubicBezTo>
                <a:cubicBezTo>
                  <a:pt x="10335" y="3971"/>
                  <a:pt x="10177" y="4128"/>
                  <a:pt x="9988" y="4128"/>
                </a:cubicBezTo>
                <a:lnTo>
                  <a:pt x="7279" y="4128"/>
                </a:lnTo>
                <a:cubicBezTo>
                  <a:pt x="7090" y="4128"/>
                  <a:pt x="6932" y="4286"/>
                  <a:pt x="6932" y="4475"/>
                </a:cubicBezTo>
                <a:cubicBezTo>
                  <a:pt x="6932" y="5042"/>
                  <a:pt x="6459" y="5514"/>
                  <a:pt x="5892" y="5514"/>
                </a:cubicBezTo>
                <a:cubicBezTo>
                  <a:pt x="5703" y="5514"/>
                  <a:pt x="5546" y="5672"/>
                  <a:pt x="5546" y="5861"/>
                </a:cubicBezTo>
                <a:cubicBezTo>
                  <a:pt x="5546" y="6050"/>
                  <a:pt x="5703" y="6207"/>
                  <a:pt x="5892" y="6207"/>
                </a:cubicBezTo>
                <a:cubicBezTo>
                  <a:pt x="6302" y="6207"/>
                  <a:pt x="6649" y="6081"/>
                  <a:pt x="6932" y="5861"/>
                </a:cubicBezTo>
                <a:lnTo>
                  <a:pt x="6932" y="8255"/>
                </a:lnTo>
                <a:lnTo>
                  <a:pt x="5546" y="8255"/>
                </a:lnTo>
                <a:lnTo>
                  <a:pt x="5546" y="8192"/>
                </a:lnTo>
                <a:cubicBezTo>
                  <a:pt x="5388" y="8192"/>
                  <a:pt x="5231" y="8129"/>
                  <a:pt x="5073" y="8066"/>
                </a:cubicBezTo>
                <a:lnTo>
                  <a:pt x="4128" y="7625"/>
                </a:lnTo>
                <a:lnTo>
                  <a:pt x="4128" y="4097"/>
                </a:lnTo>
                <a:lnTo>
                  <a:pt x="4727" y="4097"/>
                </a:lnTo>
                <a:cubicBezTo>
                  <a:pt x="5105" y="4097"/>
                  <a:pt x="5514" y="3907"/>
                  <a:pt x="5766" y="3655"/>
                </a:cubicBezTo>
                <a:cubicBezTo>
                  <a:pt x="5924" y="3498"/>
                  <a:pt x="6144" y="3403"/>
                  <a:pt x="6365" y="3403"/>
                </a:cubicBezTo>
                <a:close/>
                <a:moveTo>
                  <a:pt x="1734" y="662"/>
                </a:moveTo>
                <a:cubicBezTo>
                  <a:pt x="1923" y="662"/>
                  <a:pt x="2080" y="820"/>
                  <a:pt x="2080" y="1009"/>
                </a:cubicBezTo>
                <a:lnTo>
                  <a:pt x="2080" y="9200"/>
                </a:lnTo>
                <a:cubicBezTo>
                  <a:pt x="2080" y="9389"/>
                  <a:pt x="1923" y="9547"/>
                  <a:pt x="1734" y="9547"/>
                </a:cubicBezTo>
                <a:cubicBezTo>
                  <a:pt x="1513" y="9547"/>
                  <a:pt x="1356" y="9389"/>
                  <a:pt x="1356" y="9200"/>
                </a:cubicBezTo>
                <a:lnTo>
                  <a:pt x="1356" y="1009"/>
                </a:lnTo>
                <a:cubicBezTo>
                  <a:pt x="1356" y="820"/>
                  <a:pt x="1513" y="662"/>
                  <a:pt x="1734" y="662"/>
                </a:cubicBezTo>
                <a:close/>
                <a:moveTo>
                  <a:pt x="8350" y="4790"/>
                </a:moveTo>
                <a:cubicBezTo>
                  <a:pt x="8287" y="4916"/>
                  <a:pt x="8287" y="5042"/>
                  <a:pt x="8287" y="5136"/>
                </a:cubicBezTo>
                <a:cubicBezTo>
                  <a:pt x="8287" y="5420"/>
                  <a:pt x="8413" y="5672"/>
                  <a:pt x="8570" y="5829"/>
                </a:cubicBezTo>
                <a:cubicBezTo>
                  <a:pt x="8413" y="6018"/>
                  <a:pt x="8287" y="6239"/>
                  <a:pt x="8287" y="6491"/>
                </a:cubicBezTo>
                <a:cubicBezTo>
                  <a:pt x="8287" y="6743"/>
                  <a:pt x="8413" y="6995"/>
                  <a:pt x="8570" y="7152"/>
                </a:cubicBezTo>
                <a:cubicBezTo>
                  <a:pt x="8413" y="7342"/>
                  <a:pt x="8287" y="7594"/>
                  <a:pt x="8287" y="7814"/>
                </a:cubicBezTo>
                <a:cubicBezTo>
                  <a:pt x="8287" y="8255"/>
                  <a:pt x="8570" y="8633"/>
                  <a:pt x="8980" y="8791"/>
                </a:cubicBezTo>
                <a:lnTo>
                  <a:pt x="8980" y="10965"/>
                </a:lnTo>
                <a:lnTo>
                  <a:pt x="8602" y="10965"/>
                </a:lnTo>
                <a:cubicBezTo>
                  <a:pt x="8066" y="10965"/>
                  <a:pt x="7594" y="10460"/>
                  <a:pt x="7594" y="9925"/>
                </a:cubicBezTo>
                <a:lnTo>
                  <a:pt x="7594" y="4790"/>
                </a:lnTo>
                <a:close/>
                <a:moveTo>
                  <a:pt x="9988" y="8885"/>
                </a:moveTo>
                <a:cubicBezTo>
                  <a:pt x="10177" y="8885"/>
                  <a:pt x="10335" y="9043"/>
                  <a:pt x="10335" y="9232"/>
                </a:cubicBezTo>
                <a:lnTo>
                  <a:pt x="10335" y="10618"/>
                </a:lnTo>
                <a:cubicBezTo>
                  <a:pt x="10335" y="10807"/>
                  <a:pt x="10177" y="10965"/>
                  <a:pt x="9988" y="10965"/>
                </a:cubicBezTo>
                <a:lnTo>
                  <a:pt x="9641" y="10965"/>
                </a:lnTo>
                <a:lnTo>
                  <a:pt x="9641" y="8885"/>
                </a:lnTo>
                <a:close/>
                <a:moveTo>
                  <a:pt x="1734" y="1"/>
                </a:moveTo>
                <a:cubicBezTo>
                  <a:pt x="1167" y="1"/>
                  <a:pt x="694" y="473"/>
                  <a:pt x="694" y="1009"/>
                </a:cubicBezTo>
                <a:lnTo>
                  <a:pt x="694" y="9200"/>
                </a:lnTo>
                <a:cubicBezTo>
                  <a:pt x="694" y="9641"/>
                  <a:pt x="978" y="10019"/>
                  <a:pt x="1356" y="10177"/>
                </a:cubicBezTo>
                <a:lnTo>
                  <a:pt x="1356" y="10965"/>
                </a:lnTo>
                <a:lnTo>
                  <a:pt x="348" y="10965"/>
                </a:lnTo>
                <a:cubicBezTo>
                  <a:pt x="158" y="10965"/>
                  <a:pt x="1" y="11122"/>
                  <a:pt x="1" y="11343"/>
                </a:cubicBezTo>
                <a:cubicBezTo>
                  <a:pt x="1" y="11532"/>
                  <a:pt x="158" y="11689"/>
                  <a:pt x="348" y="11689"/>
                </a:cubicBezTo>
                <a:lnTo>
                  <a:pt x="3057" y="11689"/>
                </a:lnTo>
                <a:cubicBezTo>
                  <a:pt x="3246" y="11689"/>
                  <a:pt x="3403" y="11532"/>
                  <a:pt x="3403" y="11343"/>
                </a:cubicBezTo>
                <a:cubicBezTo>
                  <a:pt x="3403" y="11122"/>
                  <a:pt x="3246" y="10965"/>
                  <a:pt x="3057" y="10965"/>
                </a:cubicBezTo>
                <a:lnTo>
                  <a:pt x="2049" y="10965"/>
                </a:lnTo>
                <a:lnTo>
                  <a:pt x="2049" y="10177"/>
                </a:lnTo>
                <a:cubicBezTo>
                  <a:pt x="2427" y="10019"/>
                  <a:pt x="2710" y="9673"/>
                  <a:pt x="2710" y="9200"/>
                </a:cubicBezTo>
                <a:lnTo>
                  <a:pt x="2710" y="8885"/>
                </a:lnTo>
                <a:lnTo>
                  <a:pt x="3057" y="8885"/>
                </a:lnTo>
                <a:cubicBezTo>
                  <a:pt x="3467" y="8885"/>
                  <a:pt x="3813" y="8665"/>
                  <a:pt x="3971" y="8350"/>
                </a:cubicBezTo>
                <a:lnTo>
                  <a:pt x="4727" y="8696"/>
                </a:lnTo>
                <a:cubicBezTo>
                  <a:pt x="4947" y="8822"/>
                  <a:pt x="5231" y="8885"/>
                  <a:pt x="5451" y="8885"/>
                </a:cubicBezTo>
                <a:lnTo>
                  <a:pt x="6838" y="8885"/>
                </a:lnTo>
                <a:lnTo>
                  <a:pt x="6838" y="9925"/>
                </a:lnTo>
                <a:cubicBezTo>
                  <a:pt x="6838" y="10870"/>
                  <a:pt x="7594" y="11689"/>
                  <a:pt x="8539" y="11689"/>
                </a:cubicBezTo>
                <a:lnTo>
                  <a:pt x="9925" y="11689"/>
                </a:lnTo>
                <a:cubicBezTo>
                  <a:pt x="10461" y="11689"/>
                  <a:pt x="10933" y="11217"/>
                  <a:pt x="10933" y="10650"/>
                </a:cubicBezTo>
                <a:lnTo>
                  <a:pt x="10933" y="9232"/>
                </a:lnTo>
                <a:cubicBezTo>
                  <a:pt x="10933" y="8980"/>
                  <a:pt x="10807" y="8728"/>
                  <a:pt x="10681" y="8570"/>
                </a:cubicBezTo>
                <a:cubicBezTo>
                  <a:pt x="10839" y="8381"/>
                  <a:pt x="10933" y="8129"/>
                  <a:pt x="10933" y="7909"/>
                </a:cubicBezTo>
                <a:cubicBezTo>
                  <a:pt x="10933" y="7783"/>
                  <a:pt x="10902" y="7625"/>
                  <a:pt x="10870" y="7499"/>
                </a:cubicBezTo>
                <a:cubicBezTo>
                  <a:pt x="11311" y="7405"/>
                  <a:pt x="11626" y="6995"/>
                  <a:pt x="11626" y="6522"/>
                </a:cubicBezTo>
                <a:cubicBezTo>
                  <a:pt x="11626" y="6239"/>
                  <a:pt x="11500" y="6018"/>
                  <a:pt x="11343" y="5861"/>
                </a:cubicBezTo>
                <a:cubicBezTo>
                  <a:pt x="11500" y="5672"/>
                  <a:pt x="11626" y="5420"/>
                  <a:pt x="11626" y="5199"/>
                </a:cubicBezTo>
                <a:cubicBezTo>
                  <a:pt x="11721" y="4632"/>
                  <a:pt x="11374" y="4254"/>
                  <a:pt x="10933" y="4128"/>
                </a:cubicBezTo>
                <a:cubicBezTo>
                  <a:pt x="10965" y="4002"/>
                  <a:pt x="11028" y="3876"/>
                  <a:pt x="11028" y="3718"/>
                </a:cubicBezTo>
                <a:cubicBezTo>
                  <a:pt x="11028" y="3466"/>
                  <a:pt x="10902" y="3214"/>
                  <a:pt x="10744" y="3057"/>
                </a:cubicBezTo>
                <a:cubicBezTo>
                  <a:pt x="10902" y="2868"/>
                  <a:pt x="11028" y="2616"/>
                  <a:pt x="11028" y="2395"/>
                </a:cubicBezTo>
                <a:lnTo>
                  <a:pt x="11028" y="1009"/>
                </a:lnTo>
                <a:cubicBezTo>
                  <a:pt x="11028" y="473"/>
                  <a:pt x="10555" y="1"/>
                  <a:pt x="9988" y="1"/>
                </a:cubicBezTo>
                <a:lnTo>
                  <a:pt x="8602" y="1"/>
                </a:lnTo>
                <a:cubicBezTo>
                  <a:pt x="7657" y="1"/>
                  <a:pt x="6932" y="726"/>
                  <a:pt x="6932" y="1671"/>
                </a:cubicBezTo>
                <a:lnTo>
                  <a:pt x="6932" y="2710"/>
                </a:lnTo>
                <a:lnTo>
                  <a:pt x="6365" y="2710"/>
                </a:lnTo>
                <a:cubicBezTo>
                  <a:pt x="5987" y="2710"/>
                  <a:pt x="5577" y="2868"/>
                  <a:pt x="5294" y="3151"/>
                </a:cubicBezTo>
                <a:cubicBezTo>
                  <a:pt x="5136" y="3309"/>
                  <a:pt x="4947" y="3372"/>
                  <a:pt x="4727" y="3372"/>
                </a:cubicBezTo>
                <a:lnTo>
                  <a:pt x="4097" y="3372"/>
                </a:lnTo>
                <a:cubicBezTo>
                  <a:pt x="3939" y="2994"/>
                  <a:pt x="3561" y="2710"/>
                  <a:pt x="3088" y="2710"/>
                </a:cubicBezTo>
                <a:lnTo>
                  <a:pt x="2742" y="2710"/>
                </a:lnTo>
                <a:lnTo>
                  <a:pt x="2742" y="1009"/>
                </a:lnTo>
                <a:cubicBezTo>
                  <a:pt x="2742" y="473"/>
                  <a:pt x="2269" y="1"/>
                  <a:pt x="173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85" name="Google Shape;11185;p70"/>
          <p:cNvGrpSpPr/>
          <p:nvPr/>
        </p:nvGrpSpPr>
        <p:grpSpPr>
          <a:xfrm>
            <a:off x="6507301" y="1682567"/>
            <a:ext cx="336724" cy="334002"/>
            <a:chOff x="-31166825" y="1939525"/>
            <a:chExt cx="293800" cy="291425"/>
          </a:xfrm>
        </p:grpSpPr>
        <p:sp>
          <p:nvSpPr>
            <p:cNvPr id="11186" name="Google Shape;11186;p70"/>
            <p:cNvSpPr/>
            <p:nvPr/>
          </p:nvSpPr>
          <p:spPr>
            <a:xfrm>
              <a:off x="-31166825" y="1939525"/>
              <a:ext cx="224500" cy="291425"/>
            </a:xfrm>
            <a:custGeom>
              <a:avLst/>
              <a:gdLst/>
              <a:ahLst/>
              <a:cxnLst/>
              <a:rect l="l" t="t" r="r" b="b"/>
              <a:pathLst>
                <a:path w="8980" h="11657" extrusionOk="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7" name="Google Shape;11187;p70"/>
            <p:cNvSpPr/>
            <p:nvPr/>
          </p:nvSpPr>
          <p:spPr>
            <a:xfrm>
              <a:off x="-31131375" y="214507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8" name="Google Shape;11188;p70"/>
            <p:cNvSpPr/>
            <p:nvPr/>
          </p:nvSpPr>
          <p:spPr>
            <a:xfrm>
              <a:off x="-31131375" y="207655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9" name="Google Shape;11189;p70"/>
            <p:cNvSpPr/>
            <p:nvPr/>
          </p:nvSpPr>
          <p:spPr>
            <a:xfrm>
              <a:off x="-31131375" y="20072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0" name="Google Shape;11190;p70"/>
            <p:cNvSpPr/>
            <p:nvPr/>
          </p:nvSpPr>
          <p:spPr>
            <a:xfrm>
              <a:off x="-31062075" y="2007250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1" name="Google Shape;11191;p70"/>
            <p:cNvSpPr/>
            <p:nvPr/>
          </p:nvSpPr>
          <p:spPr>
            <a:xfrm>
              <a:off x="-31062075" y="2041900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2" name="Google Shape;11192;p70"/>
            <p:cNvSpPr/>
            <p:nvPr/>
          </p:nvSpPr>
          <p:spPr>
            <a:xfrm>
              <a:off x="-31062075" y="2076550"/>
              <a:ext cx="85875" cy="17375"/>
            </a:xfrm>
            <a:custGeom>
              <a:avLst/>
              <a:gdLst/>
              <a:ahLst/>
              <a:cxnLst/>
              <a:rect l="l" t="t" r="r" b="b"/>
              <a:pathLst>
                <a:path w="3435" h="695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3" name="Google Shape;11193;p70"/>
            <p:cNvSpPr/>
            <p:nvPr/>
          </p:nvSpPr>
          <p:spPr>
            <a:xfrm>
              <a:off x="-31062075" y="21104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4" name="Google Shape;11194;p70"/>
            <p:cNvSpPr/>
            <p:nvPr/>
          </p:nvSpPr>
          <p:spPr>
            <a:xfrm>
              <a:off x="-31062075" y="2145075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5" name="Google Shape;11195;p70"/>
            <p:cNvSpPr/>
            <p:nvPr/>
          </p:nvSpPr>
          <p:spPr>
            <a:xfrm>
              <a:off x="-31062075" y="2179750"/>
              <a:ext cx="52025" cy="18125"/>
            </a:xfrm>
            <a:custGeom>
              <a:avLst/>
              <a:gdLst/>
              <a:ahLst/>
              <a:cxnLst/>
              <a:rect l="l" t="t" r="r" b="b"/>
              <a:pathLst>
                <a:path w="2081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6" name="Google Shape;11196;p70"/>
            <p:cNvSpPr/>
            <p:nvPr/>
          </p:nvSpPr>
          <p:spPr>
            <a:xfrm>
              <a:off x="-30924225" y="1974175"/>
              <a:ext cx="51200" cy="240250"/>
            </a:xfrm>
            <a:custGeom>
              <a:avLst/>
              <a:gdLst/>
              <a:ahLst/>
              <a:cxnLst/>
              <a:rect l="l" t="t" r="r" b="b"/>
              <a:pathLst>
                <a:path w="2048" h="9610" extrusionOk="0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7" name="Google Shape;11197;p70"/>
          <p:cNvGrpSpPr/>
          <p:nvPr/>
        </p:nvGrpSpPr>
        <p:grpSpPr>
          <a:xfrm>
            <a:off x="6508203" y="2108372"/>
            <a:ext cx="334919" cy="334547"/>
            <a:chOff x="-31165250" y="2298675"/>
            <a:chExt cx="292225" cy="291900"/>
          </a:xfrm>
        </p:grpSpPr>
        <p:sp>
          <p:nvSpPr>
            <p:cNvPr id="11198" name="Google Shape;11198;p70"/>
            <p:cNvSpPr/>
            <p:nvPr/>
          </p:nvSpPr>
          <p:spPr>
            <a:xfrm>
              <a:off x="-31003000" y="2332550"/>
              <a:ext cx="86675" cy="103400"/>
            </a:xfrm>
            <a:custGeom>
              <a:avLst/>
              <a:gdLst/>
              <a:ahLst/>
              <a:cxnLst/>
              <a:rect l="l" t="t" r="r" b="b"/>
              <a:pathLst>
                <a:path w="3467" h="4136" extrusionOk="0">
                  <a:moveTo>
                    <a:pt x="2049" y="1386"/>
                  </a:moveTo>
                  <a:cubicBezTo>
                    <a:pt x="2017" y="1764"/>
                    <a:pt x="1923" y="2111"/>
                    <a:pt x="1734" y="2426"/>
                  </a:cubicBezTo>
                  <a:cubicBezTo>
                    <a:pt x="1576" y="2111"/>
                    <a:pt x="1450" y="1764"/>
                    <a:pt x="1418" y="1386"/>
                  </a:cubicBezTo>
                  <a:close/>
                  <a:moveTo>
                    <a:pt x="1734" y="0"/>
                  </a:moveTo>
                  <a:cubicBezTo>
                    <a:pt x="1545" y="0"/>
                    <a:pt x="1387" y="158"/>
                    <a:pt x="1387" y="347"/>
                  </a:cubicBezTo>
                  <a:lnTo>
                    <a:pt x="1387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71"/>
                  </a:cubicBezTo>
                  <a:cubicBezTo>
                    <a:pt x="1" y="1260"/>
                    <a:pt x="158" y="1418"/>
                    <a:pt x="347" y="1418"/>
                  </a:cubicBezTo>
                  <a:lnTo>
                    <a:pt x="694" y="1418"/>
                  </a:lnTo>
                  <a:cubicBezTo>
                    <a:pt x="757" y="2016"/>
                    <a:pt x="946" y="2552"/>
                    <a:pt x="1292" y="3056"/>
                  </a:cubicBezTo>
                  <a:lnTo>
                    <a:pt x="788" y="3592"/>
                  </a:lnTo>
                  <a:cubicBezTo>
                    <a:pt x="662" y="3686"/>
                    <a:pt x="662" y="3938"/>
                    <a:pt x="788" y="4064"/>
                  </a:cubicBezTo>
                  <a:cubicBezTo>
                    <a:pt x="851" y="4111"/>
                    <a:pt x="938" y="4135"/>
                    <a:pt x="1025" y="4135"/>
                  </a:cubicBezTo>
                  <a:cubicBezTo>
                    <a:pt x="1111" y="4135"/>
                    <a:pt x="1198" y="4111"/>
                    <a:pt x="1261" y="4064"/>
                  </a:cubicBezTo>
                  <a:lnTo>
                    <a:pt x="1702" y="3623"/>
                  </a:lnTo>
                  <a:lnTo>
                    <a:pt x="2112" y="4064"/>
                  </a:lnTo>
                  <a:cubicBezTo>
                    <a:pt x="2175" y="4111"/>
                    <a:pt x="2269" y="4135"/>
                    <a:pt x="2360" y="4135"/>
                  </a:cubicBezTo>
                  <a:cubicBezTo>
                    <a:pt x="2450" y="4135"/>
                    <a:pt x="2537" y="4111"/>
                    <a:pt x="2584" y="4064"/>
                  </a:cubicBezTo>
                  <a:cubicBezTo>
                    <a:pt x="2710" y="3938"/>
                    <a:pt x="2710" y="3686"/>
                    <a:pt x="2584" y="3592"/>
                  </a:cubicBezTo>
                  <a:lnTo>
                    <a:pt x="2080" y="3056"/>
                  </a:lnTo>
                  <a:cubicBezTo>
                    <a:pt x="2395" y="2552"/>
                    <a:pt x="2584" y="2016"/>
                    <a:pt x="2679" y="1418"/>
                  </a:cubicBezTo>
                  <a:lnTo>
                    <a:pt x="3025" y="1418"/>
                  </a:lnTo>
                  <a:cubicBezTo>
                    <a:pt x="3214" y="1418"/>
                    <a:pt x="3372" y="1260"/>
                    <a:pt x="3372" y="1071"/>
                  </a:cubicBezTo>
                  <a:cubicBezTo>
                    <a:pt x="3466" y="851"/>
                    <a:pt x="3309" y="693"/>
                    <a:pt x="3120" y="693"/>
                  </a:cubicBez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9" name="Google Shape;11199;p70"/>
            <p:cNvSpPr/>
            <p:nvPr/>
          </p:nvSpPr>
          <p:spPr>
            <a:xfrm>
              <a:off x="-31165250" y="2298675"/>
              <a:ext cx="292225" cy="291900"/>
            </a:xfrm>
            <a:custGeom>
              <a:avLst/>
              <a:gdLst/>
              <a:ahLst/>
              <a:cxnLst/>
              <a:rect l="l" t="t" r="r" b="b"/>
              <a:pathLst>
                <a:path w="11689" h="11676" extrusionOk="0">
                  <a:moveTo>
                    <a:pt x="8192" y="630"/>
                  </a:moveTo>
                  <a:cubicBezTo>
                    <a:pt x="9704" y="630"/>
                    <a:pt x="10933" y="1859"/>
                    <a:pt x="10933" y="3403"/>
                  </a:cubicBezTo>
                  <a:cubicBezTo>
                    <a:pt x="10964" y="4947"/>
                    <a:pt x="9767" y="6144"/>
                    <a:pt x="8224" y="6144"/>
                  </a:cubicBezTo>
                  <a:cubicBezTo>
                    <a:pt x="7656" y="6144"/>
                    <a:pt x="7152" y="5986"/>
                    <a:pt x="6711" y="5671"/>
                  </a:cubicBezTo>
                  <a:cubicBezTo>
                    <a:pt x="6674" y="5634"/>
                    <a:pt x="6616" y="5619"/>
                    <a:pt x="6548" y="5619"/>
                  </a:cubicBezTo>
                  <a:cubicBezTo>
                    <a:pt x="6501" y="5619"/>
                    <a:pt x="6448" y="5627"/>
                    <a:pt x="6396" y="5640"/>
                  </a:cubicBezTo>
                  <a:lnTo>
                    <a:pt x="5609" y="5923"/>
                  </a:lnTo>
                  <a:lnTo>
                    <a:pt x="5861" y="4947"/>
                  </a:lnTo>
                  <a:cubicBezTo>
                    <a:pt x="5861" y="4852"/>
                    <a:pt x="5861" y="4789"/>
                    <a:pt x="5829" y="4695"/>
                  </a:cubicBezTo>
                  <a:cubicBezTo>
                    <a:pt x="5577" y="4317"/>
                    <a:pt x="5451" y="3844"/>
                    <a:pt x="5451" y="3403"/>
                  </a:cubicBezTo>
                  <a:cubicBezTo>
                    <a:pt x="5451" y="1859"/>
                    <a:pt x="6680" y="630"/>
                    <a:pt x="8192" y="630"/>
                  </a:cubicBezTo>
                  <a:close/>
                  <a:moveTo>
                    <a:pt x="3403" y="5545"/>
                  </a:moveTo>
                  <a:cubicBezTo>
                    <a:pt x="3970" y="5545"/>
                    <a:pt x="4474" y="5703"/>
                    <a:pt x="4916" y="5986"/>
                  </a:cubicBezTo>
                  <a:lnTo>
                    <a:pt x="4790" y="6490"/>
                  </a:lnTo>
                  <a:cubicBezTo>
                    <a:pt x="4758" y="6616"/>
                    <a:pt x="4790" y="6742"/>
                    <a:pt x="4916" y="6868"/>
                  </a:cubicBezTo>
                  <a:cubicBezTo>
                    <a:pt x="4960" y="6913"/>
                    <a:pt x="5052" y="6958"/>
                    <a:pt x="5146" y="6958"/>
                  </a:cubicBezTo>
                  <a:cubicBezTo>
                    <a:pt x="5186" y="6958"/>
                    <a:pt x="5225" y="6950"/>
                    <a:pt x="5262" y="6931"/>
                  </a:cubicBezTo>
                  <a:lnTo>
                    <a:pt x="5703" y="6774"/>
                  </a:lnTo>
                  <a:cubicBezTo>
                    <a:pt x="6018" y="7152"/>
                    <a:pt x="6176" y="7656"/>
                    <a:pt x="6176" y="8255"/>
                  </a:cubicBezTo>
                  <a:cubicBezTo>
                    <a:pt x="6176" y="8696"/>
                    <a:pt x="6050" y="9137"/>
                    <a:pt x="5829" y="9546"/>
                  </a:cubicBezTo>
                  <a:cubicBezTo>
                    <a:pt x="5766" y="9609"/>
                    <a:pt x="5766" y="9704"/>
                    <a:pt x="5766" y="9767"/>
                  </a:cubicBezTo>
                  <a:lnTo>
                    <a:pt x="6018" y="10775"/>
                  </a:lnTo>
                  <a:lnTo>
                    <a:pt x="5231" y="10491"/>
                  </a:lnTo>
                  <a:cubicBezTo>
                    <a:pt x="5178" y="10478"/>
                    <a:pt x="5126" y="10471"/>
                    <a:pt x="5078" y="10471"/>
                  </a:cubicBezTo>
                  <a:cubicBezTo>
                    <a:pt x="5011" y="10471"/>
                    <a:pt x="4952" y="10486"/>
                    <a:pt x="4916" y="10523"/>
                  </a:cubicBezTo>
                  <a:cubicBezTo>
                    <a:pt x="4474" y="10838"/>
                    <a:pt x="3939" y="10996"/>
                    <a:pt x="3403" y="10996"/>
                  </a:cubicBezTo>
                  <a:cubicBezTo>
                    <a:pt x="1891" y="10996"/>
                    <a:pt x="662" y="9767"/>
                    <a:pt x="662" y="8286"/>
                  </a:cubicBezTo>
                  <a:cubicBezTo>
                    <a:pt x="662" y="6774"/>
                    <a:pt x="1891" y="5545"/>
                    <a:pt x="3403" y="5545"/>
                  </a:cubicBezTo>
                  <a:close/>
                  <a:moveTo>
                    <a:pt x="8224" y="0"/>
                  </a:moveTo>
                  <a:cubicBezTo>
                    <a:pt x="6333" y="0"/>
                    <a:pt x="4790" y="1544"/>
                    <a:pt x="4790" y="3434"/>
                  </a:cubicBezTo>
                  <a:cubicBezTo>
                    <a:pt x="4790" y="3938"/>
                    <a:pt x="4916" y="4506"/>
                    <a:pt x="5136" y="4978"/>
                  </a:cubicBezTo>
                  <a:lnTo>
                    <a:pt x="5073" y="5262"/>
                  </a:lnTo>
                  <a:cubicBezTo>
                    <a:pt x="4569" y="4978"/>
                    <a:pt x="4002" y="4821"/>
                    <a:pt x="3435" y="4821"/>
                  </a:cubicBezTo>
                  <a:cubicBezTo>
                    <a:pt x="1513" y="4821"/>
                    <a:pt x="1" y="6364"/>
                    <a:pt x="1" y="8255"/>
                  </a:cubicBezTo>
                  <a:cubicBezTo>
                    <a:pt x="1" y="10113"/>
                    <a:pt x="1544" y="11657"/>
                    <a:pt x="3435" y="11657"/>
                  </a:cubicBezTo>
                  <a:cubicBezTo>
                    <a:pt x="4065" y="11657"/>
                    <a:pt x="4632" y="11500"/>
                    <a:pt x="5168" y="11185"/>
                  </a:cubicBezTo>
                  <a:lnTo>
                    <a:pt x="6365" y="11657"/>
                  </a:lnTo>
                  <a:cubicBezTo>
                    <a:pt x="6411" y="11669"/>
                    <a:pt x="6457" y="11676"/>
                    <a:pt x="6503" y="11676"/>
                  </a:cubicBezTo>
                  <a:cubicBezTo>
                    <a:pt x="6583" y="11676"/>
                    <a:pt x="6663" y="11654"/>
                    <a:pt x="6743" y="11594"/>
                  </a:cubicBezTo>
                  <a:cubicBezTo>
                    <a:pt x="6806" y="11500"/>
                    <a:pt x="6837" y="11405"/>
                    <a:pt x="6837" y="11248"/>
                  </a:cubicBezTo>
                  <a:lnTo>
                    <a:pt x="6491" y="9767"/>
                  </a:lnTo>
                  <a:cubicBezTo>
                    <a:pt x="6743" y="9294"/>
                    <a:pt x="6837" y="8790"/>
                    <a:pt x="6837" y="8255"/>
                  </a:cubicBezTo>
                  <a:cubicBezTo>
                    <a:pt x="6837" y="7625"/>
                    <a:pt x="6648" y="6994"/>
                    <a:pt x="6333" y="6427"/>
                  </a:cubicBezTo>
                  <a:lnTo>
                    <a:pt x="6459" y="6396"/>
                  </a:lnTo>
                  <a:cubicBezTo>
                    <a:pt x="6963" y="6711"/>
                    <a:pt x="7593" y="6868"/>
                    <a:pt x="8192" y="6868"/>
                  </a:cubicBezTo>
                  <a:cubicBezTo>
                    <a:pt x="10082" y="6868"/>
                    <a:pt x="11626" y="5325"/>
                    <a:pt x="11626" y="3434"/>
                  </a:cubicBezTo>
                  <a:cubicBezTo>
                    <a:pt x="11689" y="1544"/>
                    <a:pt x="10114" y="0"/>
                    <a:pt x="82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0" name="Google Shape;11200;p70"/>
            <p:cNvSpPr/>
            <p:nvPr/>
          </p:nvSpPr>
          <p:spPr>
            <a:xfrm>
              <a:off x="-31115625" y="2452250"/>
              <a:ext cx="70900" cy="104150"/>
            </a:xfrm>
            <a:custGeom>
              <a:avLst/>
              <a:gdLst/>
              <a:ahLst/>
              <a:cxnLst/>
              <a:rect l="l" t="t" r="r" b="b"/>
              <a:pathLst>
                <a:path w="2836" h="4166" extrusionOk="0">
                  <a:moveTo>
                    <a:pt x="1481" y="1576"/>
                  </a:moveTo>
                  <a:lnTo>
                    <a:pt x="1639" y="2112"/>
                  </a:lnTo>
                  <a:lnTo>
                    <a:pt x="1324" y="2112"/>
                  </a:lnTo>
                  <a:lnTo>
                    <a:pt x="1481" y="1576"/>
                  </a:lnTo>
                  <a:close/>
                  <a:moveTo>
                    <a:pt x="1418" y="1"/>
                  </a:moveTo>
                  <a:cubicBezTo>
                    <a:pt x="1261" y="1"/>
                    <a:pt x="1166" y="127"/>
                    <a:pt x="1103" y="253"/>
                  </a:cubicBezTo>
                  <a:lnTo>
                    <a:pt x="568" y="2049"/>
                  </a:lnTo>
                  <a:lnTo>
                    <a:pt x="410" y="2049"/>
                  </a:lnTo>
                  <a:cubicBezTo>
                    <a:pt x="221" y="2049"/>
                    <a:pt x="64" y="2206"/>
                    <a:pt x="64" y="2427"/>
                  </a:cubicBezTo>
                  <a:cubicBezTo>
                    <a:pt x="64" y="2584"/>
                    <a:pt x="158" y="2742"/>
                    <a:pt x="316" y="2773"/>
                  </a:cubicBezTo>
                  <a:lnTo>
                    <a:pt x="64" y="3718"/>
                  </a:lnTo>
                  <a:cubicBezTo>
                    <a:pt x="1" y="3907"/>
                    <a:pt x="95" y="4065"/>
                    <a:pt x="284" y="4159"/>
                  </a:cubicBezTo>
                  <a:cubicBezTo>
                    <a:pt x="308" y="4163"/>
                    <a:pt x="332" y="4165"/>
                    <a:pt x="355" y="4165"/>
                  </a:cubicBezTo>
                  <a:cubicBezTo>
                    <a:pt x="512" y="4165"/>
                    <a:pt x="643" y="4072"/>
                    <a:pt x="725" y="3907"/>
                  </a:cubicBezTo>
                  <a:lnTo>
                    <a:pt x="1072" y="2773"/>
                  </a:lnTo>
                  <a:lnTo>
                    <a:pt x="1796" y="2773"/>
                  </a:lnTo>
                  <a:lnTo>
                    <a:pt x="2143" y="3907"/>
                  </a:lnTo>
                  <a:cubicBezTo>
                    <a:pt x="2170" y="4072"/>
                    <a:pt x="2318" y="4165"/>
                    <a:pt x="2502" y="4165"/>
                  </a:cubicBezTo>
                  <a:cubicBezTo>
                    <a:pt x="2528" y="4165"/>
                    <a:pt x="2556" y="4163"/>
                    <a:pt x="2584" y="4159"/>
                  </a:cubicBezTo>
                  <a:cubicBezTo>
                    <a:pt x="2773" y="4096"/>
                    <a:pt x="2836" y="3907"/>
                    <a:pt x="2805" y="3718"/>
                  </a:cubicBezTo>
                  <a:lnTo>
                    <a:pt x="2521" y="2773"/>
                  </a:lnTo>
                  <a:cubicBezTo>
                    <a:pt x="2678" y="2742"/>
                    <a:pt x="2805" y="2616"/>
                    <a:pt x="2805" y="2427"/>
                  </a:cubicBezTo>
                  <a:cubicBezTo>
                    <a:pt x="2805" y="2206"/>
                    <a:pt x="2647" y="2049"/>
                    <a:pt x="2458" y="2049"/>
                  </a:cubicBezTo>
                  <a:lnTo>
                    <a:pt x="2300" y="2049"/>
                  </a:lnTo>
                  <a:lnTo>
                    <a:pt x="1733" y="253"/>
                  </a:lnTo>
                  <a:cubicBezTo>
                    <a:pt x="1702" y="95"/>
                    <a:pt x="157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1" name="Google Shape;11201;p70"/>
          <p:cNvGrpSpPr/>
          <p:nvPr/>
        </p:nvGrpSpPr>
        <p:grpSpPr>
          <a:xfrm>
            <a:off x="6508662" y="2503131"/>
            <a:ext cx="334002" cy="334002"/>
            <a:chOff x="-31164450" y="2657050"/>
            <a:chExt cx="291425" cy="291425"/>
          </a:xfrm>
        </p:grpSpPr>
        <p:sp>
          <p:nvSpPr>
            <p:cNvPr id="11202" name="Google Shape;11202;p70"/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3" name="Google Shape;11203;p70"/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4" name="Google Shape;11204;p70"/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5" name="Google Shape;11205;p70"/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6" name="Google Shape;11206;p70"/>
          <p:cNvSpPr/>
          <p:nvPr/>
        </p:nvSpPr>
        <p:spPr>
          <a:xfrm>
            <a:off x="7777937" y="1683098"/>
            <a:ext cx="335836" cy="333114"/>
          </a:xfrm>
          <a:custGeom>
            <a:avLst/>
            <a:gdLst/>
            <a:ahLst/>
            <a:cxnLst/>
            <a:rect l="l" t="t" r="r" b="b"/>
            <a:pathLst>
              <a:path w="11721" h="11626" extrusionOk="0">
                <a:moveTo>
                  <a:pt x="8570" y="694"/>
                </a:moveTo>
                <a:cubicBezTo>
                  <a:pt x="9106" y="694"/>
                  <a:pt x="9578" y="1166"/>
                  <a:pt x="9578" y="1702"/>
                </a:cubicBezTo>
                <a:cubicBezTo>
                  <a:pt x="9578" y="2269"/>
                  <a:pt x="9106" y="2773"/>
                  <a:pt x="8570" y="2773"/>
                </a:cubicBezTo>
                <a:cubicBezTo>
                  <a:pt x="8003" y="2773"/>
                  <a:pt x="7530" y="2269"/>
                  <a:pt x="7530" y="1702"/>
                </a:cubicBezTo>
                <a:cubicBezTo>
                  <a:pt x="7530" y="1166"/>
                  <a:pt x="8003" y="694"/>
                  <a:pt x="8570" y="694"/>
                </a:cubicBezTo>
                <a:close/>
                <a:moveTo>
                  <a:pt x="8570" y="3403"/>
                </a:moveTo>
                <a:cubicBezTo>
                  <a:pt x="9893" y="3403"/>
                  <a:pt x="10964" y="4474"/>
                  <a:pt x="10964" y="5798"/>
                </a:cubicBezTo>
                <a:lnTo>
                  <a:pt x="10964" y="6144"/>
                </a:lnTo>
                <a:lnTo>
                  <a:pt x="6144" y="6144"/>
                </a:lnTo>
                <a:lnTo>
                  <a:pt x="6144" y="5798"/>
                </a:lnTo>
                <a:cubicBezTo>
                  <a:pt x="6144" y="4443"/>
                  <a:pt x="7215" y="3403"/>
                  <a:pt x="8570" y="3403"/>
                </a:cubicBezTo>
                <a:close/>
                <a:moveTo>
                  <a:pt x="3057" y="5483"/>
                </a:moveTo>
                <a:cubicBezTo>
                  <a:pt x="3592" y="5483"/>
                  <a:pt x="4096" y="5955"/>
                  <a:pt x="4096" y="6491"/>
                </a:cubicBezTo>
                <a:cubicBezTo>
                  <a:pt x="4096" y="7058"/>
                  <a:pt x="3624" y="7530"/>
                  <a:pt x="3057" y="7530"/>
                </a:cubicBezTo>
                <a:cubicBezTo>
                  <a:pt x="2490" y="7530"/>
                  <a:pt x="2017" y="7089"/>
                  <a:pt x="2017" y="6491"/>
                </a:cubicBezTo>
                <a:cubicBezTo>
                  <a:pt x="2017" y="5955"/>
                  <a:pt x="2490" y="5483"/>
                  <a:pt x="3057" y="5483"/>
                </a:cubicBezTo>
                <a:close/>
                <a:moveTo>
                  <a:pt x="10964" y="6869"/>
                </a:moveTo>
                <a:lnTo>
                  <a:pt x="10964" y="7530"/>
                </a:lnTo>
                <a:lnTo>
                  <a:pt x="4411" y="7530"/>
                </a:lnTo>
                <a:cubicBezTo>
                  <a:pt x="4569" y="7341"/>
                  <a:pt x="4695" y="7089"/>
                  <a:pt x="4726" y="6869"/>
                </a:cubicBezTo>
                <a:close/>
                <a:moveTo>
                  <a:pt x="3088" y="8255"/>
                </a:moveTo>
                <a:cubicBezTo>
                  <a:pt x="4411" y="8255"/>
                  <a:pt x="5514" y="9295"/>
                  <a:pt x="5514" y="10649"/>
                </a:cubicBezTo>
                <a:lnTo>
                  <a:pt x="5514" y="10996"/>
                </a:lnTo>
                <a:lnTo>
                  <a:pt x="694" y="10996"/>
                </a:lnTo>
                <a:lnTo>
                  <a:pt x="694" y="10649"/>
                </a:lnTo>
                <a:cubicBezTo>
                  <a:pt x="694" y="9295"/>
                  <a:pt x="1733" y="8255"/>
                  <a:pt x="3088" y="8255"/>
                </a:cubicBezTo>
                <a:close/>
                <a:moveTo>
                  <a:pt x="10933" y="8286"/>
                </a:moveTo>
                <a:lnTo>
                  <a:pt x="10933" y="10996"/>
                </a:lnTo>
                <a:lnTo>
                  <a:pt x="6144" y="10996"/>
                </a:lnTo>
                <a:lnTo>
                  <a:pt x="6144" y="10649"/>
                </a:lnTo>
                <a:cubicBezTo>
                  <a:pt x="6144" y="9830"/>
                  <a:pt x="5829" y="9074"/>
                  <a:pt x="5199" y="8476"/>
                </a:cubicBezTo>
                <a:cubicBezTo>
                  <a:pt x="5136" y="8412"/>
                  <a:pt x="5041" y="8318"/>
                  <a:pt x="4978" y="8286"/>
                </a:cubicBezTo>
                <a:close/>
                <a:moveTo>
                  <a:pt x="8602" y="1"/>
                </a:moveTo>
                <a:cubicBezTo>
                  <a:pt x="7656" y="1"/>
                  <a:pt x="6900" y="757"/>
                  <a:pt x="6900" y="1702"/>
                </a:cubicBezTo>
                <a:cubicBezTo>
                  <a:pt x="6900" y="2175"/>
                  <a:pt x="7058" y="2616"/>
                  <a:pt x="7404" y="2931"/>
                </a:cubicBezTo>
                <a:lnTo>
                  <a:pt x="7467" y="2962"/>
                </a:lnTo>
                <a:cubicBezTo>
                  <a:pt x="6302" y="3435"/>
                  <a:pt x="5514" y="4537"/>
                  <a:pt x="5514" y="5798"/>
                </a:cubicBezTo>
                <a:lnTo>
                  <a:pt x="5514" y="6144"/>
                </a:lnTo>
                <a:lnTo>
                  <a:pt x="4789" y="6144"/>
                </a:lnTo>
                <a:cubicBezTo>
                  <a:pt x="4632" y="5420"/>
                  <a:pt x="3907" y="4789"/>
                  <a:pt x="3088" y="4789"/>
                </a:cubicBezTo>
                <a:cubicBezTo>
                  <a:pt x="2143" y="4789"/>
                  <a:pt x="1387" y="5514"/>
                  <a:pt x="1387" y="6459"/>
                </a:cubicBezTo>
                <a:cubicBezTo>
                  <a:pt x="1387" y="6995"/>
                  <a:pt x="1576" y="7404"/>
                  <a:pt x="1954" y="7719"/>
                </a:cubicBezTo>
                <a:cubicBezTo>
                  <a:pt x="788" y="8192"/>
                  <a:pt x="1" y="9295"/>
                  <a:pt x="1" y="10555"/>
                </a:cubicBezTo>
                <a:lnTo>
                  <a:pt x="1" y="11279"/>
                </a:lnTo>
                <a:cubicBezTo>
                  <a:pt x="1" y="11468"/>
                  <a:pt x="158" y="11626"/>
                  <a:pt x="379" y="11626"/>
                </a:cubicBezTo>
                <a:lnTo>
                  <a:pt x="11342" y="11626"/>
                </a:lnTo>
                <a:cubicBezTo>
                  <a:pt x="11563" y="11626"/>
                  <a:pt x="11721" y="11468"/>
                  <a:pt x="11721" y="11279"/>
                </a:cubicBezTo>
                <a:lnTo>
                  <a:pt x="11721" y="5798"/>
                </a:lnTo>
                <a:cubicBezTo>
                  <a:pt x="11626" y="4537"/>
                  <a:pt x="10838" y="3435"/>
                  <a:pt x="9736" y="2962"/>
                </a:cubicBezTo>
                <a:lnTo>
                  <a:pt x="9767" y="2931"/>
                </a:lnTo>
                <a:cubicBezTo>
                  <a:pt x="10082" y="2616"/>
                  <a:pt x="10303" y="2175"/>
                  <a:pt x="10303" y="1702"/>
                </a:cubicBezTo>
                <a:cubicBezTo>
                  <a:pt x="10303" y="757"/>
                  <a:pt x="9547" y="1"/>
                  <a:pt x="860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07" name="Google Shape;11207;p70"/>
          <p:cNvGrpSpPr/>
          <p:nvPr/>
        </p:nvGrpSpPr>
        <p:grpSpPr>
          <a:xfrm>
            <a:off x="2709198" y="1682224"/>
            <a:ext cx="338529" cy="334690"/>
            <a:chOff x="-34421275" y="1912725"/>
            <a:chExt cx="295375" cy="292025"/>
          </a:xfrm>
        </p:grpSpPr>
        <p:sp>
          <p:nvSpPr>
            <p:cNvPr id="11208" name="Google Shape;11208;p70"/>
            <p:cNvSpPr/>
            <p:nvPr/>
          </p:nvSpPr>
          <p:spPr>
            <a:xfrm>
              <a:off x="-34421275" y="1974375"/>
              <a:ext cx="236300" cy="230375"/>
            </a:xfrm>
            <a:custGeom>
              <a:avLst/>
              <a:gdLst/>
              <a:ahLst/>
              <a:cxnLst/>
              <a:rect l="l" t="t" r="r" b="b"/>
              <a:pathLst>
                <a:path w="9452" h="9215" extrusionOk="0">
                  <a:moveTo>
                    <a:pt x="2158" y="725"/>
                  </a:moveTo>
                  <a:cubicBezTo>
                    <a:pt x="2245" y="725"/>
                    <a:pt x="2332" y="764"/>
                    <a:pt x="2395" y="843"/>
                  </a:cubicBezTo>
                  <a:lnTo>
                    <a:pt x="3371" y="1851"/>
                  </a:lnTo>
                  <a:cubicBezTo>
                    <a:pt x="3497" y="1946"/>
                    <a:pt x="3497" y="2198"/>
                    <a:pt x="3371" y="2324"/>
                  </a:cubicBezTo>
                  <a:lnTo>
                    <a:pt x="3151" y="2544"/>
                  </a:lnTo>
                  <a:lnTo>
                    <a:pt x="1702" y="1095"/>
                  </a:lnTo>
                  <a:lnTo>
                    <a:pt x="1922" y="843"/>
                  </a:lnTo>
                  <a:cubicBezTo>
                    <a:pt x="1985" y="764"/>
                    <a:pt x="2072" y="725"/>
                    <a:pt x="2158" y="725"/>
                  </a:cubicBezTo>
                  <a:close/>
                  <a:moveTo>
                    <a:pt x="7345" y="5884"/>
                  </a:moveTo>
                  <a:cubicBezTo>
                    <a:pt x="7428" y="5884"/>
                    <a:pt x="7514" y="5915"/>
                    <a:pt x="7593" y="5978"/>
                  </a:cubicBezTo>
                  <a:lnTo>
                    <a:pt x="8570" y="6955"/>
                  </a:lnTo>
                  <a:cubicBezTo>
                    <a:pt x="8696" y="7081"/>
                    <a:pt x="8696" y="7301"/>
                    <a:pt x="8570" y="7428"/>
                  </a:cubicBezTo>
                  <a:lnTo>
                    <a:pt x="8349" y="7648"/>
                  </a:lnTo>
                  <a:lnTo>
                    <a:pt x="6900" y="6199"/>
                  </a:lnTo>
                  <a:lnTo>
                    <a:pt x="7120" y="5978"/>
                  </a:lnTo>
                  <a:cubicBezTo>
                    <a:pt x="7183" y="5915"/>
                    <a:pt x="7262" y="5884"/>
                    <a:pt x="7345" y="5884"/>
                  </a:cubicBezTo>
                  <a:close/>
                  <a:moveTo>
                    <a:pt x="1166" y="1568"/>
                  </a:moveTo>
                  <a:lnTo>
                    <a:pt x="2678" y="3048"/>
                  </a:lnTo>
                  <a:cubicBezTo>
                    <a:pt x="2521" y="3426"/>
                    <a:pt x="2584" y="3867"/>
                    <a:pt x="2867" y="4214"/>
                  </a:cubicBezTo>
                  <a:lnTo>
                    <a:pt x="5104" y="6451"/>
                  </a:lnTo>
                  <a:cubicBezTo>
                    <a:pt x="5301" y="6648"/>
                    <a:pt x="5559" y="6746"/>
                    <a:pt x="5826" y="6746"/>
                  </a:cubicBezTo>
                  <a:cubicBezTo>
                    <a:pt x="5985" y="6746"/>
                    <a:pt x="6148" y="6711"/>
                    <a:pt x="6301" y="6640"/>
                  </a:cubicBezTo>
                  <a:lnTo>
                    <a:pt x="7782" y="8152"/>
                  </a:lnTo>
                  <a:lnTo>
                    <a:pt x="7719" y="8215"/>
                  </a:lnTo>
                  <a:cubicBezTo>
                    <a:pt x="7522" y="8412"/>
                    <a:pt x="7264" y="8510"/>
                    <a:pt x="6997" y="8510"/>
                  </a:cubicBezTo>
                  <a:cubicBezTo>
                    <a:pt x="6838" y="8510"/>
                    <a:pt x="6675" y="8475"/>
                    <a:pt x="6522" y="8404"/>
                  </a:cubicBezTo>
                  <a:cubicBezTo>
                    <a:pt x="4348" y="7301"/>
                    <a:pt x="1891" y="4876"/>
                    <a:pt x="851" y="2796"/>
                  </a:cubicBezTo>
                  <a:cubicBezTo>
                    <a:pt x="693" y="2418"/>
                    <a:pt x="788" y="1946"/>
                    <a:pt x="1103" y="1631"/>
                  </a:cubicBezTo>
                  <a:lnTo>
                    <a:pt x="1166" y="1568"/>
                  </a:lnTo>
                  <a:close/>
                  <a:moveTo>
                    <a:pt x="2190" y="0"/>
                  </a:moveTo>
                  <a:cubicBezTo>
                    <a:pt x="1922" y="0"/>
                    <a:pt x="1654" y="103"/>
                    <a:pt x="1449" y="307"/>
                  </a:cubicBezTo>
                  <a:lnTo>
                    <a:pt x="662" y="1095"/>
                  </a:lnTo>
                  <a:cubicBezTo>
                    <a:pt x="158" y="1599"/>
                    <a:pt x="0" y="2387"/>
                    <a:pt x="315" y="3017"/>
                  </a:cubicBezTo>
                  <a:cubicBezTo>
                    <a:pt x="1386" y="5348"/>
                    <a:pt x="3907" y="7869"/>
                    <a:pt x="6270" y="9034"/>
                  </a:cubicBezTo>
                  <a:cubicBezTo>
                    <a:pt x="6521" y="9154"/>
                    <a:pt x="6789" y="9214"/>
                    <a:pt x="7054" y="9214"/>
                  </a:cubicBezTo>
                  <a:cubicBezTo>
                    <a:pt x="7488" y="9214"/>
                    <a:pt x="7910" y="9052"/>
                    <a:pt x="8223" y="8719"/>
                  </a:cubicBezTo>
                  <a:lnTo>
                    <a:pt x="9042" y="7900"/>
                  </a:lnTo>
                  <a:cubicBezTo>
                    <a:pt x="9452" y="7522"/>
                    <a:pt x="9452" y="6829"/>
                    <a:pt x="9042" y="6451"/>
                  </a:cubicBezTo>
                  <a:lnTo>
                    <a:pt x="8066" y="5474"/>
                  </a:lnTo>
                  <a:cubicBezTo>
                    <a:pt x="7876" y="5269"/>
                    <a:pt x="7609" y="5167"/>
                    <a:pt x="7341" y="5167"/>
                  </a:cubicBezTo>
                  <a:cubicBezTo>
                    <a:pt x="7073" y="5167"/>
                    <a:pt x="6805" y="5269"/>
                    <a:pt x="6616" y="5474"/>
                  </a:cubicBezTo>
                  <a:lnTo>
                    <a:pt x="6144" y="5947"/>
                  </a:lnTo>
                  <a:cubicBezTo>
                    <a:pt x="6081" y="5994"/>
                    <a:pt x="5994" y="6018"/>
                    <a:pt x="5907" y="6018"/>
                  </a:cubicBezTo>
                  <a:cubicBezTo>
                    <a:pt x="5821" y="6018"/>
                    <a:pt x="5734" y="5994"/>
                    <a:pt x="5671" y="5947"/>
                  </a:cubicBezTo>
                  <a:lnTo>
                    <a:pt x="3434" y="3678"/>
                  </a:lnTo>
                  <a:cubicBezTo>
                    <a:pt x="3308" y="3584"/>
                    <a:pt x="3308" y="3332"/>
                    <a:pt x="3434" y="3206"/>
                  </a:cubicBezTo>
                  <a:lnTo>
                    <a:pt x="3907" y="2733"/>
                  </a:lnTo>
                  <a:cubicBezTo>
                    <a:pt x="4285" y="2355"/>
                    <a:pt x="4285" y="1694"/>
                    <a:pt x="3907" y="1284"/>
                  </a:cubicBezTo>
                  <a:lnTo>
                    <a:pt x="2930" y="307"/>
                  </a:lnTo>
                  <a:cubicBezTo>
                    <a:pt x="2725" y="103"/>
                    <a:pt x="2458" y="0"/>
                    <a:pt x="21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9" name="Google Shape;11209;p70"/>
            <p:cNvSpPr/>
            <p:nvPr/>
          </p:nvSpPr>
          <p:spPr>
            <a:xfrm>
              <a:off x="-34288175" y="1912725"/>
              <a:ext cx="162275" cy="163075"/>
            </a:xfrm>
            <a:custGeom>
              <a:avLst/>
              <a:gdLst/>
              <a:ahLst/>
              <a:cxnLst/>
              <a:rect l="l" t="t" r="r" b="b"/>
              <a:pathLst>
                <a:path w="6491" h="6523" extrusionOk="0">
                  <a:moveTo>
                    <a:pt x="5766" y="726"/>
                  </a:moveTo>
                  <a:lnTo>
                    <a:pt x="5766" y="2458"/>
                  </a:lnTo>
                  <a:lnTo>
                    <a:pt x="5388" y="2049"/>
                  </a:lnTo>
                  <a:cubicBezTo>
                    <a:pt x="5325" y="2002"/>
                    <a:pt x="5238" y="1978"/>
                    <a:pt x="5152" y="1978"/>
                  </a:cubicBezTo>
                  <a:cubicBezTo>
                    <a:pt x="5065" y="1978"/>
                    <a:pt x="4978" y="2002"/>
                    <a:pt x="4915" y="2049"/>
                  </a:cubicBezTo>
                  <a:lnTo>
                    <a:pt x="1985" y="4979"/>
                  </a:lnTo>
                  <a:cubicBezTo>
                    <a:pt x="1922" y="5042"/>
                    <a:pt x="1891" y="5136"/>
                    <a:pt x="1891" y="5199"/>
                  </a:cubicBezTo>
                  <a:cubicBezTo>
                    <a:pt x="1891" y="5294"/>
                    <a:pt x="1922" y="5420"/>
                    <a:pt x="1985" y="5451"/>
                  </a:cubicBezTo>
                  <a:lnTo>
                    <a:pt x="2395" y="5829"/>
                  </a:lnTo>
                  <a:lnTo>
                    <a:pt x="662" y="5829"/>
                  </a:lnTo>
                  <a:lnTo>
                    <a:pt x="662" y="4097"/>
                  </a:lnTo>
                  <a:lnTo>
                    <a:pt x="1040" y="4506"/>
                  </a:lnTo>
                  <a:cubicBezTo>
                    <a:pt x="1103" y="4553"/>
                    <a:pt x="1198" y="4577"/>
                    <a:pt x="1288" y="4577"/>
                  </a:cubicBezTo>
                  <a:cubicBezTo>
                    <a:pt x="1379" y="4577"/>
                    <a:pt x="1466" y="4553"/>
                    <a:pt x="1513" y="4506"/>
                  </a:cubicBezTo>
                  <a:lnTo>
                    <a:pt x="4443" y="1576"/>
                  </a:lnTo>
                  <a:cubicBezTo>
                    <a:pt x="4506" y="1513"/>
                    <a:pt x="4569" y="1419"/>
                    <a:pt x="4569" y="1356"/>
                  </a:cubicBezTo>
                  <a:cubicBezTo>
                    <a:pt x="4569" y="1261"/>
                    <a:pt x="4537" y="1135"/>
                    <a:pt x="4443" y="1104"/>
                  </a:cubicBezTo>
                  <a:lnTo>
                    <a:pt x="4033" y="726"/>
                  </a:lnTo>
                  <a:close/>
                  <a:moveTo>
                    <a:pt x="3214" y="1"/>
                  </a:moveTo>
                  <a:cubicBezTo>
                    <a:pt x="3057" y="1"/>
                    <a:pt x="2931" y="96"/>
                    <a:pt x="2899" y="222"/>
                  </a:cubicBezTo>
                  <a:cubicBezTo>
                    <a:pt x="2868" y="316"/>
                    <a:pt x="2868" y="474"/>
                    <a:pt x="2994" y="568"/>
                  </a:cubicBezTo>
                  <a:lnTo>
                    <a:pt x="3687" y="1261"/>
                  </a:lnTo>
                  <a:lnTo>
                    <a:pt x="1261" y="3719"/>
                  </a:lnTo>
                  <a:lnTo>
                    <a:pt x="536" y="2994"/>
                  </a:lnTo>
                  <a:cubicBezTo>
                    <a:pt x="490" y="2948"/>
                    <a:pt x="393" y="2919"/>
                    <a:pt x="295" y="2919"/>
                  </a:cubicBezTo>
                  <a:cubicBezTo>
                    <a:pt x="259" y="2919"/>
                    <a:pt x="223" y="2922"/>
                    <a:pt x="190" y="2931"/>
                  </a:cubicBezTo>
                  <a:cubicBezTo>
                    <a:pt x="64" y="2962"/>
                    <a:pt x="1" y="3120"/>
                    <a:pt x="1" y="3246"/>
                  </a:cubicBezTo>
                  <a:lnTo>
                    <a:pt x="1" y="6144"/>
                  </a:lnTo>
                  <a:cubicBezTo>
                    <a:pt x="1" y="6365"/>
                    <a:pt x="158" y="6522"/>
                    <a:pt x="347" y="6522"/>
                  </a:cubicBezTo>
                  <a:lnTo>
                    <a:pt x="3246" y="6522"/>
                  </a:lnTo>
                  <a:cubicBezTo>
                    <a:pt x="3403" y="6522"/>
                    <a:pt x="3529" y="6428"/>
                    <a:pt x="3561" y="6302"/>
                  </a:cubicBezTo>
                  <a:cubicBezTo>
                    <a:pt x="3624" y="6207"/>
                    <a:pt x="3624" y="6050"/>
                    <a:pt x="3498" y="5955"/>
                  </a:cubicBezTo>
                  <a:lnTo>
                    <a:pt x="2773" y="5262"/>
                  </a:lnTo>
                  <a:lnTo>
                    <a:pt x="5230" y="2805"/>
                  </a:lnTo>
                  <a:lnTo>
                    <a:pt x="5924" y="3530"/>
                  </a:lnTo>
                  <a:cubicBezTo>
                    <a:pt x="5993" y="3576"/>
                    <a:pt x="6096" y="3605"/>
                    <a:pt x="6195" y="3605"/>
                  </a:cubicBezTo>
                  <a:cubicBezTo>
                    <a:pt x="6232" y="3605"/>
                    <a:pt x="6268" y="3601"/>
                    <a:pt x="6302" y="3593"/>
                  </a:cubicBezTo>
                  <a:cubicBezTo>
                    <a:pt x="6396" y="3561"/>
                    <a:pt x="6491" y="3404"/>
                    <a:pt x="6491" y="3277"/>
                  </a:cubicBezTo>
                  <a:lnTo>
                    <a:pt x="6491" y="379"/>
                  </a:lnTo>
                  <a:cubicBezTo>
                    <a:pt x="6459" y="159"/>
                    <a:pt x="6333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0" name="Google Shape;11210;p70"/>
          <p:cNvGrpSpPr/>
          <p:nvPr/>
        </p:nvGrpSpPr>
        <p:grpSpPr>
          <a:xfrm>
            <a:off x="2708296" y="2107728"/>
            <a:ext cx="340334" cy="335836"/>
            <a:chOff x="-34418125" y="2271100"/>
            <a:chExt cx="296950" cy="293025"/>
          </a:xfrm>
        </p:grpSpPr>
        <p:sp>
          <p:nvSpPr>
            <p:cNvPr id="11211" name="Google Shape;11211;p70"/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2" name="Google Shape;11212;p70"/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3" name="Google Shape;11213;p70"/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4" name="Google Shape;11214;p70"/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5" name="Google Shape;11215;p70"/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6" name="Google Shape;11216;p70"/>
          <p:cNvGrpSpPr/>
          <p:nvPr/>
        </p:nvGrpSpPr>
        <p:grpSpPr>
          <a:xfrm>
            <a:off x="2709198" y="2503118"/>
            <a:ext cx="338529" cy="334031"/>
            <a:chOff x="-34421275" y="2631050"/>
            <a:chExt cx="295375" cy="291450"/>
          </a:xfrm>
        </p:grpSpPr>
        <p:sp>
          <p:nvSpPr>
            <p:cNvPr id="11217" name="Google Shape;11217;p70"/>
            <p:cNvSpPr/>
            <p:nvPr/>
          </p:nvSpPr>
          <p:spPr>
            <a:xfrm>
              <a:off x="-34421275" y="2639125"/>
              <a:ext cx="288275" cy="283375"/>
            </a:xfrm>
            <a:custGeom>
              <a:avLst/>
              <a:gdLst/>
              <a:ahLst/>
              <a:cxnLst/>
              <a:rect l="l" t="t" r="r" b="b"/>
              <a:pathLst>
                <a:path w="11531" h="11335" extrusionOk="0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8" name="Google Shape;11218;p70"/>
            <p:cNvSpPr/>
            <p:nvPr/>
          </p:nvSpPr>
          <p:spPr>
            <a:xfrm>
              <a:off x="-34181850" y="2644625"/>
              <a:ext cx="41775" cy="41575"/>
            </a:xfrm>
            <a:custGeom>
              <a:avLst/>
              <a:gdLst/>
              <a:ahLst/>
              <a:cxnLst/>
              <a:rect l="l" t="t" r="r" b="b"/>
              <a:pathLst>
                <a:path w="1671" h="1663" extrusionOk="0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9" name="Google Shape;11219;p70"/>
            <p:cNvSpPr/>
            <p:nvPr/>
          </p:nvSpPr>
          <p:spPr>
            <a:xfrm>
              <a:off x="-34217275" y="2631050"/>
              <a:ext cx="17350" cy="41775"/>
            </a:xfrm>
            <a:custGeom>
              <a:avLst/>
              <a:gdLst/>
              <a:ahLst/>
              <a:cxnLst/>
              <a:rect l="l" t="t" r="r" b="b"/>
              <a:pathLst>
                <a:path w="694" h="1671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0" name="Google Shape;11220;p70"/>
            <p:cNvSpPr/>
            <p:nvPr/>
          </p:nvSpPr>
          <p:spPr>
            <a:xfrm>
              <a:off x="-34168450" y="2704300"/>
              <a:ext cx="42550" cy="18125"/>
            </a:xfrm>
            <a:custGeom>
              <a:avLst/>
              <a:gdLst/>
              <a:ahLst/>
              <a:cxnLst/>
              <a:rect l="l" t="t" r="r" b="b"/>
              <a:pathLst>
                <a:path w="1702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1" name="Google Shape;11221;p70"/>
          <p:cNvSpPr/>
          <p:nvPr/>
        </p:nvSpPr>
        <p:spPr>
          <a:xfrm>
            <a:off x="4825013" y="1682196"/>
            <a:ext cx="334031" cy="334919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2" name="Google Shape;11222;p70"/>
          <p:cNvSpPr/>
          <p:nvPr/>
        </p:nvSpPr>
        <p:spPr>
          <a:xfrm>
            <a:off x="4825013" y="2108748"/>
            <a:ext cx="334031" cy="334002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829" y="662"/>
                </a:moveTo>
                <a:cubicBezTo>
                  <a:pt x="6396" y="662"/>
                  <a:pt x="6869" y="1134"/>
                  <a:pt x="6869" y="1670"/>
                </a:cubicBezTo>
                <a:cubicBezTo>
                  <a:pt x="6869" y="2237"/>
                  <a:pt x="6396" y="2741"/>
                  <a:pt x="5829" y="2741"/>
                </a:cubicBezTo>
                <a:cubicBezTo>
                  <a:pt x="5294" y="2710"/>
                  <a:pt x="4821" y="2237"/>
                  <a:pt x="4821" y="1670"/>
                </a:cubicBezTo>
                <a:cubicBezTo>
                  <a:pt x="4821" y="1134"/>
                  <a:pt x="5294" y="662"/>
                  <a:pt x="5829" y="662"/>
                </a:cubicBezTo>
                <a:close/>
                <a:moveTo>
                  <a:pt x="5829" y="3403"/>
                </a:moveTo>
                <a:cubicBezTo>
                  <a:pt x="7058" y="3403"/>
                  <a:pt x="8034" y="4316"/>
                  <a:pt x="8192" y="5451"/>
                </a:cubicBezTo>
                <a:lnTo>
                  <a:pt x="3466" y="5451"/>
                </a:lnTo>
                <a:cubicBezTo>
                  <a:pt x="3624" y="4285"/>
                  <a:pt x="4600" y="3403"/>
                  <a:pt x="5829" y="3403"/>
                </a:cubicBezTo>
                <a:close/>
                <a:moveTo>
                  <a:pt x="1702" y="8885"/>
                </a:moveTo>
                <a:cubicBezTo>
                  <a:pt x="2269" y="8885"/>
                  <a:pt x="2710" y="9357"/>
                  <a:pt x="2710" y="9924"/>
                </a:cubicBezTo>
                <a:cubicBezTo>
                  <a:pt x="2710" y="10460"/>
                  <a:pt x="2269" y="10932"/>
                  <a:pt x="1702" y="10932"/>
                </a:cubicBezTo>
                <a:cubicBezTo>
                  <a:pt x="1135" y="10932"/>
                  <a:pt x="694" y="10460"/>
                  <a:pt x="694" y="9924"/>
                </a:cubicBezTo>
                <a:cubicBezTo>
                  <a:pt x="694" y="9357"/>
                  <a:pt x="1135" y="8885"/>
                  <a:pt x="1702" y="8885"/>
                </a:cubicBezTo>
                <a:close/>
                <a:moveTo>
                  <a:pt x="5829" y="8885"/>
                </a:moveTo>
                <a:cubicBezTo>
                  <a:pt x="6396" y="8885"/>
                  <a:pt x="6869" y="9357"/>
                  <a:pt x="6869" y="9924"/>
                </a:cubicBezTo>
                <a:cubicBezTo>
                  <a:pt x="6869" y="10460"/>
                  <a:pt x="6396" y="10932"/>
                  <a:pt x="5829" y="10932"/>
                </a:cubicBezTo>
                <a:cubicBezTo>
                  <a:pt x="5294" y="10932"/>
                  <a:pt x="4821" y="10460"/>
                  <a:pt x="4821" y="9924"/>
                </a:cubicBezTo>
                <a:cubicBezTo>
                  <a:pt x="4821" y="9357"/>
                  <a:pt x="5294" y="8885"/>
                  <a:pt x="5829" y="8885"/>
                </a:cubicBezTo>
                <a:close/>
                <a:moveTo>
                  <a:pt x="9956" y="8885"/>
                </a:moveTo>
                <a:cubicBezTo>
                  <a:pt x="10523" y="8885"/>
                  <a:pt x="10996" y="9357"/>
                  <a:pt x="10996" y="9924"/>
                </a:cubicBezTo>
                <a:cubicBezTo>
                  <a:pt x="10996" y="10460"/>
                  <a:pt x="10523" y="10932"/>
                  <a:pt x="9956" y="10932"/>
                </a:cubicBezTo>
                <a:cubicBezTo>
                  <a:pt x="9421" y="10932"/>
                  <a:pt x="8948" y="10460"/>
                  <a:pt x="8948" y="9924"/>
                </a:cubicBezTo>
                <a:cubicBezTo>
                  <a:pt x="8948" y="9357"/>
                  <a:pt x="9421" y="8885"/>
                  <a:pt x="9956" y="8885"/>
                </a:cubicBezTo>
                <a:close/>
                <a:moveTo>
                  <a:pt x="5829" y="0"/>
                </a:moveTo>
                <a:cubicBezTo>
                  <a:pt x="4884" y="0"/>
                  <a:pt x="4128" y="725"/>
                  <a:pt x="4128" y="1670"/>
                </a:cubicBezTo>
                <a:cubicBezTo>
                  <a:pt x="4128" y="2143"/>
                  <a:pt x="4285" y="2584"/>
                  <a:pt x="4663" y="2899"/>
                </a:cubicBezTo>
                <a:lnTo>
                  <a:pt x="4695" y="2930"/>
                </a:lnTo>
                <a:cubicBezTo>
                  <a:pt x="3561" y="3403"/>
                  <a:pt x="2773" y="4505"/>
                  <a:pt x="2773" y="5766"/>
                </a:cubicBezTo>
                <a:cubicBezTo>
                  <a:pt x="2773" y="5955"/>
                  <a:pt x="2931" y="6144"/>
                  <a:pt x="3120" y="6144"/>
                </a:cubicBezTo>
                <a:lnTo>
                  <a:pt x="5514" y="6144"/>
                </a:lnTo>
                <a:lnTo>
                  <a:pt x="5514" y="6837"/>
                </a:lnTo>
                <a:lnTo>
                  <a:pt x="2395" y="6837"/>
                </a:lnTo>
                <a:cubicBezTo>
                  <a:pt x="1860" y="6837"/>
                  <a:pt x="1387" y="7309"/>
                  <a:pt x="1387" y="7876"/>
                </a:cubicBezTo>
                <a:lnTo>
                  <a:pt x="1387" y="8254"/>
                </a:lnTo>
                <a:cubicBezTo>
                  <a:pt x="599" y="8412"/>
                  <a:pt x="1" y="9137"/>
                  <a:pt x="1" y="9956"/>
                </a:cubicBezTo>
                <a:cubicBezTo>
                  <a:pt x="1" y="10901"/>
                  <a:pt x="757" y="11657"/>
                  <a:pt x="1702" y="11657"/>
                </a:cubicBezTo>
                <a:cubicBezTo>
                  <a:pt x="2647" y="11657"/>
                  <a:pt x="3403" y="10901"/>
                  <a:pt x="3403" y="9956"/>
                </a:cubicBezTo>
                <a:cubicBezTo>
                  <a:pt x="3403" y="9137"/>
                  <a:pt x="2805" y="8412"/>
                  <a:pt x="2017" y="8254"/>
                </a:cubicBezTo>
                <a:lnTo>
                  <a:pt x="2017" y="7876"/>
                </a:lnTo>
                <a:cubicBezTo>
                  <a:pt x="2017" y="7656"/>
                  <a:pt x="2175" y="7498"/>
                  <a:pt x="2364" y="7498"/>
                </a:cubicBezTo>
                <a:lnTo>
                  <a:pt x="5483" y="7498"/>
                </a:lnTo>
                <a:lnTo>
                  <a:pt x="5483" y="8223"/>
                </a:lnTo>
                <a:cubicBezTo>
                  <a:pt x="4695" y="8380"/>
                  <a:pt x="4096" y="9074"/>
                  <a:pt x="4096" y="9924"/>
                </a:cubicBezTo>
                <a:cubicBezTo>
                  <a:pt x="4096" y="10869"/>
                  <a:pt x="4852" y="11594"/>
                  <a:pt x="5798" y="11594"/>
                </a:cubicBezTo>
                <a:cubicBezTo>
                  <a:pt x="6743" y="11594"/>
                  <a:pt x="7499" y="10869"/>
                  <a:pt x="7499" y="9924"/>
                </a:cubicBezTo>
                <a:cubicBezTo>
                  <a:pt x="7499" y="9074"/>
                  <a:pt x="6900" y="8380"/>
                  <a:pt x="6113" y="8223"/>
                </a:cubicBezTo>
                <a:lnTo>
                  <a:pt x="6113" y="7498"/>
                </a:lnTo>
                <a:lnTo>
                  <a:pt x="9232" y="7498"/>
                </a:lnTo>
                <a:cubicBezTo>
                  <a:pt x="9421" y="7498"/>
                  <a:pt x="9578" y="7656"/>
                  <a:pt x="9578" y="7876"/>
                </a:cubicBezTo>
                <a:lnTo>
                  <a:pt x="9578" y="8254"/>
                </a:lnTo>
                <a:cubicBezTo>
                  <a:pt x="8791" y="8412"/>
                  <a:pt x="8192" y="9137"/>
                  <a:pt x="8192" y="9956"/>
                </a:cubicBezTo>
                <a:cubicBezTo>
                  <a:pt x="8192" y="10901"/>
                  <a:pt x="8948" y="11657"/>
                  <a:pt x="9893" y="11657"/>
                </a:cubicBezTo>
                <a:cubicBezTo>
                  <a:pt x="10838" y="11657"/>
                  <a:pt x="11595" y="10901"/>
                  <a:pt x="11595" y="9956"/>
                </a:cubicBezTo>
                <a:cubicBezTo>
                  <a:pt x="11658" y="9074"/>
                  <a:pt x="11059" y="8412"/>
                  <a:pt x="10271" y="8254"/>
                </a:cubicBezTo>
                <a:lnTo>
                  <a:pt x="10271" y="7876"/>
                </a:lnTo>
                <a:cubicBezTo>
                  <a:pt x="10271" y="7309"/>
                  <a:pt x="9799" y="6837"/>
                  <a:pt x="9263" y="6837"/>
                </a:cubicBezTo>
                <a:lnTo>
                  <a:pt x="6144" y="6837"/>
                </a:lnTo>
                <a:lnTo>
                  <a:pt x="6144" y="6144"/>
                </a:lnTo>
                <a:lnTo>
                  <a:pt x="8539" y="6144"/>
                </a:lnTo>
                <a:cubicBezTo>
                  <a:pt x="8759" y="6144"/>
                  <a:pt x="8917" y="5955"/>
                  <a:pt x="8917" y="5766"/>
                </a:cubicBezTo>
                <a:cubicBezTo>
                  <a:pt x="8917" y="4474"/>
                  <a:pt x="8129" y="3371"/>
                  <a:pt x="6963" y="2930"/>
                </a:cubicBezTo>
                <a:lnTo>
                  <a:pt x="7026" y="2899"/>
                </a:lnTo>
                <a:cubicBezTo>
                  <a:pt x="7341" y="2584"/>
                  <a:pt x="7530" y="2143"/>
                  <a:pt x="7530" y="1670"/>
                </a:cubicBezTo>
                <a:cubicBezTo>
                  <a:pt x="7530" y="725"/>
                  <a:pt x="6774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3" name="Google Shape;11223;p70"/>
          <p:cNvSpPr/>
          <p:nvPr/>
        </p:nvSpPr>
        <p:spPr>
          <a:xfrm>
            <a:off x="4816446" y="2502907"/>
            <a:ext cx="351165" cy="334690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24" name="Google Shape;11224;p70"/>
          <p:cNvGrpSpPr/>
          <p:nvPr/>
        </p:nvGrpSpPr>
        <p:grpSpPr>
          <a:xfrm>
            <a:off x="6938569" y="1683011"/>
            <a:ext cx="334031" cy="333114"/>
            <a:chOff x="-30805300" y="1938725"/>
            <a:chExt cx="291450" cy="290650"/>
          </a:xfrm>
        </p:grpSpPr>
        <p:sp>
          <p:nvSpPr>
            <p:cNvPr id="11225" name="Google Shape;11225;p70"/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6" name="Google Shape;11226;p70"/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7" name="Google Shape;11227;p70"/>
          <p:cNvGrpSpPr/>
          <p:nvPr/>
        </p:nvGrpSpPr>
        <p:grpSpPr>
          <a:xfrm>
            <a:off x="6939028" y="2108816"/>
            <a:ext cx="333114" cy="333658"/>
            <a:chOff x="-30805300" y="2298675"/>
            <a:chExt cx="290650" cy="291125"/>
          </a:xfrm>
        </p:grpSpPr>
        <p:sp>
          <p:nvSpPr>
            <p:cNvPr id="11228" name="Google Shape;11228;p70"/>
            <p:cNvSpPr/>
            <p:nvPr/>
          </p:nvSpPr>
          <p:spPr>
            <a:xfrm>
              <a:off x="-30720225" y="24191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9" name="Google Shape;11229;p70"/>
            <p:cNvSpPr/>
            <p:nvPr/>
          </p:nvSpPr>
          <p:spPr>
            <a:xfrm>
              <a:off x="-30635175" y="2453250"/>
              <a:ext cx="87450" cy="69125"/>
            </a:xfrm>
            <a:custGeom>
              <a:avLst/>
              <a:gdLst/>
              <a:ahLst/>
              <a:cxnLst/>
              <a:rect l="l" t="t" r="r" b="b"/>
              <a:pathLst>
                <a:path w="3498" h="2765" extrusionOk="0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0" name="Google Shape;11230;p70"/>
            <p:cNvSpPr/>
            <p:nvPr/>
          </p:nvSpPr>
          <p:spPr>
            <a:xfrm>
              <a:off x="-30805300" y="2298675"/>
              <a:ext cx="290650" cy="291125"/>
            </a:xfrm>
            <a:custGeom>
              <a:avLst/>
              <a:gdLst/>
              <a:ahLst/>
              <a:cxnLst/>
              <a:rect l="l" t="t" r="r" b="b"/>
              <a:pathLst>
                <a:path w="11626" h="11645" extrusionOk="0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1" name="Google Shape;11231;p70"/>
            <p:cNvSpPr/>
            <p:nvPr/>
          </p:nvSpPr>
          <p:spPr>
            <a:xfrm>
              <a:off x="-30737575" y="2332550"/>
              <a:ext cx="53600" cy="69325"/>
            </a:xfrm>
            <a:custGeom>
              <a:avLst/>
              <a:gdLst/>
              <a:ahLst/>
              <a:cxnLst/>
              <a:rect l="l" t="t" r="r" b="b"/>
              <a:pathLst>
                <a:path w="2144" h="2773" extrusionOk="0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32" name="Google Shape;11232;p70"/>
          <p:cNvGrpSpPr/>
          <p:nvPr/>
        </p:nvGrpSpPr>
        <p:grpSpPr>
          <a:xfrm>
            <a:off x="6938584" y="2503131"/>
            <a:ext cx="334002" cy="334002"/>
            <a:chOff x="-30806075" y="2657050"/>
            <a:chExt cx="291425" cy="291425"/>
          </a:xfrm>
        </p:grpSpPr>
        <p:sp>
          <p:nvSpPr>
            <p:cNvPr id="11233" name="Google Shape;11233;p70"/>
            <p:cNvSpPr/>
            <p:nvPr/>
          </p:nvSpPr>
          <p:spPr>
            <a:xfrm>
              <a:off x="-30806075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4" name="Google Shape;11234;p70"/>
            <p:cNvSpPr/>
            <p:nvPr/>
          </p:nvSpPr>
          <p:spPr>
            <a:xfrm>
              <a:off x="-30771425" y="2692475"/>
              <a:ext cx="222125" cy="222925"/>
            </a:xfrm>
            <a:custGeom>
              <a:avLst/>
              <a:gdLst/>
              <a:ahLst/>
              <a:cxnLst/>
              <a:rect l="l" t="t" r="r" b="b"/>
              <a:pathLst>
                <a:path w="8885" h="8917" extrusionOk="0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5" name="Google Shape;11235;p70"/>
            <p:cNvSpPr/>
            <p:nvPr/>
          </p:nvSpPr>
          <p:spPr>
            <a:xfrm>
              <a:off x="-30669050" y="2726350"/>
              <a:ext cx="52025" cy="119150"/>
            </a:xfrm>
            <a:custGeom>
              <a:avLst/>
              <a:gdLst/>
              <a:ahLst/>
              <a:cxnLst/>
              <a:rect l="l" t="t" r="r" b="b"/>
              <a:pathLst>
                <a:path w="2081" h="476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36" name="Google Shape;11236;p70"/>
          <p:cNvGrpSpPr/>
          <p:nvPr/>
        </p:nvGrpSpPr>
        <p:grpSpPr>
          <a:xfrm>
            <a:off x="7780406" y="2108643"/>
            <a:ext cx="334002" cy="334002"/>
            <a:chOff x="-30064925" y="2332550"/>
            <a:chExt cx="291425" cy="291425"/>
          </a:xfrm>
        </p:grpSpPr>
        <p:sp>
          <p:nvSpPr>
            <p:cNvPr id="11237" name="Google Shape;11237;p70"/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8" name="Google Shape;11238;p70"/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9" name="Google Shape;11239;p70"/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40" name="Google Shape;11240;p70"/>
          <p:cNvGrpSpPr/>
          <p:nvPr/>
        </p:nvGrpSpPr>
        <p:grpSpPr>
          <a:xfrm>
            <a:off x="1055057" y="3057139"/>
            <a:ext cx="278073" cy="334031"/>
            <a:chOff x="-35814600" y="3202075"/>
            <a:chExt cx="242625" cy="291450"/>
          </a:xfrm>
        </p:grpSpPr>
        <p:sp>
          <p:nvSpPr>
            <p:cNvPr id="11241" name="Google Shape;11241;p70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2" name="Google Shape;11242;p70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3" name="Google Shape;11243;p70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4" name="Google Shape;11244;p70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5" name="Google Shape;11245;p70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6" name="Google Shape;11246;p70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7" name="Google Shape;11247;p70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48" name="Google Shape;11248;p70"/>
          <p:cNvGrpSpPr/>
          <p:nvPr/>
        </p:nvGrpSpPr>
        <p:grpSpPr>
          <a:xfrm>
            <a:off x="1027077" y="3473603"/>
            <a:ext cx="334031" cy="334260"/>
            <a:chOff x="-35839800" y="3561025"/>
            <a:chExt cx="291450" cy="291650"/>
          </a:xfrm>
        </p:grpSpPr>
        <p:sp>
          <p:nvSpPr>
            <p:cNvPr id="11249" name="Google Shape;11249;p70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0" name="Google Shape;11250;p70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1" name="Google Shape;11251;p70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2" name="Google Shape;11252;p70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3" name="Google Shape;11253;p70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4" name="Google Shape;11254;p70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5" name="Google Shape;11255;p70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6" name="Google Shape;11256;p70"/>
          <p:cNvSpPr/>
          <p:nvPr/>
        </p:nvSpPr>
        <p:spPr>
          <a:xfrm>
            <a:off x="1024325" y="3885087"/>
            <a:ext cx="335836" cy="334031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7" name="Google Shape;11257;p70"/>
          <p:cNvGrpSpPr/>
          <p:nvPr/>
        </p:nvGrpSpPr>
        <p:grpSpPr>
          <a:xfrm>
            <a:off x="3140520" y="3057138"/>
            <a:ext cx="334031" cy="334031"/>
            <a:chOff x="-34003850" y="3227275"/>
            <a:chExt cx="291450" cy="291450"/>
          </a:xfrm>
        </p:grpSpPr>
        <p:sp>
          <p:nvSpPr>
            <p:cNvPr id="11258" name="Google Shape;11258;p70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9" name="Google Shape;11259;p70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0" name="Google Shape;11260;p70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1" name="Google Shape;11261;p70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2" name="Google Shape;11262;p70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3" name="Google Shape;11263;p70"/>
          <p:cNvGrpSpPr/>
          <p:nvPr/>
        </p:nvGrpSpPr>
        <p:grpSpPr>
          <a:xfrm>
            <a:off x="3140076" y="3473387"/>
            <a:ext cx="334919" cy="334690"/>
            <a:chOff x="-34004625" y="3585850"/>
            <a:chExt cx="292225" cy="292025"/>
          </a:xfrm>
        </p:grpSpPr>
        <p:sp>
          <p:nvSpPr>
            <p:cNvPr id="11264" name="Google Shape;11264;p70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5" name="Google Shape;11265;p70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6" name="Google Shape;11266;p70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7" name="Google Shape;11267;p70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8" name="Google Shape;11268;p70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9" name="Google Shape;11269;p70"/>
          <p:cNvGrpSpPr/>
          <p:nvPr/>
        </p:nvGrpSpPr>
        <p:grpSpPr>
          <a:xfrm>
            <a:off x="3139617" y="3884450"/>
            <a:ext cx="335836" cy="334948"/>
            <a:chOff x="-34005425" y="3945575"/>
            <a:chExt cx="293025" cy="292250"/>
          </a:xfrm>
        </p:grpSpPr>
        <p:sp>
          <p:nvSpPr>
            <p:cNvPr id="11270" name="Google Shape;11270;p70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1" name="Google Shape;11271;p70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2" name="Google Shape;11272;p70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3" name="Google Shape;11273;p70"/>
          <p:cNvGrpSpPr/>
          <p:nvPr/>
        </p:nvGrpSpPr>
        <p:grpSpPr>
          <a:xfrm>
            <a:off x="5239900" y="3056237"/>
            <a:ext cx="338529" cy="335836"/>
            <a:chOff x="-32174975" y="3192625"/>
            <a:chExt cx="295375" cy="293025"/>
          </a:xfrm>
        </p:grpSpPr>
        <p:sp>
          <p:nvSpPr>
            <p:cNvPr id="11274" name="Google Shape;11274;p70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5" name="Google Shape;11275;p70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6" name="Google Shape;11276;p70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7" name="Google Shape;11277;p70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78" name="Google Shape;11278;p70"/>
          <p:cNvSpPr/>
          <p:nvPr/>
        </p:nvSpPr>
        <p:spPr>
          <a:xfrm>
            <a:off x="5235975" y="3473306"/>
            <a:ext cx="343056" cy="335177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9" name="Google Shape;11279;p70"/>
          <p:cNvSpPr/>
          <p:nvPr/>
        </p:nvSpPr>
        <p:spPr>
          <a:xfrm>
            <a:off x="5240488" y="3884643"/>
            <a:ext cx="334031" cy="334919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80" name="Google Shape;11280;p70"/>
          <p:cNvGrpSpPr/>
          <p:nvPr/>
        </p:nvGrpSpPr>
        <p:grpSpPr>
          <a:xfrm>
            <a:off x="7354858" y="3057140"/>
            <a:ext cx="334919" cy="334031"/>
            <a:chOff x="-30345325" y="3184750"/>
            <a:chExt cx="292225" cy="291450"/>
          </a:xfrm>
        </p:grpSpPr>
        <p:sp>
          <p:nvSpPr>
            <p:cNvPr id="11281" name="Google Shape;11281;p70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2" name="Google Shape;11282;p70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3" name="Google Shape;11283;p70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4" name="Google Shape;11284;p70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5" name="Google Shape;11285;p70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6" name="Google Shape;11286;p70"/>
          <p:cNvGrpSpPr/>
          <p:nvPr/>
        </p:nvGrpSpPr>
        <p:grpSpPr>
          <a:xfrm>
            <a:off x="1449844" y="3057139"/>
            <a:ext cx="334031" cy="334031"/>
            <a:chOff x="-35481425" y="3202075"/>
            <a:chExt cx="291450" cy="291450"/>
          </a:xfrm>
        </p:grpSpPr>
        <p:sp>
          <p:nvSpPr>
            <p:cNvPr id="11287" name="Google Shape;11287;p70"/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8" name="Google Shape;11288;p70"/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9" name="Google Shape;11289;p70"/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0" name="Google Shape;11290;p70"/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1" name="Google Shape;11291;p70"/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2" name="Google Shape;11292;p70"/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3" name="Google Shape;11293;p70"/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4" name="Google Shape;11294;p70"/>
          <p:cNvGrpSpPr/>
          <p:nvPr/>
        </p:nvGrpSpPr>
        <p:grpSpPr>
          <a:xfrm>
            <a:off x="1449400" y="3474176"/>
            <a:ext cx="334919" cy="333114"/>
            <a:chOff x="-35482200" y="3561225"/>
            <a:chExt cx="292225" cy="290650"/>
          </a:xfrm>
        </p:grpSpPr>
        <p:sp>
          <p:nvSpPr>
            <p:cNvPr id="11295" name="Google Shape;11295;p70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6" name="Google Shape;11296;p70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7" name="Google Shape;11297;p70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8" name="Google Shape;11298;p70"/>
          <p:cNvGrpSpPr/>
          <p:nvPr/>
        </p:nvGrpSpPr>
        <p:grpSpPr>
          <a:xfrm>
            <a:off x="1449844" y="3884924"/>
            <a:ext cx="334031" cy="334002"/>
            <a:chOff x="-35481425" y="3919600"/>
            <a:chExt cx="291450" cy="291425"/>
          </a:xfrm>
        </p:grpSpPr>
        <p:sp>
          <p:nvSpPr>
            <p:cNvPr id="11299" name="Google Shape;11299;p70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0" name="Google Shape;11300;p70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1" name="Google Shape;11301;p70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2" name="Google Shape;11302;p70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3" name="Google Shape;11303;p70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4" name="Google Shape;11304;p70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5" name="Google Shape;11305;p70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6" name="Google Shape;11306;p70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7" name="Google Shape;11307;p70"/>
          <p:cNvGrpSpPr/>
          <p:nvPr/>
        </p:nvGrpSpPr>
        <p:grpSpPr>
          <a:xfrm>
            <a:off x="3561481" y="3057596"/>
            <a:ext cx="337641" cy="333114"/>
            <a:chOff x="-33645475" y="3228075"/>
            <a:chExt cx="294600" cy="290650"/>
          </a:xfrm>
        </p:grpSpPr>
        <p:sp>
          <p:nvSpPr>
            <p:cNvPr id="11308" name="Google Shape;11308;p70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9" name="Google Shape;11309;p70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0" name="Google Shape;11310;p70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1" name="Google Shape;11311;p70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2" name="Google Shape;11312;p70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3" name="Google Shape;11313;p70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4" name="Google Shape;11314;p70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5" name="Google Shape;11315;p70"/>
          <p:cNvGrpSpPr/>
          <p:nvPr/>
        </p:nvGrpSpPr>
        <p:grpSpPr>
          <a:xfrm>
            <a:off x="3562398" y="3473272"/>
            <a:ext cx="335807" cy="334919"/>
            <a:chOff x="-33646250" y="3586425"/>
            <a:chExt cx="293000" cy="292225"/>
          </a:xfrm>
        </p:grpSpPr>
        <p:sp>
          <p:nvSpPr>
            <p:cNvPr id="11316" name="Google Shape;11316;p70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7" name="Google Shape;11317;p70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8" name="Google Shape;11318;p70"/>
          <p:cNvGrpSpPr/>
          <p:nvPr/>
        </p:nvGrpSpPr>
        <p:grpSpPr>
          <a:xfrm>
            <a:off x="3562842" y="3884006"/>
            <a:ext cx="334919" cy="335836"/>
            <a:chOff x="-33645475" y="3944800"/>
            <a:chExt cx="292225" cy="293025"/>
          </a:xfrm>
        </p:grpSpPr>
        <p:sp>
          <p:nvSpPr>
            <p:cNvPr id="11319" name="Google Shape;11319;p70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0" name="Google Shape;11320;p70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1" name="Google Shape;11321;p70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2" name="Google Shape;11322;p70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3" name="Google Shape;11323;p70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4" name="Google Shape;11324;p70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5" name="Google Shape;11325;p70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6" name="Google Shape;11326;p70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7" name="Google Shape;11327;p70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8" name="Google Shape;11328;p70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9" name="Google Shape;11329;p70"/>
          <p:cNvGrpSpPr/>
          <p:nvPr/>
        </p:nvGrpSpPr>
        <p:grpSpPr>
          <a:xfrm>
            <a:off x="5668905" y="3056323"/>
            <a:ext cx="333114" cy="335664"/>
            <a:chOff x="-31809525" y="3192625"/>
            <a:chExt cx="290650" cy="292875"/>
          </a:xfrm>
        </p:grpSpPr>
        <p:sp>
          <p:nvSpPr>
            <p:cNvPr id="11330" name="Google Shape;11330;p70"/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1" name="Google Shape;11331;p70"/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2" name="Google Shape;11332;p70"/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3" name="Google Shape;11333;p70"/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4" name="Google Shape;11334;p70"/>
          <p:cNvGrpSpPr/>
          <p:nvPr/>
        </p:nvGrpSpPr>
        <p:grpSpPr>
          <a:xfrm>
            <a:off x="5668446" y="3472816"/>
            <a:ext cx="334031" cy="335836"/>
            <a:chOff x="-31811100" y="3550975"/>
            <a:chExt cx="291450" cy="293025"/>
          </a:xfrm>
        </p:grpSpPr>
        <p:sp>
          <p:nvSpPr>
            <p:cNvPr id="11335" name="Google Shape;11335;p70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6" name="Google Shape;11336;p70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7" name="Google Shape;11337;p70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8" name="Google Shape;11338;p70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9" name="Google Shape;11339;p70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0" name="Google Shape;11340;p70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1" name="Google Shape;11341;p70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2" name="Google Shape;11342;p70"/>
          <p:cNvGrpSpPr/>
          <p:nvPr/>
        </p:nvGrpSpPr>
        <p:grpSpPr>
          <a:xfrm>
            <a:off x="5662587" y="3883406"/>
            <a:ext cx="345750" cy="337039"/>
            <a:chOff x="-31817400" y="3910025"/>
            <a:chExt cx="301675" cy="294075"/>
          </a:xfrm>
        </p:grpSpPr>
        <p:sp>
          <p:nvSpPr>
            <p:cNvPr id="11343" name="Google Shape;11343;p70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4" name="Google Shape;11344;p70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5" name="Google Shape;11345;p70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6" name="Google Shape;11346;p70"/>
          <p:cNvGrpSpPr/>
          <p:nvPr/>
        </p:nvGrpSpPr>
        <p:grpSpPr>
          <a:xfrm>
            <a:off x="7354844" y="3473273"/>
            <a:ext cx="334948" cy="334919"/>
            <a:chOff x="-30354000" y="3569100"/>
            <a:chExt cx="292250" cy="292225"/>
          </a:xfrm>
        </p:grpSpPr>
        <p:sp>
          <p:nvSpPr>
            <p:cNvPr id="11347" name="Google Shape;11347;p70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8" name="Google Shape;11348;p70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9" name="Google Shape;11349;p70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0" name="Google Shape;11350;p70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1" name="Google Shape;11351;p70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2" name="Google Shape;11352;p70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3" name="Google Shape;11353;p70"/>
          <p:cNvGrpSpPr/>
          <p:nvPr/>
        </p:nvGrpSpPr>
        <p:grpSpPr>
          <a:xfrm>
            <a:off x="1878484" y="3057139"/>
            <a:ext cx="323172" cy="334031"/>
            <a:chOff x="-35118325" y="3202075"/>
            <a:chExt cx="281975" cy="291450"/>
          </a:xfrm>
        </p:grpSpPr>
        <p:sp>
          <p:nvSpPr>
            <p:cNvPr id="11354" name="Google Shape;11354;p70"/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5" name="Google Shape;11355;p70"/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6" name="Google Shape;11356;p70"/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7" name="Google Shape;11357;p70"/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8" name="Google Shape;11358;p70"/>
          <p:cNvGrpSpPr/>
          <p:nvPr/>
        </p:nvGrpSpPr>
        <p:grpSpPr>
          <a:xfrm>
            <a:off x="1872611" y="3473918"/>
            <a:ext cx="334919" cy="333630"/>
            <a:chOff x="-35123050" y="3561225"/>
            <a:chExt cx="292225" cy="291100"/>
          </a:xfrm>
        </p:grpSpPr>
        <p:sp>
          <p:nvSpPr>
            <p:cNvPr id="11359" name="Google Shape;11359;p70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11360;p70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61" name="Google Shape;11361;p70"/>
          <p:cNvGrpSpPr/>
          <p:nvPr/>
        </p:nvGrpSpPr>
        <p:grpSpPr>
          <a:xfrm>
            <a:off x="1912337" y="3884924"/>
            <a:ext cx="255466" cy="334002"/>
            <a:chOff x="-35089175" y="3919600"/>
            <a:chExt cx="222900" cy="291425"/>
          </a:xfrm>
        </p:grpSpPr>
        <p:sp>
          <p:nvSpPr>
            <p:cNvPr id="11362" name="Google Shape;11362;p70"/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11363;p70"/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64" name="Google Shape;11364;p70"/>
          <p:cNvGrpSpPr/>
          <p:nvPr/>
        </p:nvGrpSpPr>
        <p:grpSpPr>
          <a:xfrm>
            <a:off x="3987479" y="3056908"/>
            <a:ext cx="317785" cy="334489"/>
            <a:chOff x="-33277650" y="3226875"/>
            <a:chExt cx="277275" cy="291850"/>
          </a:xfrm>
        </p:grpSpPr>
        <p:sp>
          <p:nvSpPr>
            <p:cNvPr id="11365" name="Google Shape;11365;p70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6" name="Google Shape;11366;p70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11367;p70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11368;p70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11369;p70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11370;p70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1" name="Google Shape;11371;p70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2" name="Google Shape;11372;p70"/>
          <p:cNvGrpSpPr/>
          <p:nvPr/>
        </p:nvGrpSpPr>
        <p:grpSpPr>
          <a:xfrm>
            <a:off x="3979356" y="3473717"/>
            <a:ext cx="334031" cy="334031"/>
            <a:chOff x="-33286325" y="3586425"/>
            <a:chExt cx="291450" cy="291450"/>
          </a:xfrm>
        </p:grpSpPr>
        <p:sp>
          <p:nvSpPr>
            <p:cNvPr id="11373" name="Google Shape;11373;p70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70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70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70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70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8" name="Google Shape;11378;p70"/>
          <p:cNvGrpSpPr/>
          <p:nvPr/>
        </p:nvGrpSpPr>
        <p:grpSpPr>
          <a:xfrm>
            <a:off x="3979356" y="3884006"/>
            <a:ext cx="334031" cy="335836"/>
            <a:chOff x="-33286325" y="3944800"/>
            <a:chExt cx="291450" cy="293025"/>
          </a:xfrm>
        </p:grpSpPr>
        <p:sp>
          <p:nvSpPr>
            <p:cNvPr id="11379" name="Google Shape;11379;p70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70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70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70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3" name="Google Shape;11383;p70"/>
          <p:cNvGrpSpPr/>
          <p:nvPr/>
        </p:nvGrpSpPr>
        <p:grpSpPr>
          <a:xfrm>
            <a:off x="6090310" y="3055778"/>
            <a:ext cx="334031" cy="336753"/>
            <a:chOff x="-31452725" y="3191825"/>
            <a:chExt cx="291450" cy="293825"/>
          </a:xfrm>
        </p:grpSpPr>
        <p:sp>
          <p:nvSpPr>
            <p:cNvPr id="11384" name="Google Shape;11384;p70"/>
            <p:cNvSpPr/>
            <p:nvPr/>
          </p:nvSpPr>
          <p:spPr>
            <a:xfrm>
              <a:off x="-31314900" y="3278475"/>
              <a:ext cx="103200" cy="18125"/>
            </a:xfrm>
            <a:custGeom>
              <a:avLst/>
              <a:gdLst/>
              <a:ahLst/>
              <a:cxnLst/>
              <a:rect l="l" t="t" r="r" b="b"/>
              <a:pathLst>
                <a:path w="4128" h="725" extrusionOk="0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70"/>
            <p:cNvSpPr/>
            <p:nvPr/>
          </p:nvSpPr>
          <p:spPr>
            <a:xfrm>
              <a:off x="-31367675" y="3227275"/>
              <a:ext cx="206400" cy="221350"/>
            </a:xfrm>
            <a:custGeom>
              <a:avLst/>
              <a:gdLst/>
              <a:ahLst/>
              <a:cxnLst/>
              <a:rect l="l" t="t" r="r" b="b"/>
              <a:pathLst>
                <a:path w="8256" h="8854" extrusionOk="0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70"/>
            <p:cNvSpPr/>
            <p:nvPr/>
          </p:nvSpPr>
          <p:spPr>
            <a:xfrm>
              <a:off x="-31452725" y="3191825"/>
              <a:ext cx="86650" cy="259150"/>
            </a:xfrm>
            <a:custGeom>
              <a:avLst/>
              <a:gdLst/>
              <a:ahLst/>
              <a:cxnLst/>
              <a:rect l="l" t="t" r="r" b="b"/>
              <a:pathLst>
                <a:path w="3466" h="10366" extrusionOk="0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70"/>
            <p:cNvSpPr/>
            <p:nvPr/>
          </p:nvSpPr>
          <p:spPr>
            <a:xfrm>
              <a:off x="-31409400" y="3468275"/>
              <a:ext cx="92950" cy="17375"/>
            </a:xfrm>
            <a:custGeom>
              <a:avLst/>
              <a:gdLst/>
              <a:ahLst/>
              <a:cxnLst/>
              <a:rect l="l" t="t" r="r" b="b"/>
              <a:pathLst>
                <a:path w="3718" h="695" extrusionOk="0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8" name="Google Shape;11388;p70"/>
          <p:cNvGrpSpPr/>
          <p:nvPr/>
        </p:nvGrpSpPr>
        <p:grpSpPr>
          <a:xfrm>
            <a:off x="6089866" y="3473274"/>
            <a:ext cx="334919" cy="334919"/>
            <a:chOff x="-31452725" y="3551775"/>
            <a:chExt cx="292225" cy="292225"/>
          </a:xfrm>
        </p:grpSpPr>
        <p:sp>
          <p:nvSpPr>
            <p:cNvPr id="11389" name="Google Shape;11389;p70"/>
            <p:cNvSpPr/>
            <p:nvPr/>
          </p:nvSpPr>
          <p:spPr>
            <a:xfrm>
              <a:off x="-31452725" y="3756550"/>
              <a:ext cx="155175" cy="34675"/>
            </a:xfrm>
            <a:custGeom>
              <a:avLst/>
              <a:gdLst/>
              <a:ahLst/>
              <a:cxnLst/>
              <a:rect l="l" t="t" r="r" b="b"/>
              <a:pathLst>
                <a:path w="6207" h="1387" extrusionOk="0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70"/>
            <p:cNvSpPr/>
            <p:nvPr/>
          </p:nvSpPr>
          <p:spPr>
            <a:xfrm>
              <a:off x="-31452725" y="3551775"/>
              <a:ext cx="183525" cy="188275"/>
            </a:xfrm>
            <a:custGeom>
              <a:avLst/>
              <a:gdLst/>
              <a:ahLst/>
              <a:cxnLst/>
              <a:rect l="l" t="t" r="r" b="b"/>
              <a:pathLst>
                <a:path w="7341" h="7531" extrusionOk="0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70"/>
            <p:cNvSpPr/>
            <p:nvPr/>
          </p:nvSpPr>
          <p:spPr>
            <a:xfrm>
              <a:off x="-31366100" y="3808550"/>
              <a:ext cx="52025" cy="35450"/>
            </a:xfrm>
            <a:custGeom>
              <a:avLst/>
              <a:gdLst/>
              <a:ahLst/>
              <a:cxnLst/>
              <a:rect l="l" t="t" r="r" b="b"/>
              <a:pathLst>
                <a:path w="2081" h="1418" extrusionOk="0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70"/>
            <p:cNvSpPr/>
            <p:nvPr/>
          </p:nvSpPr>
          <p:spPr>
            <a:xfrm>
              <a:off x="-31281025" y="3621075"/>
              <a:ext cx="120525" cy="171725"/>
            </a:xfrm>
            <a:custGeom>
              <a:avLst/>
              <a:gdLst/>
              <a:ahLst/>
              <a:cxnLst/>
              <a:rect l="l" t="t" r="r" b="b"/>
              <a:pathLst>
                <a:path w="4821" h="6869" extrusionOk="0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3" name="Google Shape;11393;p70"/>
          <p:cNvGrpSpPr/>
          <p:nvPr/>
        </p:nvGrpSpPr>
        <p:grpSpPr>
          <a:xfrm>
            <a:off x="6088505" y="3883563"/>
            <a:ext cx="337641" cy="336724"/>
            <a:chOff x="-31455100" y="3909350"/>
            <a:chExt cx="294600" cy="293800"/>
          </a:xfrm>
        </p:grpSpPr>
        <p:sp>
          <p:nvSpPr>
            <p:cNvPr id="11394" name="Google Shape;11394;p70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5" name="Google Shape;11395;p70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6" name="Google Shape;11396;p70"/>
          <p:cNvGrpSpPr/>
          <p:nvPr/>
        </p:nvGrpSpPr>
        <p:grpSpPr>
          <a:xfrm>
            <a:off x="7355302" y="3884466"/>
            <a:ext cx="334031" cy="334919"/>
            <a:chOff x="-30345325" y="3918800"/>
            <a:chExt cx="291450" cy="292225"/>
          </a:xfrm>
        </p:grpSpPr>
        <p:sp>
          <p:nvSpPr>
            <p:cNvPr id="11397" name="Google Shape;11397;p70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8" name="Google Shape;11398;p70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9" name="Google Shape;11399;p70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0" name="Google Shape;11400;p70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1" name="Google Shape;11401;p70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2" name="Google Shape;11402;p70"/>
          <p:cNvGrpSpPr/>
          <p:nvPr/>
        </p:nvGrpSpPr>
        <p:grpSpPr>
          <a:xfrm>
            <a:off x="2305320" y="3057139"/>
            <a:ext cx="314146" cy="334031"/>
            <a:chOff x="-34755225" y="3202075"/>
            <a:chExt cx="274100" cy="291450"/>
          </a:xfrm>
        </p:grpSpPr>
        <p:sp>
          <p:nvSpPr>
            <p:cNvPr id="11403" name="Google Shape;11403;p70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11404;p70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5" name="Google Shape;11405;p70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11406;p70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11407;p70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11408;p70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11409;p70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0" name="Google Shape;11410;p70"/>
          <p:cNvGrpSpPr/>
          <p:nvPr/>
        </p:nvGrpSpPr>
        <p:grpSpPr>
          <a:xfrm>
            <a:off x="2295377" y="3473718"/>
            <a:ext cx="334031" cy="334031"/>
            <a:chOff x="-34763900" y="3561225"/>
            <a:chExt cx="291450" cy="291450"/>
          </a:xfrm>
        </p:grpSpPr>
        <p:sp>
          <p:nvSpPr>
            <p:cNvPr id="11411" name="Google Shape;11411;p70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2" name="Google Shape;11412;p70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3" name="Google Shape;11413;p70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4" name="Google Shape;11414;p70"/>
          <p:cNvSpPr/>
          <p:nvPr/>
        </p:nvSpPr>
        <p:spPr>
          <a:xfrm>
            <a:off x="2293583" y="3885101"/>
            <a:ext cx="334031" cy="334002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15" name="Google Shape;11415;p70"/>
          <p:cNvGrpSpPr/>
          <p:nvPr/>
        </p:nvGrpSpPr>
        <p:grpSpPr>
          <a:xfrm>
            <a:off x="4403025" y="3056693"/>
            <a:ext cx="334919" cy="334919"/>
            <a:chOff x="-32927950" y="3227275"/>
            <a:chExt cx="292225" cy="292225"/>
          </a:xfrm>
        </p:grpSpPr>
        <p:sp>
          <p:nvSpPr>
            <p:cNvPr id="11416" name="Google Shape;11416;p70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11417;p70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8" name="Google Shape;11418;p70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9" name="Google Shape;11419;p70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0" name="Google Shape;11420;p70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1" name="Google Shape;11421;p70"/>
          <p:cNvGrpSpPr/>
          <p:nvPr/>
        </p:nvGrpSpPr>
        <p:grpSpPr>
          <a:xfrm>
            <a:off x="4402567" y="3473717"/>
            <a:ext cx="335836" cy="334031"/>
            <a:chOff x="-32927950" y="3586425"/>
            <a:chExt cx="293025" cy="291450"/>
          </a:xfrm>
        </p:grpSpPr>
        <p:sp>
          <p:nvSpPr>
            <p:cNvPr id="11422" name="Google Shape;11422;p70"/>
            <p:cNvSpPr/>
            <p:nvPr/>
          </p:nvSpPr>
          <p:spPr>
            <a:xfrm>
              <a:off x="-32927950" y="3843975"/>
              <a:ext cx="293025" cy="33900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3" name="Google Shape;11423;p70"/>
            <p:cNvSpPr/>
            <p:nvPr/>
          </p:nvSpPr>
          <p:spPr>
            <a:xfrm>
              <a:off x="-32872025" y="3723475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4" name="Google Shape;11424;p70"/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5" name="Google Shape;11425;p70"/>
            <p:cNvSpPr/>
            <p:nvPr/>
          </p:nvSpPr>
          <p:spPr>
            <a:xfrm>
              <a:off x="-32822400" y="3586425"/>
              <a:ext cx="82725" cy="52800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6" name="Google Shape;11426;p70"/>
            <p:cNvSpPr/>
            <p:nvPr/>
          </p:nvSpPr>
          <p:spPr>
            <a:xfrm>
              <a:off x="-32846825" y="3655750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7" name="Google Shape;11427;p70"/>
          <p:cNvGrpSpPr/>
          <p:nvPr/>
        </p:nvGrpSpPr>
        <p:grpSpPr>
          <a:xfrm>
            <a:off x="4403025" y="3884006"/>
            <a:ext cx="334919" cy="335836"/>
            <a:chOff x="-32927950" y="3944800"/>
            <a:chExt cx="292225" cy="293025"/>
          </a:xfrm>
        </p:grpSpPr>
        <p:sp>
          <p:nvSpPr>
            <p:cNvPr id="11428" name="Google Shape;11428;p70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9" name="Google Shape;11429;p70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0" name="Google Shape;11430;p70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1" name="Google Shape;11431;p70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2" name="Google Shape;11432;p70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3" name="Google Shape;11433;p70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4" name="Google Shape;11434;p70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5" name="Google Shape;11435;p70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6" name="Google Shape;11436;p70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7" name="Google Shape;11437;p70"/>
          <p:cNvGrpSpPr/>
          <p:nvPr/>
        </p:nvGrpSpPr>
        <p:grpSpPr>
          <a:xfrm>
            <a:off x="6508199" y="3057025"/>
            <a:ext cx="334919" cy="334260"/>
            <a:chOff x="-31094350" y="3194000"/>
            <a:chExt cx="292225" cy="291650"/>
          </a:xfrm>
        </p:grpSpPr>
        <p:sp>
          <p:nvSpPr>
            <p:cNvPr id="11438" name="Google Shape;11438;p70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9" name="Google Shape;11439;p70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0" name="Google Shape;11440;p70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1" name="Google Shape;11441;p70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2" name="Google Shape;11442;p70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3" name="Google Shape;11443;p70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4" name="Google Shape;11444;p70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5" name="Google Shape;11445;p70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46" name="Google Shape;11446;p70"/>
          <p:cNvGrpSpPr/>
          <p:nvPr/>
        </p:nvGrpSpPr>
        <p:grpSpPr>
          <a:xfrm>
            <a:off x="6508644" y="3473460"/>
            <a:ext cx="334031" cy="334547"/>
            <a:chOff x="-31093575" y="3552550"/>
            <a:chExt cx="291450" cy="291900"/>
          </a:xfrm>
        </p:grpSpPr>
        <p:sp>
          <p:nvSpPr>
            <p:cNvPr id="11447" name="Google Shape;11447;p70"/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8" name="Google Shape;11448;p70"/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9" name="Google Shape;11449;p70"/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0" name="Google Shape;11450;p70"/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51" name="Google Shape;11451;p70"/>
          <p:cNvGrpSpPr/>
          <p:nvPr/>
        </p:nvGrpSpPr>
        <p:grpSpPr>
          <a:xfrm>
            <a:off x="6508644" y="3884924"/>
            <a:ext cx="334031" cy="334002"/>
            <a:chOff x="-31093575" y="3911725"/>
            <a:chExt cx="291450" cy="291425"/>
          </a:xfrm>
        </p:grpSpPr>
        <p:sp>
          <p:nvSpPr>
            <p:cNvPr id="11452" name="Google Shape;11452;p70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3" name="Google Shape;11453;p70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54" name="Google Shape;11454;p70"/>
          <p:cNvGrpSpPr/>
          <p:nvPr/>
        </p:nvGrpSpPr>
        <p:grpSpPr>
          <a:xfrm>
            <a:off x="7779039" y="3056695"/>
            <a:ext cx="336724" cy="334919"/>
            <a:chOff x="-29946000" y="3183175"/>
            <a:chExt cx="293800" cy="292225"/>
          </a:xfrm>
        </p:grpSpPr>
        <p:sp>
          <p:nvSpPr>
            <p:cNvPr id="11455" name="Google Shape;11455;p70"/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6" name="Google Shape;11456;p70"/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7" name="Google Shape;11457;p70"/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8" name="Google Shape;11458;p70"/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9" name="Google Shape;11459;p70"/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0" name="Google Shape;11460;p70"/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1" name="Google Shape;11461;p70"/>
          <p:cNvGrpSpPr/>
          <p:nvPr/>
        </p:nvGrpSpPr>
        <p:grpSpPr>
          <a:xfrm>
            <a:off x="2709198" y="3056895"/>
            <a:ext cx="338529" cy="334518"/>
            <a:chOff x="-34408675" y="3202075"/>
            <a:chExt cx="295375" cy="291875"/>
          </a:xfrm>
        </p:grpSpPr>
        <p:sp>
          <p:nvSpPr>
            <p:cNvPr id="11462" name="Google Shape;11462;p70"/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3" name="Google Shape;11463;p70"/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4" name="Google Shape;11464;p70"/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5" name="Google Shape;11465;p70"/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6" name="Google Shape;11466;p70"/>
          <p:cNvGrpSpPr/>
          <p:nvPr/>
        </p:nvGrpSpPr>
        <p:grpSpPr>
          <a:xfrm>
            <a:off x="2711003" y="3472486"/>
            <a:ext cx="334919" cy="336495"/>
            <a:chOff x="-34405525" y="3558075"/>
            <a:chExt cx="292225" cy="293600"/>
          </a:xfrm>
        </p:grpSpPr>
        <p:sp>
          <p:nvSpPr>
            <p:cNvPr id="11467" name="Google Shape;11467;p70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8" name="Google Shape;11468;p70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9" name="Google Shape;11469;p70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70" name="Google Shape;11470;p70"/>
          <p:cNvGrpSpPr/>
          <p:nvPr/>
        </p:nvGrpSpPr>
        <p:grpSpPr>
          <a:xfrm>
            <a:off x="2710544" y="3884924"/>
            <a:ext cx="335836" cy="334002"/>
            <a:chOff x="-34406325" y="3919600"/>
            <a:chExt cx="293025" cy="291425"/>
          </a:xfrm>
        </p:grpSpPr>
        <p:sp>
          <p:nvSpPr>
            <p:cNvPr id="11471" name="Google Shape;11471;p70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2" name="Google Shape;11472;p70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3" name="Google Shape;11473;p70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4" name="Google Shape;11474;p70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5" name="Google Shape;11475;p70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6" name="Google Shape;11476;p70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7" name="Google Shape;11477;p70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78" name="Google Shape;11478;p70"/>
          <p:cNvGrpSpPr/>
          <p:nvPr/>
        </p:nvGrpSpPr>
        <p:grpSpPr>
          <a:xfrm>
            <a:off x="4826694" y="3062553"/>
            <a:ext cx="334031" cy="323200"/>
            <a:chOff x="-32568800" y="3232000"/>
            <a:chExt cx="291450" cy="282000"/>
          </a:xfrm>
        </p:grpSpPr>
        <p:sp>
          <p:nvSpPr>
            <p:cNvPr id="11479" name="Google Shape;11479;p70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0" name="Google Shape;11480;p70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1" name="Google Shape;11481;p70"/>
          <p:cNvGrpSpPr/>
          <p:nvPr/>
        </p:nvGrpSpPr>
        <p:grpSpPr>
          <a:xfrm>
            <a:off x="4826250" y="3473717"/>
            <a:ext cx="334919" cy="334031"/>
            <a:chOff x="-32569575" y="3586425"/>
            <a:chExt cx="292225" cy="291450"/>
          </a:xfrm>
        </p:grpSpPr>
        <p:sp>
          <p:nvSpPr>
            <p:cNvPr id="11482" name="Google Shape;11482;p70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3" name="Google Shape;11483;p70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4" name="Google Shape;11484;p70"/>
          <p:cNvGrpSpPr/>
          <p:nvPr/>
        </p:nvGrpSpPr>
        <p:grpSpPr>
          <a:xfrm>
            <a:off x="4817669" y="3884579"/>
            <a:ext cx="352082" cy="334690"/>
            <a:chOff x="-32576675" y="3944600"/>
            <a:chExt cx="307200" cy="292025"/>
          </a:xfrm>
        </p:grpSpPr>
        <p:sp>
          <p:nvSpPr>
            <p:cNvPr id="11485" name="Google Shape;11485;p70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6" name="Google Shape;11486;p70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7" name="Google Shape;11487;p70"/>
          <p:cNvGrpSpPr/>
          <p:nvPr/>
        </p:nvGrpSpPr>
        <p:grpSpPr>
          <a:xfrm>
            <a:off x="6938122" y="3056695"/>
            <a:ext cx="334919" cy="334919"/>
            <a:chOff x="-30735200" y="3192625"/>
            <a:chExt cx="292225" cy="292225"/>
          </a:xfrm>
        </p:grpSpPr>
        <p:sp>
          <p:nvSpPr>
            <p:cNvPr id="11488" name="Google Shape;11488;p70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9" name="Google Shape;11489;p70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0" name="Google Shape;11490;p70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1" name="Google Shape;11491;p70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2" name="Google Shape;11492;p70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3" name="Google Shape;11493;p70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4" name="Google Shape;11494;p70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5" name="Google Shape;11495;p70"/>
          <p:cNvGrpSpPr/>
          <p:nvPr/>
        </p:nvGrpSpPr>
        <p:grpSpPr>
          <a:xfrm>
            <a:off x="6938122" y="3474019"/>
            <a:ext cx="334919" cy="333429"/>
            <a:chOff x="-30735200" y="3552550"/>
            <a:chExt cx="292225" cy="290925"/>
          </a:xfrm>
        </p:grpSpPr>
        <p:sp>
          <p:nvSpPr>
            <p:cNvPr id="11496" name="Google Shape;11496;p70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7" name="Google Shape;11497;p70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8" name="Google Shape;11498;p70"/>
          <p:cNvGrpSpPr/>
          <p:nvPr/>
        </p:nvGrpSpPr>
        <p:grpSpPr>
          <a:xfrm>
            <a:off x="6938122" y="3884910"/>
            <a:ext cx="334919" cy="334031"/>
            <a:chOff x="-30735200" y="3910925"/>
            <a:chExt cx="292225" cy="291450"/>
          </a:xfrm>
        </p:grpSpPr>
        <p:sp>
          <p:nvSpPr>
            <p:cNvPr id="11499" name="Google Shape;11499;p70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0" name="Google Shape;11500;p70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01" name="Google Shape;11501;p70"/>
          <p:cNvSpPr/>
          <p:nvPr/>
        </p:nvSpPr>
        <p:spPr>
          <a:xfrm>
            <a:off x="7778396" y="3473879"/>
            <a:ext cx="334919" cy="334031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02" name="Google Shape;11502;p70"/>
          <p:cNvGrpSpPr/>
          <p:nvPr/>
        </p:nvGrpSpPr>
        <p:grpSpPr>
          <a:xfrm>
            <a:off x="7360282" y="1678487"/>
            <a:ext cx="329539" cy="328617"/>
            <a:chOff x="2821450" y="2957850"/>
            <a:chExt cx="259275" cy="258550"/>
          </a:xfrm>
        </p:grpSpPr>
        <p:sp>
          <p:nvSpPr>
            <p:cNvPr id="11503" name="Google Shape;11503;p70"/>
            <p:cNvSpPr/>
            <p:nvPr/>
          </p:nvSpPr>
          <p:spPr>
            <a:xfrm>
              <a:off x="2821450" y="3080500"/>
              <a:ext cx="259275" cy="135900"/>
            </a:xfrm>
            <a:custGeom>
              <a:avLst/>
              <a:gdLst/>
              <a:ahLst/>
              <a:cxnLst/>
              <a:rect l="l" t="t" r="r" b="b"/>
              <a:pathLst>
                <a:path w="10371" h="5436" extrusionOk="0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4" name="Google Shape;11504;p70"/>
            <p:cNvSpPr/>
            <p:nvPr/>
          </p:nvSpPr>
          <p:spPr>
            <a:xfrm>
              <a:off x="2831900" y="2957850"/>
              <a:ext cx="228625" cy="106350"/>
            </a:xfrm>
            <a:custGeom>
              <a:avLst/>
              <a:gdLst/>
              <a:ahLst/>
              <a:cxnLst/>
              <a:rect l="l" t="t" r="r" b="b"/>
              <a:pathLst>
                <a:path w="9145" h="4254" extrusionOk="0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5" name="Google Shape;11505;p70"/>
            <p:cNvSpPr/>
            <p:nvPr/>
          </p:nvSpPr>
          <p:spPr>
            <a:xfrm>
              <a:off x="3024600" y="2966925"/>
              <a:ext cx="29875" cy="58497"/>
            </a:xfrm>
            <a:custGeom>
              <a:avLst/>
              <a:gdLst/>
              <a:ahLst/>
              <a:cxnLst/>
              <a:rect l="l" t="t" r="r" b="b"/>
              <a:pathLst>
                <a:path w="1195" h="2376" extrusionOk="0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title"/>
          </p:nvPr>
        </p:nvSpPr>
        <p:spPr>
          <a:xfrm>
            <a:off x="355975" y="428678"/>
            <a:ext cx="4248000" cy="845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 dirty="0" smtClean="0">
                <a:solidFill>
                  <a:srgbClr val="193441"/>
                </a:solidFill>
              </a:rPr>
              <a:t>Introdução</a:t>
            </a:r>
            <a:endParaRPr sz="2400" dirty="0">
              <a:solidFill>
                <a:srgbClr val="193441"/>
              </a:solidFill>
            </a:endParaRPr>
          </a:p>
        </p:txBody>
      </p:sp>
      <p:sp>
        <p:nvSpPr>
          <p:cNvPr id="172" name="Google Shape;172;p32"/>
          <p:cNvSpPr txBox="1">
            <a:spLocks noGrp="1"/>
          </p:cNvSpPr>
          <p:nvPr>
            <p:ph type="title" idx="2"/>
          </p:nvPr>
        </p:nvSpPr>
        <p:spPr>
          <a:xfrm>
            <a:off x="355975" y="1801414"/>
            <a:ext cx="4032000" cy="20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Equipes de desenvolvimento estão sempre escrevendo um novo código ou alterando um código existente</a:t>
            </a:r>
            <a:br>
              <a:rPr lang="es" dirty="0" smtClean="0"/>
            </a:br>
            <a:r>
              <a:rPr lang="es" dirty="0"/>
              <a:t/>
            </a:r>
            <a:br>
              <a:rPr lang="es" dirty="0"/>
            </a:br>
            <a:r>
              <a:rPr lang="es" dirty="0" smtClean="0"/>
              <a:t/>
            </a:r>
            <a:br>
              <a:rPr lang="es" dirty="0" smtClean="0"/>
            </a:br>
            <a:r>
              <a:rPr lang="es" dirty="0" smtClean="0"/>
              <a:t>Necessidade de trabalhar de forma segura e organizada</a:t>
            </a:r>
            <a:br>
              <a:rPr lang="es" dirty="0" smtClean="0"/>
            </a:br>
            <a:r>
              <a:rPr lang="es" dirty="0"/>
              <a:t/>
            </a:r>
            <a:br>
              <a:rPr lang="es" dirty="0"/>
            </a:br>
            <a:r>
              <a:rPr lang="es" dirty="0" smtClean="0"/>
              <a:t/>
            </a:r>
            <a:br>
              <a:rPr lang="es" dirty="0" smtClean="0"/>
            </a:br>
            <a:r>
              <a:rPr lang="es" dirty="0" smtClean="0"/>
              <a:t>Rastreabilidade</a:t>
            </a:r>
            <a:endParaRPr dirty="0"/>
          </a:p>
        </p:txBody>
      </p:sp>
      <p:pic>
        <p:nvPicPr>
          <p:cNvPr id="5" name="Picture 2" descr="C:\Users\Adriano Driuzzo\Downloads\work-731198_12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242" y="1384643"/>
            <a:ext cx="4679758" cy="263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0" name="Google Shape;11510;p71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Medical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511" name="Google Shape;11511;p71"/>
          <p:cNvSpPr/>
          <p:nvPr/>
        </p:nvSpPr>
        <p:spPr>
          <a:xfrm>
            <a:off x="1023243" y="1707705"/>
            <a:ext cx="334010" cy="297513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12" name="Google Shape;11512;p71"/>
          <p:cNvGrpSpPr/>
          <p:nvPr/>
        </p:nvGrpSpPr>
        <p:grpSpPr>
          <a:xfrm>
            <a:off x="1022516" y="2111640"/>
            <a:ext cx="334886" cy="335791"/>
            <a:chOff x="-28467625" y="2331750"/>
            <a:chExt cx="296150" cy="296950"/>
          </a:xfrm>
        </p:grpSpPr>
        <p:sp>
          <p:nvSpPr>
            <p:cNvPr id="11513" name="Google Shape;11513;p71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4" name="Google Shape;11514;p71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5" name="Google Shape;11515;p71"/>
          <p:cNvGrpSpPr/>
          <p:nvPr/>
        </p:nvGrpSpPr>
        <p:grpSpPr>
          <a:xfrm>
            <a:off x="1035873" y="2530673"/>
            <a:ext cx="308171" cy="332257"/>
            <a:chOff x="-28461325" y="2701925"/>
            <a:chExt cx="272525" cy="293825"/>
          </a:xfrm>
        </p:grpSpPr>
        <p:sp>
          <p:nvSpPr>
            <p:cNvPr id="11516" name="Google Shape;11516;p71"/>
            <p:cNvSpPr/>
            <p:nvPr/>
          </p:nvSpPr>
          <p:spPr>
            <a:xfrm>
              <a:off x="-28427475" y="2789200"/>
              <a:ext cx="54375" cy="80525"/>
            </a:xfrm>
            <a:custGeom>
              <a:avLst/>
              <a:gdLst/>
              <a:ahLst/>
              <a:cxnLst/>
              <a:rect l="l" t="t" r="r" b="b"/>
              <a:pathLst>
                <a:path w="2175" h="3221" extrusionOk="0">
                  <a:moveTo>
                    <a:pt x="1805" y="1"/>
                  </a:moveTo>
                  <a:cubicBezTo>
                    <a:pt x="1782" y="1"/>
                    <a:pt x="1758" y="3"/>
                    <a:pt x="1734" y="7"/>
                  </a:cubicBezTo>
                  <a:cubicBezTo>
                    <a:pt x="946" y="164"/>
                    <a:pt x="285" y="826"/>
                    <a:pt x="127" y="1645"/>
                  </a:cubicBezTo>
                  <a:cubicBezTo>
                    <a:pt x="1" y="2275"/>
                    <a:pt x="190" y="2811"/>
                    <a:pt x="348" y="3063"/>
                  </a:cubicBezTo>
                  <a:cubicBezTo>
                    <a:pt x="442" y="3189"/>
                    <a:pt x="537" y="3220"/>
                    <a:pt x="663" y="3220"/>
                  </a:cubicBezTo>
                  <a:cubicBezTo>
                    <a:pt x="694" y="3220"/>
                    <a:pt x="789" y="3220"/>
                    <a:pt x="820" y="3189"/>
                  </a:cubicBezTo>
                  <a:cubicBezTo>
                    <a:pt x="978" y="3126"/>
                    <a:pt x="1072" y="2874"/>
                    <a:pt x="946" y="2716"/>
                  </a:cubicBezTo>
                  <a:cubicBezTo>
                    <a:pt x="820" y="2527"/>
                    <a:pt x="726" y="2181"/>
                    <a:pt x="789" y="1740"/>
                  </a:cubicBezTo>
                  <a:cubicBezTo>
                    <a:pt x="883" y="1173"/>
                    <a:pt x="1356" y="763"/>
                    <a:pt x="1860" y="637"/>
                  </a:cubicBezTo>
                  <a:cubicBezTo>
                    <a:pt x="2049" y="605"/>
                    <a:pt x="2175" y="448"/>
                    <a:pt x="2112" y="227"/>
                  </a:cubicBezTo>
                  <a:cubicBezTo>
                    <a:pt x="2084" y="90"/>
                    <a:pt x="1961" y="1"/>
                    <a:pt x="1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7" name="Google Shape;11517;p71"/>
            <p:cNvSpPr/>
            <p:nvPr/>
          </p:nvSpPr>
          <p:spPr>
            <a:xfrm>
              <a:off x="-28362875" y="2824025"/>
              <a:ext cx="124475" cy="103200"/>
            </a:xfrm>
            <a:custGeom>
              <a:avLst/>
              <a:gdLst/>
              <a:ahLst/>
              <a:cxnLst/>
              <a:rect l="l" t="t" r="r" b="b"/>
              <a:pathLst>
                <a:path w="4979" h="4128" extrusionOk="0">
                  <a:moveTo>
                    <a:pt x="3434" y="693"/>
                  </a:moveTo>
                  <a:cubicBezTo>
                    <a:pt x="3844" y="693"/>
                    <a:pt x="4159" y="1008"/>
                    <a:pt x="4159" y="1418"/>
                  </a:cubicBezTo>
                  <a:cubicBezTo>
                    <a:pt x="4159" y="1922"/>
                    <a:pt x="3592" y="2394"/>
                    <a:pt x="2741" y="3056"/>
                  </a:cubicBezTo>
                  <a:cubicBezTo>
                    <a:pt x="2615" y="3151"/>
                    <a:pt x="2521" y="3214"/>
                    <a:pt x="2426" y="3340"/>
                  </a:cubicBezTo>
                  <a:cubicBezTo>
                    <a:pt x="2300" y="3245"/>
                    <a:pt x="2174" y="3182"/>
                    <a:pt x="2111" y="3056"/>
                  </a:cubicBezTo>
                  <a:cubicBezTo>
                    <a:pt x="1229" y="2394"/>
                    <a:pt x="694" y="1922"/>
                    <a:pt x="694" y="1418"/>
                  </a:cubicBezTo>
                  <a:cubicBezTo>
                    <a:pt x="694" y="977"/>
                    <a:pt x="1009" y="693"/>
                    <a:pt x="1387" y="693"/>
                  </a:cubicBezTo>
                  <a:cubicBezTo>
                    <a:pt x="1891" y="693"/>
                    <a:pt x="2111" y="1260"/>
                    <a:pt x="2111" y="1292"/>
                  </a:cubicBezTo>
                  <a:cubicBezTo>
                    <a:pt x="2143" y="1449"/>
                    <a:pt x="2269" y="1512"/>
                    <a:pt x="2426" y="1512"/>
                  </a:cubicBezTo>
                  <a:cubicBezTo>
                    <a:pt x="2584" y="1512"/>
                    <a:pt x="2678" y="1418"/>
                    <a:pt x="2741" y="1292"/>
                  </a:cubicBezTo>
                  <a:cubicBezTo>
                    <a:pt x="2741" y="1260"/>
                    <a:pt x="2930" y="693"/>
                    <a:pt x="3434" y="693"/>
                  </a:cubicBezTo>
                  <a:close/>
                  <a:moveTo>
                    <a:pt x="1387" y="0"/>
                  </a:moveTo>
                  <a:cubicBezTo>
                    <a:pt x="599" y="0"/>
                    <a:pt x="0" y="630"/>
                    <a:pt x="0" y="1418"/>
                  </a:cubicBezTo>
                  <a:cubicBezTo>
                    <a:pt x="0" y="2268"/>
                    <a:pt x="725" y="2835"/>
                    <a:pt x="1702" y="3623"/>
                  </a:cubicBezTo>
                  <a:cubicBezTo>
                    <a:pt x="1859" y="3718"/>
                    <a:pt x="2048" y="3875"/>
                    <a:pt x="2269" y="4033"/>
                  </a:cubicBezTo>
                  <a:cubicBezTo>
                    <a:pt x="2332" y="4064"/>
                    <a:pt x="2426" y="4127"/>
                    <a:pt x="2489" y="4127"/>
                  </a:cubicBezTo>
                  <a:cubicBezTo>
                    <a:pt x="2584" y="4127"/>
                    <a:pt x="2647" y="4064"/>
                    <a:pt x="2741" y="4033"/>
                  </a:cubicBezTo>
                  <a:cubicBezTo>
                    <a:pt x="2930" y="3875"/>
                    <a:pt x="3088" y="3718"/>
                    <a:pt x="3277" y="3623"/>
                  </a:cubicBezTo>
                  <a:cubicBezTo>
                    <a:pt x="4254" y="2835"/>
                    <a:pt x="4978" y="2268"/>
                    <a:pt x="4978" y="1418"/>
                  </a:cubicBezTo>
                  <a:cubicBezTo>
                    <a:pt x="4852" y="630"/>
                    <a:pt x="4222" y="0"/>
                    <a:pt x="3434" y="0"/>
                  </a:cubicBezTo>
                  <a:cubicBezTo>
                    <a:pt x="3056" y="0"/>
                    <a:pt x="2647" y="158"/>
                    <a:pt x="2426" y="504"/>
                  </a:cubicBezTo>
                  <a:cubicBezTo>
                    <a:pt x="2143" y="189"/>
                    <a:pt x="1796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8" name="Google Shape;11518;p71"/>
            <p:cNvSpPr/>
            <p:nvPr/>
          </p:nvSpPr>
          <p:spPr>
            <a:xfrm>
              <a:off x="-28461325" y="2701925"/>
              <a:ext cx="272525" cy="293825"/>
            </a:xfrm>
            <a:custGeom>
              <a:avLst/>
              <a:gdLst/>
              <a:ahLst/>
              <a:cxnLst/>
              <a:rect l="l" t="t" r="r" b="b"/>
              <a:pathLst>
                <a:path w="10901" h="11753" extrusionOk="0">
                  <a:moveTo>
                    <a:pt x="7845" y="2647"/>
                  </a:moveTo>
                  <a:cubicBezTo>
                    <a:pt x="9168" y="2647"/>
                    <a:pt x="10208" y="3781"/>
                    <a:pt x="10208" y="5136"/>
                  </a:cubicBezTo>
                  <a:cubicBezTo>
                    <a:pt x="10208" y="5577"/>
                    <a:pt x="10145" y="5924"/>
                    <a:pt x="9987" y="6239"/>
                  </a:cubicBezTo>
                  <a:lnTo>
                    <a:pt x="8034" y="10303"/>
                  </a:lnTo>
                  <a:cubicBezTo>
                    <a:pt x="7814" y="10807"/>
                    <a:pt x="7341" y="11090"/>
                    <a:pt x="6837" y="11090"/>
                  </a:cubicBezTo>
                  <a:cubicBezTo>
                    <a:pt x="6396" y="11090"/>
                    <a:pt x="6049" y="10901"/>
                    <a:pt x="5766" y="10555"/>
                  </a:cubicBezTo>
                  <a:cubicBezTo>
                    <a:pt x="5703" y="10460"/>
                    <a:pt x="5608" y="10429"/>
                    <a:pt x="5482" y="10429"/>
                  </a:cubicBezTo>
                  <a:cubicBezTo>
                    <a:pt x="5388" y="10429"/>
                    <a:pt x="5293" y="10460"/>
                    <a:pt x="5230" y="10555"/>
                  </a:cubicBezTo>
                  <a:cubicBezTo>
                    <a:pt x="4947" y="10901"/>
                    <a:pt x="4537" y="11090"/>
                    <a:pt x="4159" y="11090"/>
                  </a:cubicBezTo>
                  <a:cubicBezTo>
                    <a:pt x="3655" y="11090"/>
                    <a:pt x="3182" y="10775"/>
                    <a:pt x="2930" y="10303"/>
                  </a:cubicBezTo>
                  <a:lnTo>
                    <a:pt x="1008" y="6239"/>
                  </a:lnTo>
                  <a:cubicBezTo>
                    <a:pt x="851" y="5892"/>
                    <a:pt x="756" y="5546"/>
                    <a:pt x="756" y="5136"/>
                  </a:cubicBezTo>
                  <a:cubicBezTo>
                    <a:pt x="756" y="3781"/>
                    <a:pt x="1828" y="2647"/>
                    <a:pt x="3119" y="2647"/>
                  </a:cubicBezTo>
                  <a:cubicBezTo>
                    <a:pt x="3970" y="2647"/>
                    <a:pt x="4758" y="3120"/>
                    <a:pt x="5167" y="3876"/>
                  </a:cubicBezTo>
                  <a:cubicBezTo>
                    <a:pt x="5262" y="4002"/>
                    <a:pt x="5325" y="4033"/>
                    <a:pt x="5482" y="4033"/>
                  </a:cubicBezTo>
                  <a:cubicBezTo>
                    <a:pt x="5640" y="4033"/>
                    <a:pt x="5734" y="3970"/>
                    <a:pt x="5797" y="3876"/>
                  </a:cubicBezTo>
                  <a:cubicBezTo>
                    <a:pt x="6238" y="3120"/>
                    <a:pt x="7026" y="2647"/>
                    <a:pt x="7845" y="2647"/>
                  </a:cubicBezTo>
                  <a:close/>
                  <a:moveTo>
                    <a:pt x="6774" y="1"/>
                  </a:moveTo>
                  <a:cubicBezTo>
                    <a:pt x="5829" y="1"/>
                    <a:pt x="5104" y="788"/>
                    <a:pt x="5104" y="1734"/>
                  </a:cubicBezTo>
                  <a:lnTo>
                    <a:pt x="5104" y="2773"/>
                  </a:lnTo>
                  <a:cubicBezTo>
                    <a:pt x="4537" y="2301"/>
                    <a:pt x="3844" y="1986"/>
                    <a:pt x="3088" y="1986"/>
                  </a:cubicBezTo>
                  <a:cubicBezTo>
                    <a:pt x="1386" y="1986"/>
                    <a:pt x="0" y="3403"/>
                    <a:pt x="0" y="5136"/>
                  </a:cubicBezTo>
                  <a:cubicBezTo>
                    <a:pt x="0" y="5609"/>
                    <a:pt x="126" y="6081"/>
                    <a:pt x="315" y="6522"/>
                  </a:cubicBezTo>
                  <a:lnTo>
                    <a:pt x="2269" y="10586"/>
                  </a:lnTo>
                  <a:cubicBezTo>
                    <a:pt x="2615" y="11343"/>
                    <a:pt x="3308" y="11752"/>
                    <a:pt x="4096" y="11752"/>
                  </a:cubicBezTo>
                  <a:cubicBezTo>
                    <a:pt x="4632" y="11752"/>
                    <a:pt x="5104" y="11563"/>
                    <a:pt x="5451" y="11248"/>
                  </a:cubicBezTo>
                  <a:cubicBezTo>
                    <a:pt x="5797" y="11563"/>
                    <a:pt x="6270" y="11752"/>
                    <a:pt x="6774" y="11752"/>
                  </a:cubicBezTo>
                  <a:cubicBezTo>
                    <a:pt x="7561" y="11752"/>
                    <a:pt x="8286" y="11280"/>
                    <a:pt x="8633" y="10586"/>
                  </a:cubicBezTo>
                  <a:lnTo>
                    <a:pt x="10554" y="6522"/>
                  </a:lnTo>
                  <a:cubicBezTo>
                    <a:pt x="10775" y="6081"/>
                    <a:pt x="10901" y="5609"/>
                    <a:pt x="10901" y="5136"/>
                  </a:cubicBezTo>
                  <a:cubicBezTo>
                    <a:pt x="10869" y="3466"/>
                    <a:pt x="9515" y="1986"/>
                    <a:pt x="7814" y="1986"/>
                  </a:cubicBezTo>
                  <a:cubicBezTo>
                    <a:pt x="7057" y="1986"/>
                    <a:pt x="6364" y="2269"/>
                    <a:pt x="5797" y="2773"/>
                  </a:cubicBezTo>
                  <a:lnTo>
                    <a:pt x="5797" y="1734"/>
                  </a:lnTo>
                  <a:cubicBezTo>
                    <a:pt x="5797" y="1135"/>
                    <a:pt x="6238" y="694"/>
                    <a:pt x="6774" y="694"/>
                  </a:cubicBezTo>
                  <a:cubicBezTo>
                    <a:pt x="6994" y="694"/>
                    <a:pt x="7152" y="536"/>
                    <a:pt x="7152" y="347"/>
                  </a:cubicBezTo>
                  <a:cubicBezTo>
                    <a:pt x="7152" y="158"/>
                    <a:pt x="6994" y="1"/>
                    <a:pt x="67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9" name="Google Shape;11519;p71"/>
          <p:cNvGrpSpPr/>
          <p:nvPr/>
        </p:nvGrpSpPr>
        <p:grpSpPr>
          <a:xfrm>
            <a:off x="3139340" y="1749163"/>
            <a:ext cx="334886" cy="214654"/>
            <a:chOff x="-26585200" y="2025375"/>
            <a:chExt cx="296150" cy="189825"/>
          </a:xfrm>
        </p:grpSpPr>
        <p:sp>
          <p:nvSpPr>
            <p:cNvPr id="11520" name="Google Shape;11520;p71"/>
            <p:cNvSpPr/>
            <p:nvPr/>
          </p:nvSpPr>
          <p:spPr>
            <a:xfrm>
              <a:off x="-26340250" y="2127750"/>
              <a:ext cx="51200" cy="70125"/>
            </a:xfrm>
            <a:custGeom>
              <a:avLst/>
              <a:gdLst/>
              <a:ahLst/>
              <a:cxnLst/>
              <a:rect l="l" t="t" r="r" b="b"/>
              <a:pathLst>
                <a:path w="2048" h="2805" extrusionOk="0">
                  <a:moveTo>
                    <a:pt x="1008" y="977"/>
                  </a:moveTo>
                  <a:cubicBezTo>
                    <a:pt x="1229" y="1324"/>
                    <a:pt x="1386" y="1608"/>
                    <a:pt x="1386" y="1734"/>
                  </a:cubicBezTo>
                  <a:cubicBezTo>
                    <a:pt x="1323" y="1923"/>
                    <a:pt x="1166" y="2080"/>
                    <a:pt x="1008" y="2080"/>
                  </a:cubicBezTo>
                  <a:cubicBezTo>
                    <a:pt x="819" y="2080"/>
                    <a:pt x="662" y="1923"/>
                    <a:pt x="662" y="1734"/>
                  </a:cubicBezTo>
                  <a:cubicBezTo>
                    <a:pt x="662" y="1608"/>
                    <a:pt x="819" y="1324"/>
                    <a:pt x="1008" y="977"/>
                  </a:cubicBezTo>
                  <a:close/>
                  <a:moveTo>
                    <a:pt x="1008" y="1"/>
                  </a:moveTo>
                  <a:cubicBezTo>
                    <a:pt x="914" y="1"/>
                    <a:pt x="788" y="32"/>
                    <a:pt x="756" y="158"/>
                  </a:cubicBezTo>
                  <a:cubicBezTo>
                    <a:pt x="756" y="158"/>
                    <a:pt x="536" y="442"/>
                    <a:pt x="378" y="757"/>
                  </a:cubicBezTo>
                  <a:cubicBezTo>
                    <a:pt x="32" y="1324"/>
                    <a:pt x="0" y="1608"/>
                    <a:pt x="0" y="1765"/>
                  </a:cubicBezTo>
                  <a:cubicBezTo>
                    <a:pt x="0" y="2364"/>
                    <a:pt x="473" y="2805"/>
                    <a:pt x="1008" y="2805"/>
                  </a:cubicBezTo>
                  <a:cubicBezTo>
                    <a:pt x="1607" y="2805"/>
                    <a:pt x="2048" y="2332"/>
                    <a:pt x="2048" y="1765"/>
                  </a:cubicBezTo>
                  <a:cubicBezTo>
                    <a:pt x="2048" y="1608"/>
                    <a:pt x="2016" y="1387"/>
                    <a:pt x="1638" y="757"/>
                  </a:cubicBezTo>
                  <a:cubicBezTo>
                    <a:pt x="1449" y="442"/>
                    <a:pt x="1292" y="158"/>
                    <a:pt x="1292" y="158"/>
                  </a:cubicBezTo>
                  <a:cubicBezTo>
                    <a:pt x="1229" y="64"/>
                    <a:pt x="1134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1" name="Google Shape;11521;p71"/>
            <p:cNvSpPr/>
            <p:nvPr/>
          </p:nvSpPr>
          <p:spPr>
            <a:xfrm>
              <a:off x="-26585200" y="2025375"/>
              <a:ext cx="295375" cy="189825"/>
            </a:xfrm>
            <a:custGeom>
              <a:avLst/>
              <a:gdLst/>
              <a:ahLst/>
              <a:cxnLst/>
              <a:rect l="l" t="t" r="r" b="b"/>
              <a:pathLst>
                <a:path w="11815" h="7593" extrusionOk="0">
                  <a:moveTo>
                    <a:pt x="10775" y="2016"/>
                  </a:moveTo>
                  <a:cubicBezTo>
                    <a:pt x="10964" y="2016"/>
                    <a:pt x="11121" y="2174"/>
                    <a:pt x="11121" y="2363"/>
                  </a:cubicBezTo>
                  <a:cubicBezTo>
                    <a:pt x="11121" y="2552"/>
                    <a:pt x="10964" y="2710"/>
                    <a:pt x="10775" y="2710"/>
                  </a:cubicBezTo>
                  <a:lnTo>
                    <a:pt x="9830" y="2710"/>
                  </a:lnTo>
                  <a:lnTo>
                    <a:pt x="9987" y="2016"/>
                  </a:lnTo>
                  <a:close/>
                  <a:moveTo>
                    <a:pt x="6238" y="693"/>
                  </a:moveTo>
                  <a:cubicBezTo>
                    <a:pt x="6081" y="1103"/>
                    <a:pt x="5734" y="1418"/>
                    <a:pt x="5261" y="1418"/>
                  </a:cubicBezTo>
                  <a:lnTo>
                    <a:pt x="3875" y="1418"/>
                  </a:lnTo>
                  <a:cubicBezTo>
                    <a:pt x="3686" y="1418"/>
                    <a:pt x="3529" y="1575"/>
                    <a:pt x="3529" y="1764"/>
                  </a:cubicBezTo>
                  <a:cubicBezTo>
                    <a:pt x="3529" y="1953"/>
                    <a:pt x="3686" y="2111"/>
                    <a:pt x="3875" y="2111"/>
                  </a:cubicBezTo>
                  <a:lnTo>
                    <a:pt x="9326" y="2111"/>
                  </a:lnTo>
                  <a:lnTo>
                    <a:pt x="9168" y="2836"/>
                  </a:lnTo>
                  <a:lnTo>
                    <a:pt x="5923" y="2836"/>
                  </a:lnTo>
                  <a:lnTo>
                    <a:pt x="5923" y="2710"/>
                  </a:lnTo>
                  <a:cubicBezTo>
                    <a:pt x="5734" y="2710"/>
                    <a:pt x="5576" y="2867"/>
                    <a:pt x="5576" y="3056"/>
                  </a:cubicBezTo>
                  <a:cubicBezTo>
                    <a:pt x="5576" y="3277"/>
                    <a:pt x="5734" y="3434"/>
                    <a:pt x="5923" y="3434"/>
                  </a:cubicBezTo>
                  <a:lnTo>
                    <a:pt x="8034" y="3434"/>
                  </a:lnTo>
                  <a:cubicBezTo>
                    <a:pt x="8223" y="3434"/>
                    <a:pt x="8380" y="3592"/>
                    <a:pt x="8380" y="3781"/>
                  </a:cubicBezTo>
                  <a:cubicBezTo>
                    <a:pt x="8380" y="3970"/>
                    <a:pt x="8223" y="4127"/>
                    <a:pt x="8034" y="4127"/>
                  </a:cubicBezTo>
                  <a:lnTo>
                    <a:pt x="5923" y="4127"/>
                  </a:lnTo>
                  <a:cubicBezTo>
                    <a:pt x="5734" y="4127"/>
                    <a:pt x="5576" y="4285"/>
                    <a:pt x="5576" y="4474"/>
                  </a:cubicBezTo>
                  <a:cubicBezTo>
                    <a:pt x="5576" y="4694"/>
                    <a:pt x="5734" y="4852"/>
                    <a:pt x="5923" y="4852"/>
                  </a:cubicBezTo>
                  <a:lnTo>
                    <a:pt x="7309" y="4852"/>
                  </a:lnTo>
                  <a:cubicBezTo>
                    <a:pt x="7498" y="4852"/>
                    <a:pt x="7656" y="5009"/>
                    <a:pt x="7656" y="5198"/>
                  </a:cubicBezTo>
                  <a:cubicBezTo>
                    <a:pt x="7656" y="5388"/>
                    <a:pt x="7498" y="5545"/>
                    <a:pt x="7309" y="5545"/>
                  </a:cubicBezTo>
                  <a:lnTo>
                    <a:pt x="5923" y="5545"/>
                  </a:lnTo>
                  <a:cubicBezTo>
                    <a:pt x="5734" y="5545"/>
                    <a:pt x="5576" y="5703"/>
                    <a:pt x="5576" y="5892"/>
                  </a:cubicBezTo>
                  <a:cubicBezTo>
                    <a:pt x="5576" y="6112"/>
                    <a:pt x="5734" y="6270"/>
                    <a:pt x="5923" y="6270"/>
                  </a:cubicBezTo>
                  <a:lnTo>
                    <a:pt x="6648" y="6270"/>
                  </a:lnTo>
                  <a:cubicBezTo>
                    <a:pt x="6837" y="6270"/>
                    <a:pt x="6994" y="6427"/>
                    <a:pt x="6994" y="6616"/>
                  </a:cubicBezTo>
                  <a:cubicBezTo>
                    <a:pt x="6994" y="6805"/>
                    <a:pt x="6837" y="6963"/>
                    <a:pt x="6648" y="6963"/>
                  </a:cubicBezTo>
                  <a:lnTo>
                    <a:pt x="3151" y="6963"/>
                  </a:lnTo>
                  <a:cubicBezTo>
                    <a:pt x="1796" y="6963"/>
                    <a:pt x="693" y="5860"/>
                    <a:pt x="693" y="4537"/>
                  </a:cubicBezTo>
                  <a:lnTo>
                    <a:pt x="693" y="3151"/>
                  </a:lnTo>
                  <a:cubicBezTo>
                    <a:pt x="693" y="1796"/>
                    <a:pt x="1796" y="693"/>
                    <a:pt x="3151" y="693"/>
                  </a:cubicBezTo>
                  <a:close/>
                  <a:moveTo>
                    <a:pt x="3088" y="0"/>
                  </a:moveTo>
                  <a:cubicBezTo>
                    <a:pt x="1355" y="0"/>
                    <a:pt x="0" y="1418"/>
                    <a:pt x="0" y="3119"/>
                  </a:cubicBezTo>
                  <a:lnTo>
                    <a:pt x="0" y="4474"/>
                  </a:lnTo>
                  <a:cubicBezTo>
                    <a:pt x="0" y="6207"/>
                    <a:pt x="1418" y="7593"/>
                    <a:pt x="3088" y="7593"/>
                  </a:cubicBezTo>
                  <a:lnTo>
                    <a:pt x="6616" y="7593"/>
                  </a:lnTo>
                  <a:cubicBezTo>
                    <a:pt x="7183" y="7593"/>
                    <a:pt x="7624" y="7120"/>
                    <a:pt x="7624" y="6585"/>
                  </a:cubicBezTo>
                  <a:cubicBezTo>
                    <a:pt x="7624" y="6459"/>
                    <a:pt x="7593" y="6301"/>
                    <a:pt x="7561" y="6175"/>
                  </a:cubicBezTo>
                  <a:cubicBezTo>
                    <a:pt x="7971" y="6049"/>
                    <a:pt x="8317" y="5671"/>
                    <a:pt x="8317" y="5198"/>
                  </a:cubicBezTo>
                  <a:cubicBezTo>
                    <a:pt x="8317" y="5072"/>
                    <a:pt x="8254" y="4915"/>
                    <a:pt x="8223" y="4789"/>
                  </a:cubicBezTo>
                  <a:cubicBezTo>
                    <a:pt x="8664" y="4694"/>
                    <a:pt x="8979" y="4285"/>
                    <a:pt x="8979" y="3812"/>
                  </a:cubicBezTo>
                  <a:cubicBezTo>
                    <a:pt x="8979" y="3686"/>
                    <a:pt x="8948" y="3592"/>
                    <a:pt x="8884" y="3466"/>
                  </a:cubicBezTo>
                  <a:lnTo>
                    <a:pt x="9389" y="3403"/>
                  </a:lnTo>
                  <a:lnTo>
                    <a:pt x="10775" y="3403"/>
                  </a:lnTo>
                  <a:cubicBezTo>
                    <a:pt x="11373" y="3403"/>
                    <a:pt x="11814" y="2930"/>
                    <a:pt x="11814" y="2395"/>
                  </a:cubicBezTo>
                  <a:cubicBezTo>
                    <a:pt x="11814" y="1796"/>
                    <a:pt x="11342" y="1386"/>
                    <a:pt x="10775" y="1386"/>
                  </a:cubicBezTo>
                  <a:lnTo>
                    <a:pt x="6616" y="1386"/>
                  </a:lnTo>
                  <a:cubicBezTo>
                    <a:pt x="6837" y="1103"/>
                    <a:pt x="6963" y="693"/>
                    <a:pt x="6963" y="347"/>
                  </a:cubicBezTo>
                  <a:cubicBezTo>
                    <a:pt x="6963" y="158"/>
                    <a:pt x="6805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2" name="Google Shape;11522;p71"/>
            <p:cNvSpPr/>
            <p:nvPr/>
          </p:nvSpPr>
          <p:spPr>
            <a:xfrm>
              <a:off x="-26480450" y="20931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3" name="Google Shape;11523;p71"/>
            <p:cNvSpPr/>
            <p:nvPr/>
          </p:nvSpPr>
          <p:spPr>
            <a:xfrm>
              <a:off x="-26480450" y="2127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4" name="Google Shape;11524;p71"/>
            <p:cNvSpPr/>
            <p:nvPr/>
          </p:nvSpPr>
          <p:spPr>
            <a:xfrm>
              <a:off x="-26480450" y="2162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25" name="Google Shape;11525;p71"/>
          <p:cNvGrpSpPr/>
          <p:nvPr/>
        </p:nvGrpSpPr>
        <p:grpSpPr>
          <a:xfrm>
            <a:off x="3139779" y="2112531"/>
            <a:ext cx="334010" cy="334010"/>
            <a:chOff x="-26584425" y="2340425"/>
            <a:chExt cx="295375" cy="295375"/>
          </a:xfrm>
        </p:grpSpPr>
        <p:sp>
          <p:nvSpPr>
            <p:cNvPr id="11526" name="Google Shape;11526;p71"/>
            <p:cNvSpPr/>
            <p:nvPr/>
          </p:nvSpPr>
          <p:spPr>
            <a:xfrm>
              <a:off x="-26462350" y="2463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31"/>
                  </a:moveTo>
                  <a:cubicBezTo>
                    <a:pt x="1230" y="631"/>
                    <a:pt x="1387" y="788"/>
                    <a:pt x="1387" y="977"/>
                  </a:cubicBezTo>
                  <a:cubicBezTo>
                    <a:pt x="1324" y="1230"/>
                    <a:pt x="1167" y="1356"/>
                    <a:pt x="1009" y="1356"/>
                  </a:cubicBezTo>
                  <a:cubicBezTo>
                    <a:pt x="820" y="1356"/>
                    <a:pt x="662" y="1198"/>
                    <a:pt x="662" y="977"/>
                  </a:cubicBezTo>
                  <a:cubicBezTo>
                    <a:pt x="662" y="788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7" name="Google Shape;11527;p71"/>
            <p:cNvSpPr/>
            <p:nvPr/>
          </p:nvSpPr>
          <p:spPr>
            <a:xfrm>
              <a:off x="-26500150" y="2376650"/>
              <a:ext cx="121325" cy="75175"/>
            </a:xfrm>
            <a:custGeom>
              <a:avLst/>
              <a:gdLst/>
              <a:ahLst/>
              <a:cxnLst/>
              <a:rect l="l" t="t" r="r" b="b"/>
              <a:pathLst>
                <a:path w="4853" h="3007" extrusionOk="0">
                  <a:moveTo>
                    <a:pt x="2521" y="662"/>
                  </a:moveTo>
                  <a:cubicBezTo>
                    <a:pt x="3088" y="662"/>
                    <a:pt x="3592" y="788"/>
                    <a:pt x="4065" y="977"/>
                  </a:cubicBezTo>
                  <a:lnTo>
                    <a:pt x="3403" y="2206"/>
                  </a:lnTo>
                  <a:cubicBezTo>
                    <a:pt x="3120" y="2080"/>
                    <a:pt x="2836" y="2048"/>
                    <a:pt x="2553" y="2048"/>
                  </a:cubicBezTo>
                  <a:cubicBezTo>
                    <a:pt x="2206" y="2048"/>
                    <a:pt x="1954" y="2080"/>
                    <a:pt x="1670" y="2206"/>
                  </a:cubicBezTo>
                  <a:lnTo>
                    <a:pt x="1009" y="977"/>
                  </a:lnTo>
                  <a:cubicBezTo>
                    <a:pt x="1481" y="788"/>
                    <a:pt x="1985" y="662"/>
                    <a:pt x="2521" y="662"/>
                  </a:cubicBezTo>
                  <a:close/>
                  <a:moveTo>
                    <a:pt x="2458" y="0"/>
                  </a:moveTo>
                  <a:cubicBezTo>
                    <a:pt x="1702" y="0"/>
                    <a:pt x="914" y="189"/>
                    <a:pt x="253" y="567"/>
                  </a:cubicBezTo>
                  <a:cubicBezTo>
                    <a:pt x="95" y="630"/>
                    <a:pt x="1" y="882"/>
                    <a:pt x="127" y="1040"/>
                  </a:cubicBezTo>
                  <a:lnTo>
                    <a:pt x="1198" y="2836"/>
                  </a:lnTo>
                  <a:cubicBezTo>
                    <a:pt x="1229" y="2930"/>
                    <a:pt x="1324" y="2993"/>
                    <a:pt x="1387" y="2993"/>
                  </a:cubicBezTo>
                  <a:cubicBezTo>
                    <a:pt x="1415" y="3003"/>
                    <a:pt x="1442" y="3006"/>
                    <a:pt x="1470" y="3006"/>
                  </a:cubicBezTo>
                  <a:cubicBezTo>
                    <a:pt x="1537" y="3006"/>
                    <a:pt x="1604" y="2984"/>
                    <a:pt x="1670" y="2962"/>
                  </a:cubicBezTo>
                  <a:cubicBezTo>
                    <a:pt x="1891" y="2804"/>
                    <a:pt x="2206" y="2710"/>
                    <a:pt x="2490" y="2710"/>
                  </a:cubicBezTo>
                  <a:cubicBezTo>
                    <a:pt x="2773" y="2710"/>
                    <a:pt x="3088" y="2804"/>
                    <a:pt x="3309" y="2962"/>
                  </a:cubicBezTo>
                  <a:cubicBezTo>
                    <a:pt x="3372" y="2993"/>
                    <a:pt x="3435" y="2993"/>
                    <a:pt x="3466" y="2993"/>
                  </a:cubicBezTo>
                  <a:lnTo>
                    <a:pt x="3561" y="2993"/>
                  </a:lnTo>
                  <a:cubicBezTo>
                    <a:pt x="3624" y="2962"/>
                    <a:pt x="3718" y="2930"/>
                    <a:pt x="3750" y="2836"/>
                  </a:cubicBezTo>
                  <a:lnTo>
                    <a:pt x="4789" y="1040"/>
                  </a:lnTo>
                  <a:cubicBezTo>
                    <a:pt x="4852" y="882"/>
                    <a:pt x="4821" y="630"/>
                    <a:pt x="4663" y="567"/>
                  </a:cubicBezTo>
                  <a:cubicBezTo>
                    <a:pt x="4002" y="189"/>
                    <a:pt x="3246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8" name="Google Shape;11528;p71"/>
            <p:cNvSpPr/>
            <p:nvPr/>
          </p:nvSpPr>
          <p:spPr>
            <a:xfrm>
              <a:off x="-26549775" y="2480750"/>
              <a:ext cx="95325" cy="105425"/>
            </a:xfrm>
            <a:custGeom>
              <a:avLst/>
              <a:gdLst/>
              <a:ahLst/>
              <a:cxnLst/>
              <a:rect l="l" t="t" r="r" b="b"/>
              <a:pathLst>
                <a:path w="3813" h="4217" extrusionOk="0">
                  <a:moveTo>
                    <a:pt x="2080" y="688"/>
                  </a:moveTo>
                  <a:cubicBezTo>
                    <a:pt x="2143" y="1287"/>
                    <a:pt x="2458" y="1791"/>
                    <a:pt x="2931" y="2169"/>
                  </a:cubicBezTo>
                  <a:lnTo>
                    <a:pt x="2238" y="3397"/>
                  </a:lnTo>
                  <a:cubicBezTo>
                    <a:pt x="1387" y="2767"/>
                    <a:pt x="820" y="1791"/>
                    <a:pt x="694" y="720"/>
                  </a:cubicBezTo>
                  <a:lnTo>
                    <a:pt x="2080" y="688"/>
                  </a:lnTo>
                  <a:close/>
                  <a:moveTo>
                    <a:pt x="2503" y="0"/>
                  </a:moveTo>
                  <a:cubicBezTo>
                    <a:pt x="2479" y="0"/>
                    <a:pt x="2454" y="8"/>
                    <a:pt x="2427" y="26"/>
                  </a:cubicBezTo>
                  <a:lnTo>
                    <a:pt x="347" y="58"/>
                  </a:lnTo>
                  <a:cubicBezTo>
                    <a:pt x="158" y="58"/>
                    <a:pt x="1" y="215"/>
                    <a:pt x="1" y="405"/>
                  </a:cubicBezTo>
                  <a:cubicBezTo>
                    <a:pt x="1" y="1192"/>
                    <a:pt x="221" y="1948"/>
                    <a:pt x="631" y="2610"/>
                  </a:cubicBezTo>
                  <a:cubicBezTo>
                    <a:pt x="1009" y="3240"/>
                    <a:pt x="1513" y="3807"/>
                    <a:pt x="2206" y="4185"/>
                  </a:cubicBezTo>
                  <a:cubicBezTo>
                    <a:pt x="2238" y="4217"/>
                    <a:pt x="2301" y="4217"/>
                    <a:pt x="2395" y="4217"/>
                  </a:cubicBezTo>
                  <a:lnTo>
                    <a:pt x="2458" y="4217"/>
                  </a:lnTo>
                  <a:cubicBezTo>
                    <a:pt x="2553" y="4185"/>
                    <a:pt x="2616" y="4154"/>
                    <a:pt x="2679" y="4059"/>
                  </a:cubicBezTo>
                  <a:lnTo>
                    <a:pt x="3718" y="2295"/>
                  </a:lnTo>
                  <a:cubicBezTo>
                    <a:pt x="3813" y="2106"/>
                    <a:pt x="3781" y="1917"/>
                    <a:pt x="3624" y="1791"/>
                  </a:cubicBezTo>
                  <a:cubicBezTo>
                    <a:pt x="3088" y="1476"/>
                    <a:pt x="2773" y="909"/>
                    <a:pt x="2773" y="342"/>
                  </a:cubicBezTo>
                  <a:cubicBezTo>
                    <a:pt x="2773" y="247"/>
                    <a:pt x="2742" y="121"/>
                    <a:pt x="2679" y="89"/>
                  </a:cubicBezTo>
                  <a:cubicBezTo>
                    <a:pt x="2612" y="45"/>
                    <a:pt x="2561" y="0"/>
                    <a:pt x="25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9" name="Google Shape;11529;p71"/>
            <p:cNvSpPr/>
            <p:nvPr/>
          </p:nvSpPr>
          <p:spPr>
            <a:xfrm>
              <a:off x="-26421375" y="2481400"/>
              <a:ext cx="96900" cy="104000"/>
            </a:xfrm>
            <a:custGeom>
              <a:avLst/>
              <a:gdLst/>
              <a:ahLst/>
              <a:cxnLst/>
              <a:rect l="l" t="t" r="r" b="b"/>
              <a:pathLst>
                <a:path w="3876" h="4160" extrusionOk="0">
                  <a:moveTo>
                    <a:pt x="1796" y="694"/>
                  </a:moveTo>
                  <a:lnTo>
                    <a:pt x="3151" y="725"/>
                  </a:lnTo>
                  <a:cubicBezTo>
                    <a:pt x="3056" y="1765"/>
                    <a:pt x="2489" y="2741"/>
                    <a:pt x="1638" y="3371"/>
                  </a:cubicBezTo>
                  <a:lnTo>
                    <a:pt x="914" y="2206"/>
                  </a:lnTo>
                  <a:cubicBezTo>
                    <a:pt x="1386" y="1796"/>
                    <a:pt x="1701" y="1292"/>
                    <a:pt x="1796" y="694"/>
                  </a:cubicBezTo>
                  <a:close/>
                  <a:moveTo>
                    <a:pt x="1418" y="0"/>
                  </a:moveTo>
                  <a:cubicBezTo>
                    <a:pt x="1355" y="0"/>
                    <a:pt x="1229" y="32"/>
                    <a:pt x="1197" y="63"/>
                  </a:cubicBezTo>
                  <a:cubicBezTo>
                    <a:pt x="1103" y="158"/>
                    <a:pt x="1071" y="221"/>
                    <a:pt x="1071" y="316"/>
                  </a:cubicBezTo>
                  <a:cubicBezTo>
                    <a:pt x="1071" y="883"/>
                    <a:pt x="756" y="1450"/>
                    <a:pt x="252" y="1765"/>
                  </a:cubicBezTo>
                  <a:cubicBezTo>
                    <a:pt x="95" y="1891"/>
                    <a:pt x="0" y="2080"/>
                    <a:pt x="126" y="2237"/>
                  </a:cubicBezTo>
                  <a:lnTo>
                    <a:pt x="1197" y="4002"/>
                  </a:lnTo>
                  <a:cubicBezTo>
                    <a:pt x="1229" y="4065"/>
                    <a:pt x="1323" y="4128"/>
                    <a:pt x="1386" y="4159"/>
                  </a:cubicBezTo>
                  <a:lnTo>
                    <a:pt x="1481" y="4159"/>
                  </a:lnTo>
                  <a:cubicBezTo>
                    <a:pt x="1544" y="4159"/>
                    <a:pt x="1575" y="4159"/>
                    <a:pt x="1670" y="4128"/>
                  </a:cubicBezTo>
                  <a:cubicBezTo>
                    <a:pt x="2300" y="3718"/>
                    <a:pt x="2836" y="3182"/>
                    <a:pt x="3245" y="2552"/>
                  </a:cubicBezTo>
                  <a:cubicBezTo>
                    <a:pt x="3623" y="1891"/>
                    <a:pt x="3844" y="1135"/>
                    <a:pt x="3875" y="347"/>
                  </a:cubicBezTo>
                  <a:cubicBezTo>
                    <a:pt x="3875" y="189"/>
                    <a:pt x="3718" y="32"/>
                    <a:pt x="3529" y="32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0" name="Google Shape;11530;p71"/>
            <p:cNvSpPr/>
            <p:nvPr/>
          </p:nvSpPr>
          <p:spPr>
            <a:xfrm>
              <a:off x="-26584425" y="23404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5861" y="693"/>
                  </a:moveTo>
                  <a:cubicBezTo>
                    <a:pt x="7247" y="693"/>
                    <a:pt x="8570" y="1260"/>
                    <a:pt x="9578" y="2237"/>
                  </a:cubicBezTo>
                  <a:cubicBezTo>
                    <a:pt x="10555" y="3214"/>
                    <a:pt x="11090" y="4537"/>
                    <a:pt x="11090" y="5955"/>
                  </a:cubicBezTo>
                  <a:cubicBezTo>
                    <a:pt x="11090" y="7309"/>
                    <a:pt x="10586" y="8632"/>
                    <a:pt x="9578" y="9641"/>
                  </a:cubicBezTo>
                  <a:cubicBezTo>
                    <a:pt x="8570" y="10617"/>
                    <a:pt x="7278" y="11184"/>
                    <a:pt x="5861" y="11184"/>
                  </a:cubicBezTo>
                  <a:cubicBezTo>
                    <a:pt x="4474" y="11184"/>
                    <a:pt x="3151" y="10617"/>
                    <a:pt x="2174" y="9641"/>
                  </a:cubicBezTo>
                  <a:cubicBezTo>
                    <a:pt x="1166" y="8664"/>
                    <a:pt x="631" y="7372"/>
                    <a:pt x="631" y="5955"/>
                  </a:cubicBezTo>
                  <a:cubicBezTo>
                    <a:pt x="631" y="4568"/>
                    <a:pt x="1166" y="3214"/>
                    <a:pt x="2174" y="2237"/>
                  </a:cubicBezTo>
                  <a:cubicBezTo>
                    <a:pt x="3151" y="1260"/>
                    <a:pt x="4443" y="693"/>
                    <a:pt x="5861" y="693"/>
                  </a:cubicBezTo>
                  <a:close/>
                  <a:moveTo>
                    <a:pt x="5892" y="0"/>
                  </a:moveTo>
                  <a:cubicBezTo>
                    <a:pt x="4317" y="0"/>
                    <a:pt x="2836" y="630"/>
                    <a:pt x="1733" y="1733"/>
                  </a:cubicBezTo>
                  <a:cubicBezTo>
                    <a:pt x="631" y="2836"/>
                    <a:pt x="1" y="4316"/>
                    <a:pt x="1" y="5891"/>
                  </a:cubicBezTo>
                  <a:cubicBezTo>
                    <a:pt x="1" y="7467"/>
                    <a:pt x="631" y="8979"/>
                    <a:pt x="1733" y="10082"/>
                  </a:cubicBezTo>
                  <a:cubicBezTo>
                    <a:pt x="2836" y="11184"/>
                    <a:pt x="4317" y="11814"/>
                    <a:pt x="5892" y="11814"/>
                  </a:cubicBezTo>
                  <a:cubicBezTo>
                    <a:pt x="7467" y="11814"/>
                    <a:pt x="8980" y="11184"/>
                    <a:pt x="10082" y="10082"/>
                  </a:cubicBezTo>
                  <a:cubicBezTo>
                    <a:pt x="11185" y="8979"/>
                    <a:pt x="11815" y="7467"/>
                    <a:pt x="11815" y="5891"/>
                  </a:cubicBezTo>
                  <a:cubicBezTo>
                    <a:pt x="11815" y="4379"/>
                    <a:pt x="11185" y="2867"/>
                    <a:pt x="10082" y="1733"/>
                  </a:cubicBezTo>
                  <a:cubicBezTo>
                    <a:pt x="8980" y="630"/>
                    <a:pt x="7467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1" name="Google Shape;11531;p71"/>
          <p:cNvGrpSpPr/>
          <p:nvPr/>
        </p:nvGrpSpPr>
        <p:grpSpPr>
          <a:xfrm>
            <a:off x="3134888" y="2529683"/>
            <a:ext cx="343791" cy="334236"/>
            <a:chOff x="-26585200" y="2710400"/>
            <a:chExt cx="304025" cy="295575"/>
          </a:xfrm>
        </p:grpSpPr>
        <p:sp>
          <p:nvSpPr>
            <p:cNvPr id="11532" name="Google Shape;11532;p71"/>
            <p:cNvSpPr/>
            <p:nvPr/>
          </p:nvSpPr>
          <p:spPr>
            <a:xfrm>
              <a:off x="-26585200" y="2710400"/>
              <a:ext cx="304025" cy="295575"/>
            </a:xfrm>
            <a:custGeom>
              <a:avLst/>
              <a:gdLst/>
              <a:ahLst/>
              <a:cxnLst/>
              <a:rect l="l" t="t" r="r" b="b"/>
              <a:pathLst>
                <a:path w="12161" h="11823" extrusionOk="0">
                  <a:moveTo>
                    <a:pt x="8711" y="717"/>
                  </a:moveTo>
                  <a:cubicBezTo>
                    <a:pt x="9333" y="717"/>
                    <a:pt x="9956" y="954"/>
                    <a:pt x="10428" y="1426"/>
                  </a:cubicBezTo>
                  <a:cubicBezTo>
                    <a:pt x="11373" y="2371"/>
                    <a:pt x="11373" y="3915"/>
                    <a:pt x="10428" y="4829"/>
                  </a:cubicBezTo>
                  <a:lnTo>
                    <a:pt x="9830" y="5427"/>
                  </a:lnTo>
                  <a:lnTo>
                    <a:pt x="7404" y="3001"/>
                  </a:lnTo>
                  <a:lnTo>
                    <a:pt x="7971" y="2403"/>
                  </a:lnTo>
                  <a:cubicBezTo>
                    <a:pt x="8191" y="2214"/>
                    <a:pt x="8443" y="2088"/>
                    <a:pt x="8727" y="2088"/>
                  </a:cubicBezTo>
                  <a:cubicBezTo>
                    <a:pt x="9011" y="2088"/>
                    <a:pt x="9294" y="2214"/>
                    <a:pt x="9483" y="2403"/>
                  </a:cubicBezTo>
                  <a:cubicBezTo>
                    <a:pt x="9546" y="2466"/>
                    <a:pt x="9633" y="2497"/>
                    <a:pt x="9719" y="2497"/>
                  </a:cubicBezTo>
                  <a:cubicBezTo>
                    <a:pt x="9806" y="2497"/>
                    <a:pt x="9893" y="2466"/>
                    <a:pt x="9956" y="2403"/>
                  </a:cubicBezTo>
                  <a:cubicBezTo>
                    <a:pt x="10082" y="2277"/>
                    <a:pt x="10082" y="2056"/>
                    <a:pt x="9956" y="1930"/>
                  </a:cubicBezTo>
                  <a:cubicBezTo>
                    <a:pt x="9641" y="1615"/>
                    <a:pt x="9200" y="1426"/>
                    <a:pt x="8727" y="1426"/>
                  </a:cubicBezTo>
                  <a:cubicBezTo>
                    <a:pt x="8254" y="1426"/>
                    <a:pt x="7813" y="1615"/>
                    <a:pt x="7530" y="1930"/>
                  </a:cubicBezTo>
                  <a:lnTo>
                    <a:pt x="6931" y="2529"/>
                  </a:lnTo>
                  <a:lnTo>
                    <a:pt x="6459" y="2056"/>
                  </a:lnTo>
                  <a:lnTo>
                    <a:pt x="6994" y="1426"/>
                  </a:lnTo>
                  <a:cubicBezTo>
                    <a:pt x="7467" y="954"/>
                    <a:pt x="8089" y="717"/>
                    <a:pt x="8711" y="717"/>
                  </a:cubicBezTo>
                  <a:close/>
                  <a:moveTo>
                    <a:pt x="2048" y="6372"/>
                  </a:moveTo>
                  <a:lnTo>
                    <a:pt x="4474" y="8830"/>
                  </a:lnTo>
                  <a:lnTo>
                    <a:pt x="3875" y="9397"/>
                  </a:lnTo>
                  <a:cubicBezTo>
                    <a:pt x="3686" y="9602"/>
                    <a:pt x="3426" y="9704"/>
                    <a:pt x="3162" y="9704"/>
                  </a:cubicBezTo>
                  <a:cubicBezTo>
                    <a:pt x="2899" y="9704"/>
                    <a:pt x="2631" y="9602"/>
                    <a:pt x="2426" y="9397"/>
                  </a:cubicBezTo>
                  <a:cubicBezTo>
                    <a:pt x="2363" y="9350"/>
                    <a:pt x="2276" y="9326"/>
                    <a:pt x="2190" y="9326"/>
                  </a:cubicBezTo>
                  <a:cubicBezTo>
                    <a:pt x="2103" y="9326"/>
                    <a:pt x="2016" y="9350"/>
                    <a:pt x="1953" y="9397"/>
                  </a:cubicBezTo>
                  <a:cubicBezTo>
                    <a:pt x="1827" y="9523"/>
                    <a:pt x="1827" y="9775"/>
                    <a:pt x="1953" y="9869"/>
                  </a:cubicBezTo>
                  <a:cubicBezTo>
                    <a:pt x="2331" y="10247"/>
                    <a:pt x="2741" y="10405"/>
                    <a:pt x="3182" y="10405"/>
                  </a:cubicBezTo>
                  <a:cubicBezTo>
                    <a:pt x="3623" y="10405"/>
                    <a:pt x="4096" y="10247"/>
                    <a:pt x="4411" y="9869"/>
                  </a:cubicBezTo>
                  <a:lnTo>
                    <a:pt x="4978" y="9302"/>
                  </a:lnTo>
                  <a:lnTo>
                    <a:pt x="5450" y="9775"/>
                  </a:lnTo>
                  <a:lnTo>
                    <a:pt x="4820" y="10436"/>
                  </a:lnTo>
                  <a:cubicBezTo>
                    <a:pt x="4348" y="10909"/>
                    <a:pt x="3733" y="11145"/>
                    <a:pt x="3119" y="11145"/>
                  </a:cubicBezTo>
                  <a:cubicBezTo>
                    <a:pt x="2505" y="11145"/>
                    <a:pt x="1890" y="10909"/>
                    <a:pt x="1418" y="10436"/>
                  </a:cubicBezTo>
                  <a:cubicBezTo>
                    <a:pt x="473" y="9491"/>
                    <a:pt x="473" y="7948"/>
                    <a:pt x="1449" y="6971"/>
                  </a:cubicBezTo>
                  <a:lnTo>
                    <a:pt x="2048" y="6372"/>
                  </a:lnTo>
                  <a:close/>
                  <a:moveTo>
                    <a:pt x="3151" y="701"/>
                  </a:moveTo>
                  <a:cubicBezTo>
                    <a:pt x="3781" y="701"/>
                    <a:pt x="4411" y="954"/>
                    <a:pt x="4883" y="1426"/>
                  </a:cubicBezTo>
                  <a:lnTo>
                    <a:pt x="10460" y="7002"/>
                  </a:lnTo>
                  <a:cubicBezTo>
                    <a:pt x="11373" y="7948"/>
                    <a:pt x="11373" y="9491"/>
                    <a:pt x="10428" y="10436"/>
                  </a:cubicBezTo>
                  <a:cubicBezTo>
                    <a:pt x="9956" y="10909"/>
                    <a:pt x="9333" y="11145"/>
                    <a:pt x="8711" y="11145"/>
                  </a:cubicBezTo>
                  <a:cubicBezTo>
                    <a:pt x="8089" y="11145"/>
                    <a:pt x="7467" y="10909"/>
                    <a:pt x="6994" y="10436"/>
                  </a:cubicBezTo>
                  <a:lnTo>
                    <a:pt x="6175" y="9617"/>
                  </a:lnTo>
                  <a:lnTo>
                    <a:pt x="5198" y="8641"/>
                  </a:lnTo>
                  <a:lnTo>
                    <a:pt x="2237" y="5679"/>
                  </a:lnTo>
                  <a:lnTo>
                    <a:pt x="1418" y="4860"/>
                  </a:lnTo>
                  <a:cubicBezTo>
                    <a:pt x="473" y="3915"/>
                    <a:pt x="473" y="2371"/>
                    <a:pt x="1418" y="1426"/>
                  </a:cubicBezTo>
                  <a:cubicBezTo>
                    <a:pt x="1890" y="954"/>
                    <a:pt x="2520" y="701"/>
                    <a:pt x="3151" y="701"/>
                  </a:cubicBezTo>
                  <a:close/>
                  <a:moveTo>
                    <a:pt x="8727" y="0"/>
                  </a:moveTo>
                  <a:cubicBezTo>
                    <a:pt x="7931" y="0"/>
                    <a:pt x="7136" y="308"/>
                    <a:pt x="6522" y="922"/>
                  </a:cubicBezTo>
                  <a:lnTo>
                    <a:pt x="5955" y="1489"/>
                  </a:lnTo>
                  <a:lnTo>
                    <a:pt x="5356" y="922"/>
                  </a:lnTo>
                  <a:cubicBezTo>
                    <a:pt x="4757" y="323"/>
                    <a:pt x="3970" y="8"/>
                    <a:pt x="3151" y="8"/>
                  </a:cubicBezTo>
                  <a:cubicBezTo>
                    <a:pt x="2331" y="8"/>
                    <a:pt x="1544" y="323"/>
                    <a:pt x="945" y="922"/>
                  </a:cubicBezTo>
                  <a:cubicBezTo>
                    <a:pt x="347" y="1489"/>
                    <a:pt x="32" y="2277"/>
                    <a:pt x="32" y="3127"/>
                  </a:cubicBezTo>
                  <a:cubicBezTo>
                    <a:pt x="32" y="3946"/>
                    <a:pt x="347" y="4734"/>
                    <a:pt x="945" y="5333"/>
                  </a:cubicBezTo>
                  <a:lnTo>
                    <a:pt x="1544" y="5900"/>
                  </a:lnTo>
                  <a:lnTo>
                    <a:pt x="945" y="6498"/>
                  </a:lnTo>
                  <a:cubicBezTo>
                    <a:pt x="347" y="7097"/>
                    <a:pt x="32" y="7885"/>
                    <a:pt x="0" y="8704"/>
                  </a:cubicBezTo>
                  <a:cubicBezTo>
                    <a:pt x="0" y="9523"/>
                    <a:pt x="315" y="10310"/>
                    <a:pt x="914" y="10909"/>
                  </a:cubicBezTo>
                  <a:cubicBezTo>
                    <a:pt x="1481" y="11508"/>
                    <a:pt x="2331" y="11823"/>
                    <a:pt x="3119" y="11823"/>
                  </a:cubicBezTo>
                  <a:cubicBezTo>
                    <a:pt x="3907" y="11823"/>
                    <a:pt x="4726" y="11508"/>
                    <a:pt x="5324" y="10909"/>
                  </a:cubicBezTo>
                  <a:lnTo>
                    <a:pt x="5892" y="10310"/>
                  </a:lnTo>
                  <a:lnTo>
                    <a:pt x="6490" y="10909"/>
                  </a:lnTo>
                  <a:cubicBezTo>
                    <a:pt x="7089" y="11508"/>
                    <a:pt x="7876" y="11823"/>
                    <a:pt x="8695" y="11823"/>
                  </a:cubicBezTo>
                  <a:cubicBezTo>
                    <a:pt x="9515" y="11823"/>
                    <a:pt x="10302" y="11508"/>
                    <a:pt x="10901" y="10909"/>
                  </a:cubicBezTo>
                  <a:cubicBezTo>
                    <a:pt x="11499" y="10310"/>
                    <a:pt x="11814" y="9523"/>
                    <a:pt x="11814" y="8704"/>
                  </a:cubicBezTo>
                  <a:cubicBezTo>
                    <a:pt x="11846" y="7885"/>
                    <a:pt x="11531" y="7097"/>
                    <a:pt x="10932" y="6498"/>
                  </a:cubicBezTo>
                  <a:lnTo>
                    <a:pt x="10334" y="5900"/>
                  </a:lnTo>
                  <a:lnTo>
                    <a:pt x="10932" y="5333"/>
                  </a:lnTo>
                  <a:cubicBezTo>
                    <a:pt x="12161" y="4104"/>
                    <a:pt x="12161" y="2119"/>
                    <a:pt x="10932" y="922"/>
                  </a:cubicBezTo>
                  <a:cubicBezTo>
                    <a:pt x="10318" y="308"/>
                    <a:pt x="9522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3" name="Google Shape;11533;p71"/>
            <p:cNvSpPr/>
            <p:nvPr/>
          </p:nvSpPr>
          <p:spPr>
            <a:xfrm>
              <a:off x="-26495425" y="2801375"/>
              <a:ext cx="118175" cy="113250"/>
            </a:xfrm>
            <a:custGeom>
              <a:avLst/>
              <a:gdLst/>
              <a:ahLst/>
              <a:cxnLst/>
              <a:rect l="l" t="t" r="r" b="b"/>
              <a:pathLst>
                <a:path w="4727" h="4530" extrusionOk="0">
                  <a:moveTo>
                    <a:pt x="2111" y="749"/>
                  </a:moveTo>
                  <a:cubicBezTo>
                    <a:pt x="2175" y="749"/>
                    <a:pt x="2301" y="780"/>
                    <a:pt x="2364" y="843"/>
                  </a:cubicBezTo>
                  <a:lnTo>
                    <a:pt x="3813" y="2324"/>
                  </a:lnTo>
                  <a:cubicBezTo>
                    <a:pt x="3907" y="2418"/>
                    <a:pt x="3907" y="2639"/>
                    <a:pt x="3813" y="2796"/>
                  </a:cubicBezTo>
                  <a:lnTo>
                    <a:pt x="2805" y="3773"/>
                  </a:lnTo>
                  <a:cubicBezTo>
                    <a:pt x="2757" y="3836"/>
                    <a:pt x="2671" y="3868"/>
                    <a:pt x="2584" y="3868"/>
                  </a:cubicBezTo>
                  <a:cubicBezTo>
                    <a:pt x="2497" y="3868"/>
                    <a:pt x="2411" y="3836"/>
                    <a:pt x="2364" y="3773"/>
                  </a:cubicBezTo>
                  <a:lnTo>
                    <a:pt x="883" y="2324"/>
                  </a:lnTo>
                  <a:cubicBezTo>
                    <a:pt x="788" y="2198"/>
                    <a:pt x="788" y="1946"/>
                    <a:pt x="883" y="1851"/>
                  </a:cubicBezTo>
                  <a:lnTo>
                    <a:pt x="1891" y="843"/>
                  </a:lnTo>
                  <a:cubicBezTo>
                    <a:pt x="1954" y="780"/>
                    <a:pt x="2048" y="749"/>
                    <a:pt x="2111" y="749"/>
                  </a:cubicBezTo>
                  <a:close/>
                  <a:moveTo>
                    <a:pt x="2092" y="0"/>
                  </a:moveTo>
                  <a:cubicBezTo>
                    <a:pt x="1828" y="0"/>
                    <a:pt x="1560" y="103"/>
                    <a:pt x="1355" y="307"/>
                  </a:cubicBezTo>
                  <a:lnTo>
                    <a:pt x="379" y="1284"/>
                  </a:lnTo>
                  <a:cubicBezTo>
                    <a:pt x="1" y="1694"/>
                    <a:pt x="1" y="2355"/>
                    <a:pt x="379" y="2733"/>
                  </a:cubicBezTo>
                  <a:lnTo>
                    <a:pt x="1828" y="4183"/>
                  </a:lnTo>
                  <a:cubicBezTo>
                    <a:pt x="2017" y="4403"/>
                    <a:pt x="2301" y="4529"/>
                    <a:pt x="2584" y="4529"/>
                  </a:cubicBezTo>
                  <a:cubicBezTo>
                    <a:pt x="2868" y="4529"/>
                    <a:pt x="3151" y="4403"/>
                    <a:pt x="3340" y="4183"/>
                  </a:cubicBezTo>
                  <a:lnTo>
                    <a:pt x="4317" y="3206"/>
                  </a:lnTo>
                  <a:cubicBezTo>
                    <a:pt x="4726" y="2828"/>
                    <a:pt x="4726" y="2166"/>
                    <a:pt x="4317" y="1757"/>
                  </a:cubicBezTo>
                  <a:lnTo>
                    <a:pt x="2805" y="307"/>
                  </a:lnTo>
                  <a:cubicBezTo>
                    <a:pt x="2616" y="103"/>
                    <a:pt x="2356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4" name="Google Shape;11534;p71"/>
            <p:cNvSpPr/>
            <p:nvPr/>
          </p:nvSpPr>
          <p:spPr>
            <a:xfrm>
              <a:off x="-26375700" y="2956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5" name="Google Shape;11535;p71"/>
            <p:cNvSpPr/>
            <p:nvPr/>
          </p:nvSpPr>
          <p:spPr>
            <a:xfrm>
              <a:off x="-26339475" y="29201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6" name="Google Shape;11536;p71"/>
            <p:cNvSpPr/>
            <p:nvPr/>
          </p:nvSpPr>
          <p:spPr>
            <a:xfrm>
              <a:off x="-26363900" y="28956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8" y="1"/>
                  </a:moveTo>
                  <a:cubicBezTo>
                    <a:pt x="159" y="1"/>
                    <a:pt x="1" y="159"/>
                    <a:pt x="1" y="348"/>
                  </a:cubicBezTo>
                  <a:cubicBezTo>
                    <a:pt x="1" y="537"/>
                    <a:pt x="159" y="694"/>
                    <a:pt x="348" y="694"/>
                  </a:cubicBezTo>
                  <a:cubicBezTo>
                    <a:pt x="537" y="694"/>
                    <a:pt x="694" y="537"/>
                    <a:pt x="694" y="348"/>
                  </a:cubicBezTo>
                  <a:cubicBezTo>
                    <a:pt x="694" y="159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7" name="Google Shape;11537;p71"/>
            <p:cNvSpPr/>
            <p:nvPr/>
          </p:nvSpPr>
          <p:spPr>
            <a:xfrm>
              <a:off x="-26369400" y="29256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8" name="Google Shape;11538;p71"/>
            <p:cNvSpPr/>
            <p:nvPr/>
          </p:nvSpPr>
          <p:spPr>
            <a:xfrm>
              <a:off x="-26400125" y="2932125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44"/>
                    <a:pt x="1" y="465"/>
                    <a:pt x="95" y="591"/>
                  </a:cubicBezTo>
                  <a:cubicBezTo>
                    <a:pt x="158" y="654"/>
                    <a:pt x="253" y="685"/>
                    <a:pt x="343" y="685"/>
                  </a:cubicBezTo>
                  <a:cubicBezTo>
                    <a:pt x="434" y="685"/>
                    <a:pt x="521" y="654"/>
                    <a:pt x="568" y="591"/>
                  </a:cubicBezTo>
                  <a:cubicBezTo>
                    <a:pt x="694" y="465"/>
                    <a:pt x="694" y="244"/>
                    <a:pt x="568" y="118"/>
                  </a:cubicBezTo>
                  <a:cubicBezTo>
                    <a:pt x="521" y="39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9" name="Google Shape;11539;p71"/>
            <p:cNvSpPr/>
            <p:nvPr/>
          </p:nvSpPr>
          <p:spPr>
            <a:xfrm>
              <a:off x="-26528500" y="28043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0" name="Google Shape;11540;p71"/>
            <p:cNvSpPr/>
            <p:nvPr/>
          </p:nvSpPr>
          <p:spPr>
            <a:xfrm>
              <a:off x="-26490700" y="2768100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221"/>
                    <a:pt x="1" y="441"/>
                    <a:pt x="95" y="567"/>
                  </a:cubicBezTo>
                  <a:cubicBezTo>
                    <a:pt x="158" y="646"/>
                    <a:pt x="237" y="685"/>
                    <a:pt x="320" y="685"/>
                  </a:cubicBezTo>
                  <a:cubicBezTo>
                    <a:pt x="402" y="685"/>
                    <a:pt x="489" y="646"/>
                    <a:pt x="568" y="567"/>
                  </a:cubicBezTo>
                  <a:cubicBezTo>
                    <a:pt x="694" y="441"/>
                    <a:pt x="694" y="221"/>
                    <a:pt x="568" y="95"/>
                  </a:cubicBez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1" name="Google Shape;11541;p71"/>
            <p:cNvSpPr/>
            <p:nvPr/>
          </p:nvSpPr>
          <p:spPr>
            <a:xfrm>
              <a:off x="-26515100" y="27429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2" name="Google Shape;11542;p71"/>
            <p:cNvSpPr/>
            <p:nvPr/>
          </p:nvSpPr>
          <p:spPr>
            <a:xfrm>
              <a:off x="-26522200" y="2774400"/>
              <a:ext cx="17350" cy="15975"/>
            </a:xfrm>
            <a:custGeom>
              <a:avLst/>
              <a:gdLst/>
              <a:ahLst/>
              <a:cxnLst/>
              <a:rect l="l" t="t" r="r" b="b"/>
              <a:pathLst>
                <a:path w="694" h="639" extrusionOk="0">
                  <a:moveTo>
                    <a:pt x="355" y="0"/>
                  </a:moveTo>
                  <a:cubicBezTo>
                    <a:pt x="268" y="0"/>
                    <a:pt x="174" y="32"/>
                    <a:pt x="95" y="95"/>
                  </a:cubicBezTo>
                  <a:cubicBezTo>
                    <a:pt x="0" y="189"/>
                    <a:pt x="0" y="441"/>
                    <a:pt x="95" y="567"/>
                  </a:cubicBezTo>
                  <a:cubicBezTo>
                    <a:pt x="158" y="615"/>
                    <a:pt x="253" y="638"/>
                    <a:pt x="343" y="638"/>
                  </a:cubicBezTo>
                  <a:cubicBezTo>
                    <a:pt x="434" y="638"/>
                    <a:pt x="520" y="615"/>
                    <a:pt x="568" y="567"/>
                  </a:cubicBezTo>
                  <a:cubicBezTo>
                    <a:pt x="694" y="441"/>
                    <a:pt x="694" y="189"/>
                    <a:pt x="568" y="95"/>
                  </a:cubicBezTo>
                  <a:cubicBezTo>
                    <a:pt x="520" y="32"/>
                    <a:pt x="442" y="0"/>
                    <a:pt x="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3" name="Google Shape;11543;p71"/>
            <p:cNvSpPr/>
            <p:nvPr/>
          </p:nvSpPr>
          <p:spPr>
            <a:xfrm>
              <a:off x="-26552925" y="27791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4" name="Google Shape;11544;p71"/>
          <p:cNvGrpSpPr/>
          <p:nvPr/>
        </p:nvGrpSpPr>
        <p:grpSpPr>
          <a:xfrm>
            <a:off x="5239477" y="1689471"/>
            <a:ext cx="334915" cy="334038"/>
            <a:chOff x="-24709875" y="1970225"/>
            <a:chExt cx="296175" cy="295400"/>
          </a:xfrm>
        </p:grpSpPr>
        <p:sp>
          <p:nvSpPr>
            <p:cNvPr id="11545" name="Google Shape;11545;p71"/>
            <p:cNvSpPr/>
            <p:nvPr/>
          </p:nvSpPr>
          <p:spPr>
            <a:xfrm>
              <a:off x="-24709875" y="197022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9767" y="1450"/>
                  </a:moveTo>
                  <a:cubicBezTo>
                    <a:pt x="9956" y="1450"/>
                    <a:pt x="10366" y="1545"/>
                    <a:pt x="10681" y="1734"/>
                  </a:cubicBezTo>
                  <a:cubicBezTo>
                    <a:pt x="11027" y="1923"/>
                    <a:pt x="11153" y="2080"/>
                    <a:pt x="11153" y="2175"/>
                  </a:cubicBezTo>
                  <a:cubicBezTo>
                    <a:pt x="11153" y="2238"/>
                    <a:pt x="11027" y="2395"/>
                    <a:pt x="10681" y="2584"/>
                  </a:cubicBezTo>
                  <a:cubicBezTo>
                    <a:pt x="10334" y="2773"/>
                    <a:pt x="9956" y="2868"/>
                    <a:pt x="9767" y="2868"/>
                  </a:cubicBezTo>
                  <a:cubicBezTo>
                    <a:pt x="9389" y="2868"/>
                    <a:pt x="9042" y="2553"/>
                    <a:pt x="9042" y="2175"/>
                  </a:cubicBezTo>
                  <a:cubicBezTo>
                    <a:pt x="9105" y="1765"/>
                    <a:pt x="9420" y="1450"/>
                    <a:pt x="9767" y="1450"/>
                  </a:cubicBezTo>
                  <a:close/>
                  <a:moveTo>
                    <a:pt x="4915" y="694"/>
                  </a:moveTo>
                  <a:cubicBezTo>
                    <a:pt x="5671" y="694"/>
                    <a:pt x="6301" y="1324"/>
                    <a:pt x="6301" y="2080"/>
                  </a:cubicBezTo>
                  <a:cubicBezTo>
                    <a:pt x="6301" y="2584"/>
                    <a:pt x="6018" y="3025"/>
                    <a:pt x="5577" y="3309"/>
                  </a:cubicBezTo>
                  <a:lnTo>
                    <a:pt x="5577" y="3151"/>
                  </a:lnTo>
                  <a:cubicBezTo>
                    <a:pt x="5577" y="2553"/>
                    <a:pt x="5104" y="2112"/>
                    <a:pt x="4569" y="2112"/>
                  </a:cubicBezTo>
                  <a:lnTo>
                    <a:pt x="1418" y="2112"/>
                  </a:lnTo>
                  <a:cubicBezTo>
                    <a:pt x="1009" y="2112"/>
                    <a:pt x="693" y="1797"/>
                    <a:pt x="693" y="1419"/>
                  </a:cubicBezTo>
                  <a:cubicBezTo>
                    <a:pt x="693" y="1009"/>
                    <a:pt x="1009" y="694"/>
                    <a:pt x="1418" y="694"/>
                  </a:cubicBezTo>
                  <a:close/>
                  <a:moveTo>
                    <a:pt x="725" y="2584"/>
                  </a:moveTo>
                  <a:cubicBezTo>
                    <a:pt x="914" y="2710"/>
                    <a:pt x="1135" y="2805"/>
                    <a:pt x="1418" y="2805"/>
                  </a:cubicBezTo>
                  <a:lnTo>
                    <a:pt x="4569" y="2805"/>
                  </a:lnTo>
                  <a:cubicBezTo>
                    <a:pt x="4758" y="2805"/>
                    <a:pt x="4915" y="2962"/>
                    <a:pt x="4915" y="3151"/>
                  </a:cubicBezTo>
                  <a:lnTo>
                    <a:pt x="4915" y="3498"/>
                  </a:lnTo>
                  <a:lnTo>
                    <a:pt x="2458" y="3498"/>
                  </a:lnTo>
                  <a:cubicBezTo>
                    <a:pt x="1859" y="3498"/>
                    <a:pt x="1418" y="3970"/>
                    <a:pt x="1418" y="4538"/>
                  </a:cubicBezTo>
                  <a:lnTo>
                    <a:pt x="1418" y="6270"/>
                  </a:lnTo>
                  <a:cubicBezTo>
                    <a:pt x="1009" y="6113"/>
                    <a:pt x="725" y="5703"/>
                    <a:pt x="725" y="5262"/>
                  </a:cubicBezTo>
                  <a:lnTo>
                    <a:pt x="725" y="2584"/>
                  </a:lnTo>
                  <a:close/>
                  <a:moveTo>
                    <a:pt x="10460" y="4884"/>
                  </a:moveTo>
                  <a:cubicBezTo>
                    <a:pt x="10870" y="4884"/>
                    <a:pt x="11185" y="5199"/>
                    <a:pt x="11185" y="5577"/>
                  </a:cubicBezTo>
                  <a:cubicBezTo>
                    <a:pt x="11185" y="5987"/>
                    <a:pt x="10870" y="6302"/>
                    <a:pt x="10460" y="6302"/>
                  </a:cubicBezTo>
                  <a:cubicBezTo>
                    <a:pt x="10082" y="6302"/>
                    <a:pt x="9767" y="5987"/>
                    <a:pt x="9767" y="5577"/>
                  </a:cubicBezTo>
                  <a:cubicBezTo>
                    <a:pt x="9767" y="5199"/>
                    <a:pt x="10082" y="4884"/>
                    <a:pt x="10460" y="4884"/>
                  </a:cubicBezTo>
                  <a:close/>
                  <a:moveTo>
                    <a:pt x="6301" y="3655"/>
                  </a:moveTo>
                  <a:lnTo>
                    <a:pt x="6301" y="6648"/>
                  </a:lnTo>
                  <a:cubicBezTo>
                    <a:pt x="6301" y="7247"/>
                    <a:pt x="5829" y="7657"/>
                    <a:pt x="5293" y="7657"/>
                  </a:cubicBezTo>
                  <a:lnTo>
                    <a:pt x="2458" y="7657"/>
                  </a:lnTo>
                  <a:cubicBezTo>
                    <a:pt x="2439" y="7659"/>
                    <a:pt x="2420" y="7661"/>
                    <a:pt x="2402" y="7661"/>
                  </a:cubicBezTo>
                  <a:cubicBezTo>
                    <a:pt x="2211" y="7661"/>
                    <a:pt x="2080" y="7517"/>
                    <a:pt x="2080" y="7373"/>
                  </a:cubicBezTo>
                  <a:lnTo>
                    <a:pt x="2080" y="4538"/>
                  </a:lnTo>
                  <a:cubicBezTo>
                    <a:pt x="2080" y="4317"/>
                    <a:pt x="2237" y="4159"/>
                    <a:pt x="2458" y="4159"/>
                  </a:cubicBezTo>
                  <a:lnTo>
                    <a:pt x="4915" y="4159"/>
                  </a:lnTo>
                  <a:cubicBezTo>
                    <a:pt x="5073" y="4159"/>
                    <a:pt x="5199" y="4159"/>
                    <a:pt x="5325" y="4128"/>
                  </a:cubicBezTo>
                  <a:lnTo>
                    <a:pt x="5356" y="4128"/>
                  </a:lnTo>
                  <a:cubicBezTo>
                    <a:pt x="5703" y="4033"/>
                    <a:pt x="6081" y="3907"/>
                    <a:pt x="6301" y="3655"/>
                  </a:cubicBezTo>
                  <a:close/>
                  <a:moveTo>
                    <a:pt x="1387" y="1"/>
                  </a:moveTo>
                  <a:cubicBezTo>
                    <a:pt x="630" y="1"/>
                    <a:pt x="0" y="631"/>
                    <a:pt x="0" y="1387"/>
                  </a:cubicBezTo>
                  <a:lnTo>
                    <a:pt x="0" y="5231"/>
                  </a:lnTo>
                  <a:cubicBezTo>
                    <a:pt x="0" y="6050"/>
                    <a:pt x="599" y="6774"/>
                    <a:pt x="1387" y="6932"/>
                  </a:cubicBezTo>
                  <a:lnTo>
                    <a:pt x="1387" y="7310"/>
                  </a:lnTo>
                  <a:cubicBezTo>
                    <a:pt x="1387" y="7909"/>
                    <a:pt x="1859" y="8350"/>
                    <a:pt x="2395" y="8350"/>
                  </a:cubicBezTo>
                  <a:lnTo>
                    <a:pt x="3497" y="8350"/>
                  </a:lnTo>
                  <a:cubicBezTo>
                    <a:pt x="3592" y="10271"/>
                    <a:pt x="5199" y="11815"/>
                    <a:pt x="7120" y="11815"/>
                  </a:cubicBezTo>
                  <a:cubicBezTo>
                    <a:pt x="8066" y="11815"/>
                    <a:pt x="9011" y="11311"/>
                    <a:pt x="9735" y="10366"/>
                  </a:cubicBezTo>
                  <a:cubicBezTo>
                    <a:pt x="10397" y="9515"/>
                    <a:pt x="10744" y="8413"/>
                    <a:pt x="10744" y="7467"/>
                  </a:cubicBezTo>
                  <a:lnTo>
                    <a:pt x="10744" y="6932"/>
                  </a:lnTo>
                  <a:cubicBezTo>
                    <a:pt x="11342" y="6774"/>
                    <a:pt x="11783" y="6207"/>
                    <a:pt x="11783" y="5577"/>
                  </a:cubicBezTo>
                  <a:cubicBezTo>
                    <a:pt x="11846" y="4853"/>
                    <a:pt x="11216" y="4222"/>
                    <a:pt x="10460" y="4222"/>
                  </a:cubicBezTo>
                  <a:cubicBezTo>
                    <a:pt x="9735" y="4222"/>
                    <a:pt x="9105" y="4821"/>
                    <a:pt x="9105" y="5577"/>
                  </a:cubicBezTo>
                  <a:cubicBezTo>
                    <a:pt x="9105" y="6207"/>
                    <a:pt x="9515" y="6774"/>
                    <a:pt x="10113" y="6932"/>
                  </a:cubicBezTo>
                  <a:lnTo>
                    <a:pt x="10113" y="7467"/>
                  </a:lnTo>
                  <a:cubicBezTo>
                    <a:pt x="10113" y="8318"/>
                    <a:pt x="9798" y="9200"/>
                    <a:pt x="9200" y="9956"/>
                  </a:cubicBezTo>
                  <a:cubicBezTo>
                    <a:pt x="8633" y="10712"/>
                    <a:pt x="7908" y="11154"/>
                    <a:pt x="7152" y="11154"/>
                  </a:cubicBezTo>
                  <a:cubicBezTo>
                    <a:pt x="5577" y="11154"/>
                    <a:pt x="4317" y="9925"/>
                    <a:pt x="4222" y="8381"/>
                  </a:cubicBezTo>
                  <a:lnTo>
                    <a:pt x="4915" y="8381"/>
                  </a:lnTo>
                  <a:cubicBezTo>
                    <a:pt x="5010" y="8791"/>
                    <a:pt x="5199" y="9106"/>
                    <a:pt x="5514" y="9358"/>
                  </a:cubicBezTo>
                  <a:cubicBezTo>
                    <a:pt x="5829" y="9641"/>
                    <a:pt x="6238" y="9767"/>
                    <a:pt x="6648" y="9767"/>
                  </a:cubicBezTo>
                  <a:cubicBezTo>
                    <a:pt x="6742" y="9767"/>
                    <a:pt x="6837" y="9767"/>
                    <a:pt x="6931" y="9736"/>
                  </a:cubicBezTo>
                  <a:cubicBezTo>
                    <a:pt x="7751" y="9610"/>
                    <a:pt x="8381" y="8822"/>
                    <a:pt x="8381" y="7940"/>
                  </a:cubicBezTo>
                  <a:lnTo>
                    <a:pt x="8381" y="3183"/>
                  </a:lnTo>
                  <a:cubicBezTo>
                    <a:pt x="8381" y="3025"/>
                    <a:pt x="8412" y="2868"/>
                    <a:pt x="8507" y="2710"/>
                  </a:cubicBezTo>
                  <a:cubicBezTo>
                    <a:pt x="8696" y="3183"/>
                    <a:pt x="9200" y="3529"/>
                    <a:pt x="9767" y="3529"/>
                  </a:cubicBezTo>
                  <a:cubicBezTo>
                    <a:pt x="10113" y="3529"/>
                    <a:pt x="10586" y="3435"/>
                    <a:pt x="11027" y="3183"/>
                  </a:cubicBezTo>
                  <a:cubicBezTo>
                    <a:pt x="11563" y="2899"/>
                    <a:pt x="11846" y="2521"/>
                    <a:pt x="11846" y="2175"/>
                  </a:cubicBezTo>
                  <a:cubicBezTo>
                    <a:pt x="11846" y="1765"/>
                    <a:pt x="11531" y="1419"/>
                    <a:pt x="11027" y="1135"/>
                  </a:cubicBezTo>
                  <a:cubicBezTo>
                    <a:pt x="10618" y="946"/>
                    <a:pt x="10113" y="788"/>
                    <a:pt x="9767" y="788"/>
                  </a:cubicBezTo>
                  <a:cubicBezTo>
                    <a:pt x="9137" y="788"/>
                    <a:pt x="8570" y="1198"/>
                    <a:pt x="8412" y="1765"/>
                  </a:cubicBezTo>
                  <a:cubicBezTo>
                    <a:pt x="7940" y="2080"/>
                    <a:pt x="7688" y="2647"/>
                    <a:pt x="7688" y="3183"/>
                  </a:cubicBezTo>
                  <a:lnTo>
                    <a:pt x="7688" y="7940"/>
                  </a:lnTo>
                  <a:cubicBezTo>
                    <a:pt x="7688" y="8507"/>
                    <a:pt x="7310" y="8980"/>
                    <a:pt x="6805" y="9043"/>
                  </a:cubicBezTo>
                  <a:cubicBezTo>
                    <a:pt x="6740" y="9056"/>
                    <a:pt x="6674" y="9062"/>
                    <a:pt x="6609" y="9062"/>
                  </a:cubicBezTo>
                  <a:cubicBezTo>
                    <a:pt x="6363" y="9062"/>
                    <a:pt x="6129" y="8972"/>
                    <a:pt x="5955" y="8822"/>
                  </a:cubicBezTo>
                  <a:cubicBezTo>
                    <a:pt x="5797" y="8696"/>
                    <a:pt x="5671" y="8507"/>
                    <a:pt x="5640" y="8350"/>
                  </a:cubicBezTo>
                  <a:cubicBezTo>
                    <a:pt x="6427" y="8161"/>
                    <a:pt x="6963" y="7467"/>
                    <a:pt x="6963" y="6648"/>
                  </a:cubicBezTo>
                  <a:lnTo>
                    <a:pt x="6963" y="2427"/>
                  </a:lnTo>
                  <a:lnTo>
                    <a:pt x="6963" y="2080"/>
                  </a:lnTo>
                  <a:cubicBezTo>
                    <a:pt x="6963" y="946"/>
                    <a:pt x="6018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6" name="Google Shape;11546;p71"/>
            <p:cNvSpPr/>
            <p:nvPr/>
          </p:nvSpPr>
          <p:spPr>
            <a:xfrm>
              <a:off x="-24639775" y="20923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7" name="Google Shape;11547;p71"/>
          <p:cNvGrpSpPr/>
          <p:nvPr/>
        </p:nvGrpSpPr>
        <p:grpSpPr>
          <a:xfrm>
            <a:off x="5269754" y="2112093"/>
            <a:ext cx="274360" cy="334886"/>
            <a:chOff x="-24683100" y="2340425"/>
            <a:chExt cx="242625" cy="296150"/>
          </a:xfrm>
        </p:grpSpPr>
        <p:sp>
          <p:nvSpPr>
            <p:cNvPr id="11548" name="Google Shape;11548;p71"/>
            <p:cNvSpPr/>
            <p:nvPr/>
          </p:nvSpPr>
          <p:spPr>
            <a:xfrm>
              <a:off x="-24683100" y="2392400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725"/>
                  </a:moveTo>
                  <a:cubicBezTo>
                    <a:pt x="2836" y="725"/>
                    <a:pt x="3466" y="1324"/>
                    <a:pt x="3466" y="2080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80"/>
                  </a:lnTo>
                  <a:cubicBezTo>
                    <a:pt x="694" y="1324"/>
                    <a:pt x="1324" y="725"/>
                    <a:pt x="2080" y="725"/>
                  </a:cubicBezTo>
                  <a:close/>
                  <a:moveTo>
                    <a:pt x="3466" y="5230"/>
                  </a:moveTo>
                  <a:lnTo>
                    <a:pt x="3466" y="7688"/>
                  </a:lnTo>
                  <a:cubicBezTo>
                    <a:pt x="3498" y="8475"/>
                    <a:pt x="2867" y="9074"/>
                    <a:pt x="2080" y="9074"/>
                  </a:cubicBezTo>
                  <a:cubicBezTo>
                    <a:pt x="1324" y="9074"/>
                    <a:pt x="694" y="8444"/>
                    <a:pt x="694" y="7688"/>
                  </a:cubicBezTo>
                  <a:lnTo>
                    <a:pt x="694" y="5230"/>
                  </a:ln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lnTo>
                    <a:pt x="1" y="7688"/>
                  </a:lnTo>
                  <a:cubicBezTo>
                    <a:pt x="1" y="8822"/>
                    <a:pt x="946" y="9767"/>
                    <a:pt x="2080" y="9767"/>
                  </a:cubicBezTo>
                  <a:cubicBezTo>
                    <a:pt x="3214" y="9767"/>
                    <a:pt x="4159" y="8822"/>
                    <a:pt x="4159" y="7688"/>
                  </a:cubicBezTo>
                  <a:lnTo>
                    <a:pt x="4159" y="2080"/>
                  </a:lnTo>
                  <a:cubicBezTo>
                    <a:pt x="4159" y="946"/>
                    <a:pt x="3246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9" name="Google Shape;11549;p71"/>
            <p:cNvSpPr/>
            <p:nvPr/>
          </p:nvSpPr>
          <p:spPr>
            <a:xfrm>
              <a:off x="-24649225" y="2541250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0" y="2112"/>
                    <a:pt x="315" y="2427"/>
                    <a:pt x="725" y="2427"/>
                  </a:cubicBezTo>
                  <a:cubicBezTo>
                    <a:pt x="914" y="2427"/>
                    <a:pt x="1071" y="2269"/>
                    <a:pt x="1071" y="2080"/>
                  </a:cubicBezTo>
                  <a:cubicBezTo>
                    <a:pt x="1071" y="1891"/>
                    <a:pt x="914" y="1734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0" name="Google Shape;11550;p71"/>
            <p:cNvSpPr/>
            <p:nvPr/>
          </p:nvSpPr>
          <p:spPr>
            <a:xfrm>
              <a:off x="-24544475" y="2340425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693"/>
                  </a:moveTo>
                  <a:cubicBezTo>
                    <a:pt x="2836" y="693"/>
                    <a:pt x="3466" y="1323"/>
                    <a:pt x="3466" y="2079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79"/>
                  </a:lnTo>
                  <a:cubicBezTo>
                    <a:pt x="694" y="1323"/>
                    <a:pt x="1324" y="693"/>
                    <a:pt x="2080" y="693"/>
                  </a:cubicBezTo>
                  <a:close/>
                  <a:moveTo>
                    <a:pt x="3466" y="5261"/>
                  </a:moveTo>
                  <a:lnTo>
                    <a:pt x="3466" y="7719"/>
                  </a:lnTo>
                  <a:cubicBezTo>
                    <a:pt x="3497" y="8475"/>
                    <a:pt x="2867" y="9105"/>
                    <a:pt x="2080" y="9105"/>
                  </a:cubicBezTo>
                  <a:cubicBezTo>
                    <a:pt x="1324" y="9105"/>
                    <a:pt x="694" y="8475"/>
                    <a:pt x="694" y="7719"/>
                  </a:cubicBezTo>
                  <a:lnTo>
                    <a:pt x="694" y="5261"/>
                  </a:lnTo>
                  <a:close/>
                  <a:moveTo>
                    <a:pt x="2080" y="0"/>
                  </a:moveTo>
                  <a:cubicBezTo>
                    <a:pt x="946" y="0"/>
                    <a:pt x="0" y="945"/>
                    <a:pt x="0" y="2079"/>
                  </a:cubicBezTo>
                  <a:lnTo>
                    <a:pt x="0" y="7687"/>
                  </a:lnTo>
                  <a:cubicBezTo>
                    <a:pt x="0" y="8821"/>
                    <a:pt x="946" y="9767"/>
                    <a:pt x="2080" y="9767"/>
                  </a:cubicBezTo>
                  <a:cubicBezTo>
                    <a:pt x="3214" y="9767"/>
                    <a:pt x="4159" y="8821"/>
                    <a:pt x="4159" y="7687"/>
                  </a:cubicBezTo>
                  <a:lnTo>
                    <a:pt x="4159" y="2079"/>
                  </a:lnTo>
                  <a:cubicBezTo>
                    <a:pt x="4159" y="945"/>
                    <a:pt x="3277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1" name="Google Shape;11551;p71"/>
            <p:cNvSpPr/>
            <p:nvPr/>
          </p:nvSpPr>
          <p:spPr>
            <a:xfrm>
              <a:off x="-24501150" y="2375075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32" y="536"/>
                    <a:pt x="189" y="693"/>
                    <a:pt x="347" y="693"/>
                  </a:cubicBezTo>
                  <a:lnTo>
                    <a:pt x="347" y="2080"/>
                  </a:lnTo>
                  <a:cubicBezTo>
                    <a:pt x="347" y="2269"/>
                    <a:pt x="504" y="2426"/>
                    <a:pt x="693" y="2426"/>
                  </a:cubicBezTo>
                  <a:cubicBezTo>
                    <a:pt x="914" y="2426"/>
                    <a:pt x="1071" y="2269"/>
                    <a:pt x="1071" y="2080"/>
                  </a:cubicBezTo>
                  <a:lnTo>
                    <a:pt x="1071" y="693"/>
                  </a:lnTo>
                  <a:cubicBezTo>
                    <a:pt x="1071" y="315"/>
                    <a:pt x="75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52" name="Google Shape;11552;p71"/>
          <p:cNvSpPr/>
          <p:nvPr/>
        </p:nvSpPr>
        <p:spPr>
          <a:xfrm>
            <a:off x="5270019" y="2529305"/>
            <a:ext cx="274332" cy="334915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593" y="693"/>
                </a:moveTo>
                <a:lnTo>
                  <a:pt x="7593" y="1418"/>
                </a:lnTo>
                <a:lnTo>
                  <a:pt x="6900" y="1418"/>
                </a:lnTo>
                <a:lnTo>
                  <a:pt x="6900" y="693"/>
                </a:lnTo>
                <a:close/>
                <a:moveTo>
                  <a:pt x="7939" y="2080"/>
                </a:moveTo>
                <a:cubicBezTo>
                  <a:pt x="8160" y="2080"/>
                  <a:pt x="8317" y="2237"/>
                  <a:pt x="8317" y="2426"/>
                </a:cubicBezTo>
                <a:lnTo>
                  <a:pt x="8317" y="5577"/>
                </a:lnTo>
                <a:lnTo>
                  <a:pt x="6868" y="5577"/>
                </a:lnTo>
                <a:cubicBezTo>
                  <a:pt x="6900" y="5482"/>
                  <a:pt x="6931" y="5356"/>
                  <a:pt x="6931" y="5230"/>
                </a:cubicBezTo>
                <a:cubicBezTo>
                  <a:pt x="6931" y="4789"/>
                  <a:pt x="6648" y="4411"/>
                  <a:pt x="6207" y="4254"/>
                </a:cubicBezTo>
                <a:lnTo>
                  <a:pt x="6207" y="2426"/>
                </a:lnTo>
                <a:cubicBezTo>
                  <a:pt x="6207" y="2237"/>
                  <a:pt x="6364" y="2080"/>
                  <a:pt x="6585" y="2080"/>
                </a:cubicBezTo>
                <a:close/>
                <a:moveTo>
                  <a:pt x="5860" y="4915"/>
                </a:moveTo>
                <a:cubicBezTo>
                  <a:pt x="6049" y="4915"/>
                  <a:pt x="6207" y="5073"/>
                  <a:pt x="6207" y="5262"/>
                </a:cubicBezTo>
                <a:cubicBezTo>
                  <a:pt x="6207" y="5482"/>
                  <a:pt x="6049" y="5640"/>
                  <a:pt x="5860" y="5640"/>
                </a:cubicBezTo>
                <a:cubicBezTo>
                  <a:pt x="5671" y="5640"/>
                  <a:pt x="5513" y="5482"/>
                  <a:pt x="5513" y="5262"/>
                </a:cubicBezTo>
                <a:cubicBezTo>
                  <a:pt x="5545" y="5073"/>
                  <a:pt x="5671" y="4915"/>
                  <a:pt x="5860" y="4915"/>
                </a:cubicBezTo>
                <a:close/>
                <a:moveTo>
                  <a:pt x="8317" y="6270"/>
                </a:moveTo>
                <a:lnTo>
                  <a:pt x="8317" y="6616"/>
                </a:lnTo>
                <a:cubicBezTo>
                  <a:pt x="8317" y="6837"/>
                  <a:pt x="8160" y="6963"/>
                  <a:pt x="7939" y="6963"/>
                </a:cubicBezTo>
                <a:lnTo>
                  <a:pt x="6585" y="6963"/>
                </a:lnTo>
                <a:cubicBezTo>
                  <a:pt x="6364" y="6963"/>
                  <a:pt x="6207" y="6805"/>
                  <a:pt x="6207" y="6616"/>
                </a:cubicBezTo>
                <a:lnTo>
                  <a:pt x="6207" y="6270"/>
                </a:lnTo>
                <a:close/>
                <a:moveTo>
                  <a:pt x="7593" y="7688"/>
                </a:moveTo>
                <a:lnTo>
                  <a:pt x="7593" y="8381"/>
                </a:lnTo>
                <a:lnTo>
                  <a:pt x="6900" y="8381"/>
                </a:lnTo>
                <a:lnTo>
                  <a:pt x="6900" y="7688"/>
                </a:lnTo>
                <a:close/>
                <a:moveTo>
                  <a:pt x="5513" y="3529"/>
                </a:moveTo>
                <a:lnTo>
                  <a:pt x="5513" y="4285"/>
                </a:lnTo>
                <a:cubicBezTo>
                  <a:pt x="5198" y="4411"/>
                  <a:pt x="4946" y="4632"/>
                  <a:pt x="4883" y="4947"/>
                </a:cubicBezTo>
                <a:cubicBezTo>
                  <a:pt x="4064" y="5104"/>
                  <a:pt x="3434" y="5829"/>
                  <a:pt x="3434" y="6648"/>
                </a:cubicBezTo>
                <a:lnTo>
                  <a:pt x="3434" y="10113"/>
                </a:lnTo>
                <a:cubicBezTo>
                  <a:pt x="3434" y="10302"/>
                  <a:pt x="3592" y="10460"/>
                  <a:pt x="3781" y="10460"/>
                </a:cubicBezTo>
                <a:lnTo>
                  <a:pt x="5639" y="10460"/>
                </a:lnTo>
                <a:lnTo>
                  <a:pt x="5986" y="11185"/>
                </a:lnTo>
                <a:lnTo>
                  <a:pt x="2048" y="11185"/>
                </a:lnTo>
                <a:lnTo>
                  <a:pt x="2048" y="11153"/>
                </a:lnTo>
                <a:lnTo>
                  <a:pt x="2048" y="7309"/>
                </a:lnTo>
                <a:cubicBezTo>
                  <a:pt x="2048" y="5356"/>
                  <a:pt x="3592" y="3686"/>
                  <a:pt x="5513" y="3529"/>
                </a:cubicBezTo>
                <a:close/>
                <a:moveTo>
                  <a:pt x="5923" y="0"/>
                </a:moveTo>
                <a:cubicBezTo>
                  <a:pt x="5702" y="0"/>
                  <a:pt x="5545" y="158"/>
                  <a:pt x="5545" y="347"/>
                </a:cubicBezTo>
                <a:cubicBezTo>
                  <a:pt x="5545" y="536"/>
                  <a:pt x="5702" y="693"/>
                  <a:pt x="5923" y="693"/>
                </a:cubicBezTo>
                <a:lnTo>
                  <a:pt x="6270" y="693"/>
                </a:lnTo>
                <a:lnTo>
                  <a:pt x="6270" y="1450"/>
                </a:lnTo>
                <a:cubicBezTo>
                  <a:pt x="5860" y="1607"/>
                  <a:pt x="5545" y="1954"/>
                  <a:pt x="5545" y="2426"/>
                </a:cubicBezTo>
                <a:lnTo>
                  <a:pt x="5545" y="2836"/>
                </a:lnTo>
                <a:cubicBezTo>
                  <a:pt x="3245" y="3025"/>
                  <a:pt x="1386" y="4947"/>
                  <a:pt x="1386" y="7309"/>
                </a:cubicBezTo>
                <a:lnTo>
                  <a:pt x="1386" y="11153"/>
                </a:lnTo>
                <a:lnTo>
                  <a:pt x="347" y="11153"/>
                </a:lnTo>
                <a:cubicBezTo>
                  <a:pt x="158" y="11153"/>
                  <a:pt x="0" y="11311"/>
                  <a:pt x="0" y="11500"/>
                </a:cubicBezTo>
                <a:cubicBezTo>
                  <a:pt x="0" y="11689"/>
                  <a:pt x="158" y="11846"/>
                  <a:pt x="347" y="11846"/>
                </a:cubicBezTo>
                <a:lnTo>
                  <a:pt x="7971" y="11846"/>
                </a:lnTo>
                <a:cubicBezTo>
                  <a:pt x="8160" y="11846"/>
                  <a:pt x="8317" y="11689"/>
                  <a:pt x="8317" y="11500"/>
                </a:cubicBezTo>
                <a:cubicBezTo>
                  <a:pt x="8317" y="11311"/>
                  <a:pt x="8160" y="11153"/>
                  <a:pt x="7971" y="11153"/>
                </a:cubicBezTo>
                <a:lnTo>
                  <a:pt x="6774" y="11153"/>
                </a:lnTo>
                <a:lnTo>
                  <a:pt x="6427" y="10428"/>
                </a:lnTo>
                <a:lnTo>
                  <a:pt x="9326" y="10428"/>
                </a:lnTo>
                <a:cubicBezTo>
                  <a:pt x="9546" y="10428"/>
                  <a:pt x="9704" y="10271"/>
                  <a:pt x="9704" y="10082"/>
                </a:cubicBezTo>
                <a:cubicBezTo>
                  <a:pt x="9672" y="9924"/>
                  <a:pt x="9515" y="9767"/>
                  <a:pt x="9326" y="9767"/>
                </a:cubicBezTo>
                <a:lnTo>
                  <a:pt x="4127" y="9767"/>
                </a:lnTo>
                <a:lnTo>
                  <a:pt x="4127" y="6648"/>
                </a:lnTo>
                <a:cubicBezTo>
                  <a:pt x="4127" y="6175"/>
                  <a:pt x="4442" y="5797"/>
                  <a:pt x="4883" y="5671"/>
                </a:cubicBezTo>
                <a:cubicBezTo>
                  <a:pt x="5009" y="5955"/>
                  <a:pt x="5230" y="6175"/>
                  <a:pt x="5513" y="6270"/>
                </a:cubicBezTo>
                <a:lnTo>
                  <a:pt x="5513" y="6648"/>
                </a:lnTo>
                <a:cubicBezTo>
                  <a:pt x="5513" y="7089"/>
                  <a:pt x="5797" y="7467"/>
                  <a:pt x="6238" y="7625"/>
                </a:cubicBezTo>
                <a:lnTo>
                  <a:pt x="6238" y="8727"/>
                </a:lnTo>
                <a:cubicBezTo>
                  <a:pt x="6238" y="8948"/>
                  <a:pt x="6396" y="9105"/>
                  <a:pt x="6585" y="9105"/>
                </a:cubicBezTo>
                <a:lnTo>
                  <a:pt x="7971" y="9105"/>
                </a:lnTo>
                <a:cubicBezTo>
                  <a:pt x="8160" y="9105"/>
                  <a:pt x="8317" y="8948"/>
                  <a:pt x="8317" y="8727"/>
                </a:cubicBezTo>
                <a:lnTo>
                  <a:pt x="8317" y="7625"/>
                </a:lnTo>
                <a:cubicBezTo>
                  <a:pt x="8695" y="7467"/>
                  <a:pt x="9010" y="7120"/>
                  <a:pt x="9010" y="6648"/>
                </a:cubicBezTo>
                <a:lnTo>
                  <a:pt x="9010" y="2426"/>
                </a:lnTo>
                <a:cubicBezTo>
                  <a:pt x="9010" y="2017"/>
                  <a:pt x="8758" y="1607"/>
                  <a:pt x="8317" y="1450"/>
                </a:cubicBezTo>
                <a:lnTo>
                  <a:pt x="8317" y="693"/>
                </a:lnTo>
                <a:lnTo>
                  <a:pt x="8664" y="693"/>
                </a:lnTo>
                <a:cubicBezTo>
                  <a:pt x="8853" y="693"/>
                  <a:pt x="9010" y="536"/>
                  <a:pt x="9010" y="347"/>
                </a:cubicBezTo>
                <a:cubicBezTo>
                  <a:pt x="9010" y="158"/>
                  <a:pt x="8853" y="0"/>
                  <a:pt x="866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53" name="Google Shape;11553;p71"/>
          <p:cNvGrpSpPr/>
          <p:nvPr/>
        </p:nvGrpSpPr>
        <p:grpSpPr>
          <a:xfrm>
            <a:off x="7356246" y="1689471"/>
            <a:ext cx="341134" cy="334038"/>
            <a:chOff x="-22881800" y="1971800"/>
            <a:chExt cx="301675" cy="295400"/>
          </a:xfrm>
        </p:grpSpPr>
        <p:sp>
          <p:nvSpPr>
            <p:cNvPr id="11554" name="Google Shape;11554;p71"/>
            <p:cNvSpPr/>
            <p:nvPr/>
          </p:nvSpPr>
          <p:spPr>
            <a:xfrm>
              <a:off x="-22773100" y="2041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725"/>
                  </a:moveTo>
                  <a:cubicBezTo>
                    <a:pt x="2268" y="725"/>
                    <a:pt x="2741" y="1198"/>
                    <a:pt x="2741" y="1734"/>
                  </a:cubicBezTo>
                  <a:cubicBezTo>
                    <a:pt x="2741" y="2269"/>
                    <a:pt x="2300" y="2742"/>
                    <a:pt x="1733" y="2742"/>
                  </a:cubicBezTo>
                  <a:cubicBezTo>
                    <a:pt x="1134" y="2742"/>
                    <a:pt x="693" y="2269"/>
                    <a:pt x="693" y="1734"/>
                  </a:cubicBezTo>
                  <a:cubicBezTo>
                    <a:pt x="693" y="1198"/>
                    <a:pt x="1166" y="725"/>
                    <a:pt x="1733" y="72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4"/>
                  </a:cubicBezTo>
                  <a:cubicBezTo>
                    <a:pt x="3466" y="757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5" name="Google Shape;11555;p71"/>
            <p:cNvSpPr/>
            <p:nvPr/>
          </p:nvSpPr>
          <p:spPr>
            <a:xfrm>
              <a:off x="-22737675" y="21450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726"/>
                  </a:moveTo>
                  <a:cubicBezTo>
                    <a:pt x="1198" y="726"/>
                    <a:pt x="1387" y="883"/>
                    <a:pt x="1387" y="1072"/>
                  </a:cubicBezTo>
                  <a:cubicBezTo>
                    <a:pt x="1387" y="1261"/>
                    <a:pt x="1198" y="1419"/>
                    <a:pt x="1009" y="1419"/>
                  </a:cubicBezTo>
                  <a:cubicBezTo>
                    <a:pt x="820" y="1419"/>
                    <a:pt x="662" y="1261"/>
                    <a:pt x="662" y="1072"/>
                  </a:cubicBezTo>
                  <a:cubicBezTo>
                    <a:pt x="662" y="883"/>
                    <a:pt x="820" y="726"/>
                    <a:pt x="1009" y="726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6" name="Google Shape;11556;p71"/>
            <p:cNvSpPr/>
            <p:nvPr/>
          </p:nvSpPr>
          <p:spPr>
            <a:xfrm>
              <a:off x="-22807775" y="211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7" name="Google Shape;11557;p71"/>
            <p:cNvSpPr/>
            <p:nvPr/>
          </p:nvSpPr>
          <p:spPr>
            <a:xfrm>
              <a:off x="-22773100" y="2163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8" name="Google Shape;11558;p71"/>
            <p:cNvSpPr/>
            <p:nvPr/>
          </p:nvSpPr>
          <p:spPr>
            <a:xfrm>
              <a:off x="-22669150" y="21104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662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9" name="Google Shape;11559;p71"/>
            <p:cNvSpPr/>
            <p:nvPr/>
          </p:nvSpPr>
          <p:spPr>
            <a:xfrm>
              <a:off x="-22881800" y="1971800"/>
              <a:ext cx="301675" cy="295400"/>
            </a:xfrm>
            <a:custGeom>
              <a:avLst/>
              <a:gdLst/>
              <a:ahLst/>
              <a:cxnLst/>
              <a:rect l="l" t="t" r="r" b="b"/>
              <a:pathLst>
                <a:path w="12067" h="11816" extrusionOk="0">
                  <a:moveTo>
                    <a:pt x="6081" y="2112"/>
                  </a:moveTo>
                  <a:cubicBezTo>
                    <a:pt x="6553" y="2112"/>
                    <a:pt x="6963" y="2175"/>
                    <a:pt x="7373" y="2332"/>
                  </a:cubicBezTo>
                  <a:cubicBezTo>
                    <a:pt x="8633" y="2805"/>
                    <a:pt x="9578" y="3907"/>
                    <a:pt x="9798" y="5262"/>
                  </a:cubicBezTo>
                  <a:cubicBezTo>
                    <a:pt x="9861" y="5451"/>
                    <a:pt x="9861" y="5672"/>
                    <a:pt x="9861" y="5924"/>
                  </a:cubicBezTo>
                  <a:cubicBezTo>
                    <a:pt x="9861" y="6144"/>
                    <a:pt x="9861" y="6333"/>
                    <a:pt x="9798" y="6585"/>
                  </a:cubicBezTo>
                  <a:cubicBezTo>
                    <a:pt x="9609" y="7909"/>
                    <a:pt x="8633" y="9043"/>
                    <a:pt x="7373" y="9484"/>
                  </a:cubicBezTo>
                  <a:cubicBezTo>
                    <a:pt x="6963" y="9673"/>
                    <a:pt x="6522" y="9736"/>
                    <a:pt x="6081" y="9736"/>
                  </a:cubicBezTo>
                  <a:cubicBezTo>
                    <a:pt x="5640" y="9736"/>
                    <a:pt x="5167" y="9673"/>
                    <a:pt x="4758" y="9484"/>
                  </a:cubicBezTo>
                  <a:cubicBezTo>
                    <a:pt x="3497" y="9043"/>
                    <a:pt x="2552" y="7909"/>
                    <a:pt x="2332" y="6585"/>
                  </a:cubicBezTo>
                  <a:cubicBezTo>
                    <a:pt x="2300" y="6396"/>
                    <a:pt x="2300" y="6144"/>
                    <a:pt x="2300" y="5924"/>
                  </a:cubicBezTo>
                  <a:cubicBezTo>
                    <a:pt x="2300" y="5672"/>
                    <a:pt x="2300" y="5483"/>
                    <a:pt x="2332" y="5262"/>
                  </a:cubicBezTo>
                  <a:cubicBezTo>
                    <a:pt x="2552" y="3907"/>
                    <a:pt x="3497" y="2805"/>
                    <a:pt x="4758" y="2332"/>
                  </a:cubicBezTo>
                  <a:cubicBezTo>
                    <a:pt x="5167" y="2175"/>
                    <a:pt x="5608" y="2112"/>
                    <a:pt x="6081" y="2112"/>
                  </a:cubicBezTo>
                  <a:close/>
                  <a:moveTo>
                    <a:pt x="5329" y="1"/>
                  </a:moveTo>
                  <a:cubicBezTo>
                    <a:pt x="5238" y="1"/>
                    <a:pt x="5151" y="32"/>
                    <a:pt x="5104" y="95"/>
                  </a:cubicBezTo>
                  <a:cubicBezTo>
                    <a:pt x="4978" y="221"/>
                    <a:pt x="4978" y="442"/>
                    <a:pt x="5104" y="568"/>
                  </a:cubicBezTo>
                  <a:cubicBezTo>
                    <a:pt x="5356" y="851"/>
                    <a:pt x="5577" y="1072"/>
                    <a:pt x="5640" y="1387"/>
                  </a:cubicBezTo>
                  <a:cubicBezTo>
                    <a:pt x="5356" y="1419"/>
                    <a:pt x="5041" y="1482"/>
                    <a:pt x="4789" y="1545"/>
                  </a:cubicBezTo>
                  <a:cubicBezTo>
                    <a:pt x="4506" y="1041"/>
                    <a:pt x="4096" y="851"/>
                    <a:pt x="3592" y="599"/>
                  </a:cubicBezTo>
                  <a:cubicBezTo>
                    <a:pt x="3551" y="583"/>
                    <a:pt x="3506" y="575"/>
                    <a:pt x="3461" y="575"/>
                  </a:cubicBezTo>
                  <a:cubicBezTo>
                    <a:pt x="3329" y="575"/>
                    <a:pt x="3189" y="640"/>
                    <a:pt x="3119" y="757"/>
                  </a:cubicBezTo>
                  <a:cubicBezTo>
                    <a:pt x="3056" y="914"/>
                    <a:pt x="3119" y="1167"/>
                    <a:pt x="3277" y="1230"/>
                  </a:cubicBezTo>
                  <a:cubicBezTo>
                    <a:pt x="3623" y="1387"/>
                    <a:pt x="3907" y="1545"/>
                    <a:pt x="4065" y="1828"/>
                  </a:cubicBezTo>
                  <a:cubicBezTo>
                    <a:pt x="3781" y="1954"/>
                    <a:pt x="3560" y="2112"/>
                    <a:pt x="3308" y="2269"/>
                  </a:cubicBezTo>
                  <a:cubicBezTo>
                    <a:pt x="2899" y="1860"/>
                    <a:pt x="2426" y="1828"/>
                    <a:pt x="1891" y="1734"/>
                  </a:cubicBezTo>
                  <a:cubicBezTo>
                    <a:pt x="1702" y="1734"/>
                    <a:pt x="1544" y="1860"/>
                    <a:pt x="1513" y="2049"/>
                  </a:cubicBezTo>
                  <a:cubicBezTo>
                    <a:pt x="1513" y="2269"/>
                    <a:pt x="1639" y="2427"/>
                    <a:pt x="1828" y="2458"/>
                  </a:cubicBezTo>
                  <a:cubicBezTo>
                    <a:pt x="2206" y="2490"/>
                    <a:pt x="2489" y="2521"/>
                    <a:pt x="2773" y="2742"/>
                  </a:cubicBezTo>
                  <a:cubicBezTo>
                    <a:pt x="2584" y="2931"/>
                    <a:pt x="2363" y="3151"/>
                    <a:pt x="2206" y="3403"/>
                  </a:cubicBezTo>
                  <a:cubicBezTo>
                    <a:pt x="1964" y="3318"/>
                    <a:pt x="1741" y="3284"/>
                    <a:pt x="1524" y="3284"/>
                  </a:cubicBezTo>
                  <a:cubicBezTo>
                    <a:pt x="1259" y="3284"/>
                    <a:pt x="1002" y="3334"/>
                    <a:pt x="725" y="3403"/>
                  </a:cubicBezTo>
                  <a:cubicBezTo>
                    <a:pt x="536" y="3435"/>
                    <a:pt x="441" y="3624"/>
                    <a:pt x="473" y="3844"/>
                  </a:cubicBezTo>
                  <a:cubicBezTo>
                    <a:pt x="526" y="4003"/>
                    <a:pt x="667" y="4073"/>
                    <a:pt x="823" y="4073"/>
                  </a:cubicBezTo>
                  <a:cubicBezTo>
                    <a:pt x="853" y="4073"/>
                    <a:pt x="883" y="4070"/>
                    <a:pt x="914" y="4065"/>
                  </a:cubicBezTo>
                  <a:cubicBezTo>
                    <a:pt x="1162" y="3989"/>
                    <a:pt x="1352" y="3947"/>
                    <a:pt x="1534" y="3947"/>
                  </a:cubicBezTo>
                  <a:cubicBezTo>
                    <a:pt x="1652" y="3947"/>
                    <a:pt x="1766" y="3965"/>
                    <a:pt x="1891" y="4002"/>
                  </a:cubicBezTo>
                  <a:cubicBezTo>
                    <a:pt x="1796" y="4254"/>
                    <a:pt x="1670" y="4538"/>
                    <a:pt x="1639" y="4821"/>
                  </a:cubicBezTo>
                  <a:cubicBezTo>
                    <a:pt x="1040" y="4821"/>
                    <a:pt x="630" y="5042"/>
                    <a:pt x="221" y="5357"/>
                  </a:cubicBezTo>
                  <a:cubicBezTo>
                    <a:pt x="63" y="5483"/>
                    <a:pt x="0" y="5672"/>
                    <a:pt x="126" y="5829"/>
                  </a:cubicBezTo>
                  <a:cubicBezTo>
                    <a:pt x="221" y="5924"/>
                    <a:pt x="284" y="5987"/>
                    <a:pt x="410" y="5987"/>
                  </a:cubicBezTo>
                  <a:cubicBezTo>
                    <a:pt x="473" y="5987"/>
                    <a:pt x="567" y="5955"/>
                    <a:pt x="599" y="5924"/>
                  </a:cubicBezTo>
                  <a:cubicBezTo>
                    <a:pt x="914" y="5672"/>
                    <a:pt x="1198" y="5514"/>
                    <a:pt x="1513" y="5514"/>
                  </a:cubicBezTo>
                  <a:lnTo>
                    <a:pt x="1513" y="5924"/>
                  </a:lnTo>
                  <a:cubicBezTo>
                    <a:pt x="1513" y="6081"/>
                    <a:pt x="1513" y="6239"/>
                    <a:pt x="1544" y="6396"/>
                  </a:cubicBezTo>
                  <a:cubicBezTo>
                    <a:pt x="1009" y="6585"/>
                    <a:pt x="725" y="6932"/>
                    <a:pt x="410" y="7373"/>
                  </a:cubicBezTo>
                  <a:cubicBezTo>
                    <a:pt x="284" y="7531"/>
                    <a:pt x="315" y="7720"/>
                    <a:pt x="473" y="7846"/>
                  </a:cubicBezTo>
                  <a:cubicBezTo>
                    <a:pt x="567" y="7877"/>
                    <a:pt x="599" y="7940"/>
                    <a:pt x="694" y="7940"/>
                  </a:cubicBezTo>
                  <a:cubicBezTo>
                    <a:pt x="788" y="7940"/>
                    <a:pt x="914" y="7877"/>
                    <a:pt x="946" y="7783"/>
                  </a:cubicBezTo>
                  <a:cubicBezTo>
                    <a:pt x="1198" y="7467"/>
                    <a:pt x="1355" y="7215"/>
                    <a:pt x="1670" y="7089"/>
                  </a:cubicBezTo>
                  <a:cubicBezTo>
                    <a:pt x="1733" y="7373"/>
                    <a:pt x="1828" y="7657"/>
                    <a:pt x="1985" y="7940"/>
                  </a:cubicBezTo>
                  <a:cubicBezTo>
                    <a:pt x="1544" y="8287"/>
                    <a:pt x="1387" y="8728"/>
                    <a:pt x="1229" y="9232"/>
                  </a:cubicBezTo>
                  <a:cubicBezTo>
                    <a:pt x="1198" y="9421"/>
                    <a:pt x="1324" y="9610"/>
                    <a:pt x="1481" y="9673"/>
                  </a:cubicBezTo>
                  <a:lnTo>
                    <a:pt x="1544" y="9673"/>
                  </a:lnTo>
                  <a:cubicBezTo>
                    <a:pt x="1702" y="9673"/>
                    <a:pt x="1828" y="9547"/>
                    <a:pt x="1891" y="9389"/>
                  </a:cubicBezTo>
                  <a:cubicBezTo>
                    <a:pt x="2017" y="8980"/>
                    <a:pt x="2111" y="8728"/>
                    <a:pt x="2332" y="8476"/>
                  </a:cubicBezTo>
                  <a:cubicBezTo>
                    <a:pt x="2489" y="8728"/>
                    <a:pt x="2678" y="8948"/>
                    <a:pt x="2899" y="9137"/>
                  </a:cubicBezTo>
                  <a:cubicBezTo>
                    <a:pt x="2584" y="9610"/>
                    <a:pt x="2615" y="10082"/>
                    <a:pt x="2647" y="10649"/>
                  </a:cubicBezTo>
                  <a:cubicBezTo>
                    <a:pt x="2647" y="10839"/>
                    <a:pt x="2804" y="10965"/>
                    <a:pt x="2993" y="10965"/>
                  </a:cubicBezTo>
                  <a:lnTo>
                    <a:pt x="3056" y="10965"/>
                  </a:lnTo>
                  <a:cubicBezTo>
                    <a:pt x="3245" y="10965"/>
                    <a:pt x="3371" y="10775"/>
                    <a:pt x="3371" y="10555"/>
                  </a:cubicBezTo>
                  <a:cubicBezTo>
                    <a:pt x="3308" y="10177"/>
                    <a:pt x="3308" y="9862"/>
                    <a:pt x="3434" y="9578"/>
                  </a:cubicBezTo>
                  <a:cubicBezTo>
                    <a:pt x="3686" y="9736"/>
                    <a:pt x="3907" y="9893"/>
                    <a:pt x="4191" y="10019"/>
                  </a:cubicBezTo>
                  <a:cubicBezTo>
                    <a:pt x="4065" y="10555"/>
                    <a:pt x="4222" y="10996"/>
                    <a:pt x="4474" y="11500"/>
                  </a:cubicBezTo>
                  <a:cubicBezTo>
                    <a:pt x="4506" y="11626"/>
                    <a:pt x="4663" y="11721"/>
                    <a:pt x="4789" y="11721"/>
                  </a:cubicBezTo>
                  <a:cubicBezTo>
                    <a:pt x="4821" y="11721"/>
                    <a:pt x="4884" y="11721"/>
                    <a:pt x="4947" y="11658"/>
                  </a:cubicBezTo>
                  <a:cubicBezTo>
                    <a:pt x="5104" y="11595"/>
                    <a:pt x="5167" y="11406"/>
                    <a:pt x="5104" y="11185"/>
                  </a:cubicBezTo>
                  <a:cubicBezTo>
                    <a:pt x="4947" y="10839"/>
                    <a:pt x="4821" y="10555"/>
                    <a:pt x="4852" y="10240"/>
                  </a:cubicBezTo>
                  <a:lnTo>
                    <a:pt x="4852" y="10240"/>
                  </a:lnTo>
                  <a:cubicBezTo>
                    <a:pt x="5136" y="10334"/>
                    <a:pt x="5419" y="10366"/>
                    <a:pt x="5734" y="10397"/>
                  </a:cubicBezTo>
                  <a:cubicBezTo>
                    <a:pt x="5797" y="10965"/>
                    <a:pt x="6112" y="11311"/>
                    <a:pt x="6522" y="11721"/>
                  </a:cubicBezTo>
                  <a:cubicBezTo>
                    <a:pt x="6585" y="11784"/>
                    <a:pt x="6679" y="11815"/>
                    <a:pt x="6742" y="11815"/>
                  </a:cubicBezTo>
                  <a:cubicBezTo>
                    <a:pt x="6837" y="11815"/>
                    <a:pt x="6931" y="11784"/>
                    <a:pt x="6994" y="11721"/>
                  </a:cubicBezTo>
                  <a:cubicBezTo>
                    <a:pt x="7089" y="11595"/>
                    <a:pt x="7089" y="11343"/>
                    <a:pt x="6994" y="11248"/>
                  </a:cubicBezTo>
                  <a:cubicBezTo>
                    <a:pt x="6711" y="10965"/>
                    <a:pt x="6522" y="10712"/>
                    <a:pt x="6427" y="10397"/>
                  </a:cubicBezTo>
                  <a:cubicBezTo>
                    <a:pt x="6711" y="10366"/>
                    <a:pt x="7026" y="10334"/>
                    <a:pt x="7310" y="10240"/>
                  </a:cubicBezTo>
                  <a:cubicBezTo>
                    <a:pt x="7562" y="10775"/>
                    <a:pt x="7971" y="10965"/>
                    <a:pt x="8475" y="11185"/>
                  </a:cubicBezTo>
                  <a:cubicBezTo>
                    <a:pt x="8507" y="11248"/>
                    <a:pt x="8570" y="11248"/>
                    <a:pt x="8633" y="11248"/>
                  </a:cubicBezTo>
                  <a:cubicBezTo>
                    <a:pt x="8759" y="11248"/>
                    <a:pt x="8885" y="11154"/>
                    <a:pt x="8948" y="11028"/>
                  </a:cubicBezTo>
                  <a:cubicBezTo>
                    <a:pt x="9042" y="10870"/>
                    <a:pt x="8948" y="10649"/>
                    <a:pt x="8790" y="10555"/>
                  </a:cubicBezTo>
                  <a:cubicBezTo>
                    <a:pt x="8444" y="10397"/>
                    <a:pt x="8160" y="10240"/>
                    <a:pt x="8003" y="9988"/>
                  </a:cubicBezTo>
                  <a:cubicBezTo>
                    <a:pt x="8286" y="9862"/>
                    <a:pt x="8507" y="9704"/>
                    <a:pt x="8759" y="9547"/>
                  </a:cubicBezTo>
                  <a:cubicBezTo>
                    <a:pt x="9200" y="9925"/>
                    <a:pt x="9672" y="9988"/>
                    <a:pt x="10176" y="10051"/>
                  </a:cubicBezTo>
                  <a:lnTo>
                    <a:pt x="10208" y="10051"/>
                  </a:lnTo>
                  <a:cubicBezTo>
                    <a:pt x="10397" y="10051"/>
                    <a:pt x="10523" y="9925"/>
                    <a:pt x="10555" y="9736"/>
                  </a:cubicBezTo>
                  <a:cubicBezTo>
                    <a:pt x="10555" y="9547"/>
                    <a:pt x="10460" y="9389"/>
                    <a:pt x="10240" y="9358"/>
                  </a:cubicBezTo>
                  <a:cubicBezTo>
                    <a:pt x="9861" y="9295"/>
                    <a:pt x="9578" y="9263"/>
                    <a:pt x="9294" y="9074"/>
                  </a:cubicBezTo>
                  <a:cubicBezTo>
                    <a:pt x="9515" y="8885"/>
                    <a:pt x="9704" y="8633"/>
                    <a:pt x="9861" y="8413"/>
                  </a:cubicBezTo>
                  <a:cubicBezTo>
                    <a:pt x="10082" y="8476"/>
                    <a:pt x="10303" y="8507"/>
                    <a:pt x="10523" y="8507"/>
                  </a:cubicBezTo>
                  <a:cubicBezTo>
                    <a:pt x="10807" y="8507"/>
                    <a:pt x="11090" y="8444"/>
                    <a:pt x="11405" y="8350"/>
                  </a:cubicBezTo>
                  <a:cubicBezTo>
                    <a:pt x="11594" y="8318"/>
                    <a:pt x="11657" y="8129"/>
                    <a:pt x="11626" y="7940"/>
                  </a:cubicBezTo>
                  <a:cubicBezTo>
                    <a:pt x="11599" y="7754"/>
                    <a:pt x="11461" y="7680"/>
                    <a:pt x="11287" y="7680"/>
                  </a:cubicBezTo>
                  <a:cubicBezTo>
                    <a:pt x="11254" y="7680"/>
                    <a:pt x="11220" y="7683"/>
                    <a:pt x="11185" y="7688"/>
                  </a:cubicBezTo>
                  <a:cubicBezTo>
                    <a:pt x="10933" y="7772"/>
                    <a:pt x="10723" y="7814"/>
                    <a:pt x="10517" y="7814"/>
                  </a:cubicBezTo>
                  <a:cubicBezTo>
                    <a:pt x="10415" y="7814"/>
                    <a:pt x="10313" y="7804"/>
                    <a:pt x="10208" y="7783"/>
                  </a:cubicBezTo>
                  <a:cubicBezTo>
                    <a:pt x="10334" y="7499"/>
                    <a:pt x="10460" y="7215"/>
                    <a:pt x="10492" y="6932"/>
                  </a:cubicBezTo>
                  <a:lnTo>
                    <a:pt x="10523" y="6932"/>
                  </a:lnTo>
                  <a:cubicBezTo>
                    <a:pt x="11090" y="6932"/>
                    <a:pt x="11468" y="6711"/>
                    <a:pt x="11909" y="6396"/>
                  </a:cubicBezTo>
                  <a:cubicBezTo>
                    <a:pt x="12004" y="6333"/>
                    <a:pt x="12067" y="6144"/>
                    <a:pt x="11941" y="5987"/>
                  </a:cubicBezTo>
                  <a:cubicBezTo>
                    <a:pt x="11867" y="5895"/>
                    <a:pt x="11773" y="5846"/>
                    <a:pt x="11675" y="5846"/>
                  </a:cubicBezTo>
                  <a:cubicBezTo>
                    <a:pt x="11605" y="5846"/>
                    <a:pt x="11534" y="5871"/>
                    <a:pt x="11468" y="5924"/>
                  </a:cubicBezTo>
                  <a:cubicBezTo>
                    <a:pt x="11153" y="6144"/>
                    <a:pt x="10870" y="6302"/>
                    <a:pt x="10555" y="6302"/>
                  </a:cubicBezTo>
                  <a:lnTo>
                    <a:pt x="10555" y="5924"/>
                  </a:lnTo>
                  <a:cubicBezTo>
                    <a:pt x="10555" y="5766"/>
                    <a:pt x="10555" y="5609"/>
                    <a:pt x="10523" y="5451"/>
                  </a:cubicBezTo>
                  <a:cubicBezTo>
                    <a:pt x="11090" y="5262"/>
                    <a:pt x="11342" y="4884"/>
                    <a:pt x="11657" y="4475"/>
                  </a:cubicBezTo>
                  <a:cubicBezTo>
                    <a:pt x="11783" y="4317"/>
                    <a:pt x="11752" y="4096"/>
                    <a:pt x="11594" y="4002"/>
                  </a:cubicBezTo>
                  <a:cubicBezTo>
                    <a:pt x="11528" y="3949"/>
                    <a:pt x="11457" y="3924"/>
                    <a:pt x="11387" y="3924"/>
                  </a:cubicBezTo>
                  <a:cubicBezTo>
                    <a:pt x="11290" y="3924"/>
                    <a:pt x="11195" y="3973"/>
                    <a:pt x="11122" y="4065"/>
                  </a:cubicBezTo>
                  <a:cubicBezTo>
                    <a:pt x="10870" y="4380"/>
                    <a:pt x="10712" y="4632"/>
                    <a:pt x="10397" y="4727"/>
                  </a:cubicBezTo>
                  <a:cubicBezTo>
                    <a:pt x="10334" y="4475"/>
                    <a:pt x="10240" y="4191"/>
                    <a:pt x="10082" y="3907"/>
                  </a:cubicBezTo>
                  <a:cubicBezTo>
                    <a:pt x="10523" y="3561"/>
                    <a:pt x="10681" y="3120"/>
                    <a:pt x="10838" y="2616"/>
                  </a:cubicBezTo>
                  <a:cubicBezTo>
                    <a:pt x="10870" y="2427"/>
                    <a:pt x="10775" y="2206"/>
                    <a:pt x="10618" y="2175"/>
                  </a:cubicBezTo>
                  <a:cubicBezTo>
                    <a:pt x="10595" y="2171"/>
                    <a:pt x="10572" y="2170"/>
                    <a:pt x="10550" y="2170"/>
                  </a:cubicBezTo>
                  <a:cubicBezTo>
                    <a:pt x="10359" y="2170"/>
                    <a:pt x="10205" y="2286"/>
                    <a:pt x="10176" y="2427"/>
                  </a:cubicBezTo>
                  <a:cubicBezTo>
                    <a:pt x="10050" y="2805"/>
                    <a:pt x="9987" y="3088"/>
                    <a:pt x="9735" y="3309"/>
                  </a:cubicBezTo>
                  <a:cubicBezTo>
                    <a:pt x="9578" y="3088"/>
                    <a:pt x="9389" y="2836"/>
                    <a:pt x="9200" y="2647"/>
                  </a:cubicBezTo>
                  <a:cubicBezTo>
                    <a:pt x="9515" y="2175"/>
                    <a:pt x="9452" y="1702"/>
                    <a:pt x="9420" y="1167"/>
                  </a:cubicBezTo>
                  <a:cubicBezTo>
                    <a:pt x="9420" y="946"/>
                    <a:pt x="9231" y="851"/>
                    <a:pt x="9042" y="851"/>
                  </a:cubicBezTo>
                  <a:cubicBezTo>
                    <a:pt x="8822" y="851"/>
                    <a:pt x="8727" y="1041"/>
                    <a:pt x="8727" y="1230"/>
                  </a:cubicBezTo>
                  <a:cubicBezTo>
                    <a:pt x="8759" y="1639"/>
                    <a:pt x="8759" y="1954"/>
                    <a:pt x="8633" y="2206"/>
                  </a:cubicBezTo>
                  <a:cubicBezTo>
                    <a:pt x="8412" y="2049"/>
                    <a:pt x="8160" y="1891"/>
                    <a:pt x="7877" y="1797"/>
                  </a:cubicBezTo>
                  <a:cubicBezTo>
                    <a:pt x="8003" y="1230"/>
                    <a:pt x="7845" y="788"/>
                    <a:pt x="7625" y="284"/>
                  </a:cubicBezTo>
                  <a:cubicBezTo>
                    <a:pt x="7554" y="168"/>
                    <a:pt x="7432" y="103"/>
                    <a:pt x="7297" y="103"/>
                  </a:cubicBezTo>
                  <a:cubicBezTo>
                    <a:pt x="7250" y="103"/>
                    <a:pt x="7201" y="111"/>
                    <a:pt x="7152" y="127"/>
                  </a:cubicBezTo>
                  <a:cubicBezTo>
                    <a:pt x="6994" y="221"/>
                    <a:pt x="6900" y="410"/>
                    <a:pt x="6994" y="599"/>
                  </a:cubicBezTo>
                  <a:cubicBezTo>
                    <a:pt x="7152" y="946"/>
                    <a:pt x="7247" y="1230"/>
                    <a:pt x="7215" y="1545"/>
                  </a:cubicBezTo>
                  <a:cubicBezTo>
                    <a:pt x="6931" y="1482"/>
                    <a:pt x="6679" y="1419"/>
                    <a:pt x="6364" y="1387"/>
                  </a:cubicBezTo>
                  <a:cubicBezTo>
                    <a:pt x="6270" y="851"/>
                    <a:pt x="5955" y="473"/>
                    <a:pt x="5577" y="95"/>
                  </a:cubicBezTo>
                  <a:cubicBezTo>
                    <a:pt x="5514" y="32"/>
                    <a:pt x="5419" y="1"/>
                    <a:pt x="53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60" name="Google Shape;11560;p71"/>
          <p:cNvSpPr/>
          <p:nvPr/>
        </p:nvSpPr>
        <p:spPr>
          <a:xfrm>
            <a:off x="1457848" y="1689004"/>
            <a:ext cx="297513" cy="334915"/>
          </a:xfrm>
          <a:custGeom>
            <a:avLst/>
            <a:gdLst/>
            <a:ahLst/>
            <a:cxnLst/>
            <a:rect l="l" t="t" r="r" b="b"/>
            <a:pathLst>
              <a:path w="10524" h="11847" extrusionOk="0">
                <a:moveTo>
                  <a:pt x="7278" y="662"/>
                </a:moveTo>
                <a:cubicBezTo>
                  <a:pt x="7499" y="662"/>
                  <a:pt x="7656" y="820"/>
                  <a:pt x="7656" y="1009"/>
                </a:cubicBezTo>
                <a:lnTo>
                  <a:pt x="7656" y="3151"/>
                </a:lnTo>
                <a:cubicBezTo>
                  <a:pt x="7404" y="3057"/>
                  <a:pt x="7184" y="2994"/>
                  <a:pt x="6932" y="2994"/>
                </a:cubicBezTo>
                <a:lnTo>
                  <a:pt x="6932" y="1009"/>
                </a:lnTo>
                <a:cubicBezTo>
                  <a:pt x="6932" y="820"/>
                  <a:pt x="7089" y="662"/>
                  <a:pt x="7278" y="662"/>
                </a:cubicBezTo>
                <a:close/>
                <a:moveTo>
                  <a:pt x="3120" y="662"/>
                </a:moveTo>
                <a:cubicBezTo>
                  <a:pt x="3309" y="662"/>
                  <a:pt x="3466" y="820"/>
                  <a:pt x="3466" y="1009"/>
                </a:cubicBezTo>
                <a:lnTo>
                  <a:pt x="3466" y="2994"/>
                </a:lnTo>
                <a:cubicBezTo>
                  <a:pt x="3246" y="3025"/>
                  <a:pt x="2994" y="3057"/>
                  <a:pt x="2773" y="3183"/>
                </a:cubicBezTo>
                <a:lnTo>
                  <a:pt x="2773" y="1009"/>
                </a:lnTo>
                <a:cubicBezTo>
                  <a:pt x="2773" y="820"/>
                  <a:pt x="2931" y="662"/>
                  <a:pt x="3120" y="662"/>
                </a:cubicBezTo>
                <a:close/>
                <a:moveTo>
                  <a:pt x="4506" y="1702"/>
                </a:moveTo>
                <a:cubicBezTo>
                  <a:pt x="4695" y="1702"/>
                  <a:pt x="4852" y="1860"/>
                  <a:pt x="4852" y="2049"/>
                </a:cubicBezTo>
                <a:lnTo>
                  <a:pt x="4852" y="3309"/>
                </a:lnTo>
                <a:cubicBezTo>
                  <a:pt x="4663" y="3183"/>
                  <a:pt x="4411" y="3057"/>
                  <a:pt x="4128" y="3025"/>
                </a:cubicBezTo>
                <a:lnTo>
                  <a:pt x="4128" y="2049"/>
                </a:lnTo>
                <a:cubicBezTo>
                  <a:pt x="4128" y="1860"/>
                  <a:pt x="4285" y="1702"/>
                  <a:pt x="4506" y="1702"/>
                </a:cubicBezTo>
                <a:close/>
                <a:moveTo>
                  <a:pt x="5861" y="1702"/>
                </a:moveTo>
                <a:cubicBezTo>
                  <a:pt x="6081" y="1702"/>
                  <a:pt x="6239" y="1860"/>
                  <a:pt x="6239" y="2049"/>
                </a:cubicBezTo>
                <a:lnTo>
                  <a:pt x="6239" y="3025"/>
                </a:lnTo>
                <a:cubicBezTo>
                  <a:pt x="5987" y="3120"/>
                  <a:pt x="5766" y="3183"/>
                  <a:pt x="5514" y="3340"/>
                </a:cubicBezTo>
                <a:lnTo>
                  <a:pt x="5514" y="2049"/>
                </a:lnTo>
                <a:cubicBezTo>
                  <a:pt x="5546" y="1860"/>
                  <a:pt x="5703" y="1702"/>
                  <a:pt x="5861" y="1702"/>
                </a:cubicBezTo>
                <a:close/>
                <a:moveTo>
                  <a:pt x="1733" y="1324"/>
                </a:moveTo>
                <a:cubicBezTo>
                  <a:pt x="1922" y="1324"/>
                  <a:pt x="2080" y="1482"/>
                  <a:pt x="2080" y="1702"/>
                </a:cubicBezTo>
                <a:lnTo>
                  <a:pt x="2080" y="3624"/>
                </a:lnTo>
                <a:cubicBezTo>
                  <a:pt x="2017" y="3687"/>
                  <a:pt x="1922" y="3781"/>
                  <a:pt x="1859" y="3907"/>
                </a:cubicBezTo>
                <a:cubicBezTo>
                  <a:pt x="1733" y="3687"/>
                  <a:pt x="1576" y="3529"/>
                  <a:pt x="1387" y="3435"/>
                </a:cubicBezTo>
                <a:lnTo>
                  <a:pt x="1387" y="1702"/>
                </a:lnTo>
                <a:cubicBezTo>
                  <a:pt x="1387" y="1482"/>
                  <a:pt x="1544" y="1324"/>
                  <a:pt x="1733" y="1324"/>
                </a:cubicBezTo>
                <a:close/>
                <a:moveTo>
                  <a:pt x="8665" y="1324"/>
                </a:moveTo>
                <a:cubicBezTo>
                  <a:pt x="8854" y="1324"/>
                  <a:pt x="9011" y="1482"/>
                  <a:pt x="9011" y="1702"/>
                </a:cubicBezTo>
                <a:lnTo>
                  <a:pt x="9011" y="3466"/>
                </a:lnTo>
                <a:cubicBezTo>
                  <a:pt x="8854" y="3592"/>
                  <a:pt x="8759" y="3750"/>
                  <a:pt x="8633" y="3907"/>
                </a:cubicBezTo>
                <a:cubicBezTo>
                  <a:pt x="8539" y="3781"/>
                  <a:pt x="8476" y="3687"/>
                  <a:pt x="8381" y="3592"/>
                </a:cubicBezTo>
                <a:lnTo>
                  <a:pt x="8349" y="3529"/>
                </a:lnTo>
                <a:lnTo>
                  <a:pt x="8349" y="1702"/>
                </a:lnTo>
                <a:cubicBezTo>
                  <a:pt x="8318" y="1482"/>
                  <a:pt x="8476" y="1324"/>
                  <a:pt x="8665" y="1324"/>
                </a:cubicBezTo>
                <a:close/>
                <a:moveTo>
                  <a:pt x="6774" y="3647"/>
                </a:moveTo>
                <a:cubicBezTo>
                  <a:pt x="7160" y="3647"/>
                  <a:pt x="7546" y="3797"/>
                  <a:pt x="7845" y="4096"/>
                </a:cubicBezTo>
                <a:cubicBezTo>
                  <a:pt x="8318" y="4569"/>
                  <a:pt x="8444" y="5294"/>
                  <a:pt x="8066" y="5892"/>
                </a:cubicBezTo>
                <a:cubicBezTo>
                  <a:pt x="7089" y="6176"/>
                  <a:pt x="6333" y="7058"/>
                  <a:pt x="6239" y="8098"/>
                </a:cubicBezTo>
                <a:lnTo>
                  <a:pt x="5199" y="9043"/>
                </a:lnTo>
                <a:lnTo>
                  <a:pt x="4128" y="8035"/>
                </a:lnTo>
                <a:cubicBezTo>
                  <a:pt x="4065" y="6995"/>
                  <a:pt x="3309" y="6144"/>
                  <a:pt x="2332" y="5892"/>
                </a:cubicBezTo>
                <a:cubicBezTo>
                  <a:pt x="1985" y="5325"/>
                  <a:pt x="2112" y="4569"/>
                  <a:pt x="2553" y="4096"/>
                </a:cubicBezTo>
                <a:cubicBezTo>
                  <a:pt x="2836" y="3813"/>
                  <a:pt x="3246" y="3655"/>
                  <a:pt x="3624" y="3655"/>
                </a:cubicBezTo>
                <a:cubicBezTo>
                  <a:pt x="4033" y="3655"/>
                  <a:pt x="4411" y="3813"/>
                  <a:pt x="4695" y="4096"/>
                </a:cubicBezTo>
                <a:lnTo>
                  <a:pt x="4915" y="4317"/>
                </a:lnTo>
                <a:lnTo>
                  <a:pt x="4978" y="4348"/>
                </a:lnTo>
                <a:cubicBezTo>
                  <a:pt x="5026" y="4411"/>
                  <a:pt x="5112" y="4443"/>
                  <a:pt x="5203" y="4443"/>
                </a:cubicBezTo>
                <a:cubicBezTo>
                  <a:pt x="5294" y="4443"/>
                  <a:pt x="5388" y="4411"/>
                  <a:pt x="5451" y="4348"/>
                </a:cubicBezTo>
                <a:lnTo>
                  <a:pt x="5703" y="4096"/>
                </a:lnTo>
                <a:cubicBezTo>
                  <a:pt x="6002" y="3797"/>
                  <a:pt x="6388" y="3647"/>
                  <a:pt x="6774" y="3647"/>
                </a:cubicBezTo>
                <a:close/>
                <a:moveTo>
                  <a:pt x="662" y="3813"/>
                </a:moveTo>
                <a:cubicBezTo>
                  <a:pt x="1103" y="3970"/>
                  <a:pt x="1418" y="4380"/>
                  <a:pt x="1418" y="4884"/>
                </a:cubicBezTo>
                <a:lnTo>
                  <a:pt x="1418" y="6176"/>
                </a:lnTo>
                <a:cubicBezTo>
                  <a:pt x="1418" y="6365"/>
                  <a:pt x="1576" y="6522"/>
                  <a:pt x="1765" y="6522"/>
                </a:cubicBezTo>
                <a:cubicBezTo>
                  <a:pt x="2679" y="6522"/>
                  <a:pt x="3435" y="7247"/>
                  <a:pt x="3435" y="8161"/>
                </a:cubicBezTo>
                <a:lnTo>
                  <a:pt x="3435" y="8224"/>
                </a:lnTo>
                <a:lnTo>
                  <a:pt x="3435" y="8980"/>
                </a:lnTo>
                <a:cubicBezTo>
                  <a:pt x="3435" y="9169"/>
                  <a:pt x="3592" y="9326"/>
                  <a:pt x="3781" y="9326"/>
                </a:cubicBezTo>
                <a:cubicBezTo>
                  <a:pt x="3970" y="9326"/>
                  <a:pt x="4128" y="9169"/>
                  <a:pt x="4128" y="8980"/>
                </a:cubicBezTo>
                <a:lnTo>
                  <a:pt x="4852" y="9610"/>
                </a:lnTo>
                <a:lnTo>
                  <a:pt x="4852" y="11059"/>
                </a:lnTo>
                <a:lnTo>
                  <a:pt x="2080" y="11059"/>
                </a:lnTo>
                <a:lnTo>
                  <a:pt x="2080" y="9925"/>
                </a:lnTo>
                <a:cubicBezTo>
                  <a:pt x="2080" y="9673"/>
                  <a:pt x="1985" y="9421"/>
                  <a:pt x="1765" y="9200"/>
                </a:cubicBezTo>
                <a:lnTo>
                  <a:pt x="1198" y="8633"/>
                </a:lnTo>
                <a:cubicBezTo>
                  <a:pt x="883" y="8287"/>
                  <a:pt x="662" y="7877"/>
                  <a:pt x="662" y="7404"/>
                </a:cubicBezTo>
                <a:lnTo>
                  <a:pt x="662" y="3813"/>
                </a:lnTo>
                <a:close/>
                <a:moveTo>
                  <a:pt x="9767" y="3844"/>
                </a:moveTo>
                <a:lnTo>
                  <a:pt x="9767" y="7436"/>
                </a:lnTo>
                <a:cubicBezTo>
                  <a:pt x="9767" y="7909"/>
                  <a:pt x="9578" y="8350"/>
                  <a:pt x="9263" y="8665"/>
                </a:cubicBezTo>
                <a:lnTo>
                  <a:pt x="8665" y="9263"/>
                </a:lnTo>
                <a:cubicBezTo>
                  <a:pt x="8476" y="9452"/>
                  <a:pt x="8349" y="9704"/>
                  <a:pt x="8349" y="9988"/>
                </a:cubicBezTo>
                <a:lnTo>
                  <a:pt x="8349" y="11153"/>
                </a:lnTo>
                <a:lnTo>
                  <a:pt x="5514" y="11153"/>
                </a:lnTo>
                <a:lnTo>
                  <a:pt x="5514" y="9736"/>
                </a:lnTo>
                <a:lnTo>
                  <a:pt x="6239" y="9043"/>
                </a:lnTo>
                <a:cubicBezTo>
                  <a:pt x="6270" y="9200"/>
                  <a:pt x="6396" y="9326"/>
                  <a:pt x="6585" y="9326"/>
                </a:cubicBezTo>
                <a:cubicBezTo>
                  <a:pt x="6774" y="9326"/>
                  <a:pt x="6932" y="9169"/>
                  <a:pt x="6932" y="8980"/>
                </a:cubicBezTo>
                <a:lnTo>
                  <a:pt x="6932" y="8255"/>
                </a:lnTo>
                <a:cubicBezTo>
                  <a:pt x="6932" y="7404"/>
                  <a:pt x="7530" y="6711"/>
                  <a:pt x="8349" y="6554"/>
                </a:cubicBezTo>
                <a:lnTo>
                  <a:pt x="8665" y="6554"/>
                </a:lnTo>
                <a:cubicBezTo>
                  <a:pt x="8854" y="6554"/>
                  <a:pt x="9011" y="6396"/>
                  <a:pt x="9011" y="6207"/>
                </a:cubicBezTo>
                <a:lnTo>
                  <a:pt x="9011" y="4916"/>
                </a:lnTo>
                <a:cubicBezTo>
                  <a:pt x="9011" y="4443"/>
                  <a:pt x="9326" y="4002"/>
                  <a:pt x="9767" y="3844"/>
                </a:cubicBezTo>
                <a:close/>
                <a:moveTo>
                  <a:pt x="3120" y="1"/>
                </a:moveTo>
                <a:cubicBezTo>
                  <a:pt x="2647" y="1"/>
                  <a:pt x="2238" y="316"/>
                  <a:pt x="2143" y="757"/>
                </a:cubicBezTo>
                <a:cubicBezTo>
                  <a:pt x="2017" y="694"/>
                  <a:pt x="1891" y="662"/>
                  <a:pt x="1733" y="662"/>
                </a:cubicBezTo>
                <a:cubicBezTo>
                  <a:pt x="1135" y="662"/>
                  <a:pt x="725" y="1135"/>
                  <a:pt x="725" y="1702"/>
                </a:cubicBezTo>
                <a:lnTo>
                  <a:pt x="725" y="3120"/>
                </a:lnTo>
                <a:cubicBezTo>
                  <a:pt x="599" y="3057"/>
                  <a:pt x="473" y="3057"/>
                  <a:pt x="347" y="3057"/>
                </a:cubicBezTo>
                <a:cubicBezTo>
                  <a:pt x="158" y="3057"/>
                  <a:pt x="1" y="3214"/>
                  <a:pt x="1" y="3435"/>
                </a:cubicBezTo>
                <a:lnTo>
                  <a:pt x="1" y="7436"/>
                </a:lnTo>
                <a:cubicBezTo>
                  <a:pt x="1" y="8066"/>
                  <a:pt x="253" y="8696"/>
                  <a:pt x="725" y="9169"/>
                </a:cubicBezTo>
                <a:lnTo>
                  <a:pt x="1292" y="9767"/>
                </a:lnTo>
                <a:cubicBezTo>
                  <a:pt x="1387" y="9830"/>
                  <a:pt x="1418" y="9925"/>
                  <a:pt x="1418" y="9988"/>
                </a:cubicBezTo>
                <a:lnTo>
                  <a:pt x="1418" y="11153"/>
                </a:lnTo>
                <a:lnTo>
                  <a:pt x="1072" y="11153"/>
                </a:lnTo>
                <a:cubicBezTo>
                  <a:pt x="883" y="11153"/>
                  <a:pt x="725" y="11311"/>
                  <a:pt x="725" y="11500"/>
                </a:cubicBezTo>
                <a:cubicBezTo>
                  <a:pt x="725" y="11689"/>
                  <a:pt x="883" y="11847"/>
                  <a:pt x="1072" y="11847"/>
                </a:cubicBezTo>
                <a:lnTo>
                  <a:pt x="9389" y="11847"/>
                </a:lnTo>
                <a:cubicBezTo>
                  <a:pt x="9578" y="11847"/>
                  <a:pt x="9736" y="11689"/>
                  <a:pt x="9736" y="11500"/>
                </a:cubicBezTo>
                <a:cubicBezTo>
                  <a:pt x="9736" y="11311"/>
                  <a:pt x="9578" y="11153"/>
                  <a:pt x="9389" y="11153"/>
                </a:cubicBezTo>
                <a:lnTo>
                  <a:pt x="9106" y="11153"/>
                </a:lnTo>
                <a:lnTo>
                  <a:pt x="9106" y="9988"/>
                </a:lnTo>
                <a:cubicBezTo>
                  <a:pt x="9106" y="9925"/>
                  <a:pt x="9137" y="9799"/>
                  <a:pt x="9232" y="9767"/>
                </a:cubicBezTo>
                <a:lnTo>
                  <a:pt x="9830" y="9169"/>
                </a:lnTo>
                <a:cubicBezTo>
                  <a:pt x="10271" y="8696"/>
                  <a:pt x="10523" y="8098"/>
                  <a:pt x="10523" y="7436"/>
                </a:cubicBezTo>
                <a:lnTo>
                  <a:pt x="10523" y="3466"/>
                </a:lnTo>
                <a:cubicBezTo>
                  <a:pt x="10492" y="3214"/>
                  <a:pt x="10334" y="3057"/>
                  <a:pt x="10114" y="3057"/>
                </a:cubicBezTo>
                <a:cubicBezTo>
                  <a:pt x="9956" y="3057"/>
                  <a:pt x="9862" y="3057"/>
                  <a:pt x="9704" y="3120"/>
                </a:cubicBezTo>
                <a:lnTo>
                  <a:pt x="9704" y="1702"/>
                </a:lnTo>
                <a:cubicBezTo>
                  <a:pt x="9704" y="1103"/>
                  <a:pt x="9232" y="662"/>
                  <a:pt x="8665" y="662"/>
                </a:cubicBezTo>
                <a:cubicBezTo>
                  <a:pt x="8539" y="662"/>
                  <a:pt x="8413" y="694"/>
                  <a:pt x="8286" y="757"/>
                </a:cubicBezTo>
                <a:cubicBezTo>
                  <a:pt x="8160" y="316"/>
                  <a:pt x="7751" y="1"/>
                  <a:pt x="7278" y="1"/>
                </a:cubicBezTo>
                <a:cubicBezTo>
                  <a:pt x="6711" y="1"/>
                  <a:pt x="6270" y="473"/>
                  <a:pt x="6270" y="1009"/>
                </a:cubicBezTo>
                <a:lnTo>
                  <a:pt x="6270" y="1103"/>
                </a:lnTo>
                <a:cubicBezTo>
                  <a:pt x="6144" y="1072"/>
                  <a:pt x="6050" y="1009"/>
                  <a:pt x="5924" y="1009"/>
                </a:cubicBezTo>
                <a:cubicBezTo>
                  <a:pt x="5640" y="1009"/>
                  <a:pt x="5388" y="1135"/>
                  <a:pt x="5199" y="1292"/>
                </a:cubicBezTo>
                <a:cubicBezTo>
                  <a:pt x="5010" y="1135"/>
                  <a:pt x="4758" y="1009"/>
                  <a:pt x="4506" y="1009"/>
                </a:cubicBezTo>
                <a:cubicBezTo>
                  <a:pt x="4380" y="1009"/>
                  <a:pt x="4254" y="1072"/>
                  <a:pt x="4128" y="1103"/>
                </a:cubicBezTo>
                <a:lnTo>
                  <a:pt x="4128" y="1009"/>
                </a:lnTo>
                <a:cubicBezTo>
                  <a:pt x="4128" y="442"/>
                  <a:pt x="3655" y="1"/>
                  <a:pt x="312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1" name="Google Shape;11561;p71"/>
          <p:cNvSpPr/>
          <p:nvPr/>
        </p:nvSpPr>
        <p:spPr>
          <a:xfrm>
            <a:off x="1437367" y="2112159"/>
            <a:ext cx="338477" cy="334689"/>
          </a:xfrm>
          <a:custGeom>
            <a:avLst/>
            <a:gdLst/>
            <a:ahLst/>
            <a:cxnLst/>
            <a:rect l="l" t="t" r="r" b="b"/>
            <a:pathLst>
              <a:path w="11973" h="11839" extrusionOk="0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62" name="Google Shape;11562;p71"/>
          <p:cNvGrpSpPr/>
          <p:nvPr/>
        </p:nvGrpSpPr>
        <p:grpSpPr>
          <a:xfrm>
            <a:off x="1498540" y="2529344"/>
            <a:ext cx="215559" cy="334915"/>
            <a:chOff x="-28043900" y="2701925"/>
            <a:chExt cx="190625" cy="296175"/>
          </a:xfrm>
        </p:grpSpPr>
        <p:sp>
          <p:nvSpPr>
            <p:cNvPr id="11563" name="Google Shape;11563;p71"/>
            <p:cNvSpPr/>
            <p:nvPr/>
          </p:nvSpPr>
          <p:spPr>
            <a:xfrm>
              <a:off x="-28043900" y="2701925"/>
              <a:ext cx="190625" cy="296175"/>
            </a:xfrm>
            <a:custGeom>
              <a:avLst/>
              <a:gdLst/>
              <a:ahLst/>
              <a:cxnLst/>
              <a:rect l="l" t="t" r="r" b="b"/>
              <a:pathLst>
                <a:path w="7625" h="11847" extrusionOk="0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4" name="Google Shape;11564;p71"/>
            <p:cNvSpPr/>
            <p:nvPr/>
          </p:nvSpPr>
          <p:spPr>
            <a:xfrm>
              <a:off x="-27976950" y="29106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5" name="Google Shape;11565;p71"/>
            <p:cNvSpPr/>
            <p:nvPr/>
          </p:nvSpPr>
          <p:spPr>
            <a:xfrm>
              <a:off x="-27924175" y="29279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6" name="Google Shape;11566;p71"/>
            <p:cNvSpPr/>
            <p:nvPr/>
          </p:nvSpPr>
          <p:spPr>
            <a:xfrm>
              <a:off x="-27976950" y="2946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7" name="Google Shape;11567;p71"/>
            <p:cNvSpPr/>
            <p:nvPr/>
          </p:nvSpPr>
          <p:spPr>
            <a:xfrm>
              <a:off x="-28010800" y="2893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68" name="Google Shape;11568;p71"/>
          <p:cNvGrpSpPr/>
          <p:nvPr/>
        </p:nvGrpSpPr>
        <p:grpSpPr>
          <a:xfrm>
            <a:off x="3553468" y="1689485"/>
            <a:ext cx="334915" cy="334010"/>
            <a:chOff x="-26215025" y="1971025"/>
            <a:chExt cx="296175" cy="295375"/>
          </a:xfrm>
        </p:grpSpPr>
        <p:sp>
          <p:nvSpPr>
            <p:cNvPr id="11569" name="Google Shape;11569;p71"/>
            <p:cNvSpPr/>
            <p:nvPr/>
          </p:nvSpPr>
          <p:spPr>
            <a:xfrm>
              <a:off x="-26092950" y="1971025"/>
              <a:ext cx="51225" cy="225275"/>
            </a:xfrm>
            <a:custGeom>
              <a:avLst/>
              <a:gdLst/>
              <a:ahLst/>
              <a:cxnLst/>
              <a:rect l="l" t="t" r="r" b="b"/>
              <a:pathLst>
                <a:path w="2049" h="9011" extrusionOk="0">
                  <a:moveTo>
                    <a:pt x="1009" y="7246"/>
                  </a:moveTo>
                  <a:cubicBezTo>
                    <a:pt x="1198" y="7593"/>
                    <a:pt x="1355" y="7877"/>
                    <a:pt x="1355" y="8003"/>
                  </a:cubicBezTo>
                  <a:cubicBezTo>
                    <a:pt x="1355" y="8192"/>
                    <a:pt x="1198" y="8349"/>
                    <a:pt x="1009" y="8349"/>
                  </a:cubicBezTo>
                  <a:cubicBezTo>
                    <a:pt x="820" y="8349"/>
                    <a:pt x="662" y="8192"/>
                    <a:pt x="662" y="8003"/>
                  </a:cubicBezTo>
                  <a:cubicBezTo>
                    <a:pt x="694" y="7877"/>
                    <a:pt x="820" y="7562"/>
                    <a:pt x="1009" y="7246"/>
                  </a:cubicBezTo>
                  <a:close/>
                  <a:moveTo>
                    <a:pt x="977" y="0"/>
                  </a:moveTo>
                  <a:cubicBezTo>
                    <a:pt x="788" y="0"/>
                    <a:pt x="631" y="158"/>
                    <a:pt x="631" y="347"/>
                  </a:cubicBezTo>
                  <a:lnTo>
                    <a:pt x="631" y="6490"/>
                  </a:lnTo>
                  <a:cubicBezTo>
                    <a:pt x="536" y="6616"/>
                    <a:pt x="410" y="6774"/>
                    <a:pt x="316" y="6963"/>
                  </a:cubicBezTo>
                  <a:cubicBezTo>
                    <a:pt x="32" y="7562"/>
                    <a:pt x="1" y="7845"/>
                    <a:pt x="1" y="8003"/>
                  </a:cubicBezTo>
                  <a:cubicBezTo>
                    <a:pt x="1" y="8601"/>
                    <a:pt x="473" y="9011"/>
                    <a:pt x="1009" y="9011"/>
                  </a:cubicBezTo>
                  <a:cubicBezTo>
                    <a:pt x="1576" y="9011"/>
                    <a:pt x="2048" y="8538"/>
                    <a:pt x="2048" y="8003"/>
                  </a:cubicBezTo>
                  <a:cubicBezTo>
                    <a:pt x="2048" y="7845"/>
                    <a:pt x="1985" y="7593"/>
                    <a:pt x="1639" y="6963"/>
                  </a:cubicBezTo>
                  <a:cubicBezTo>
                    <a:pt x="1513" y="6774"/>
                    <a:pt x="1418" y="6585"/>
                    <a:pt x="1324" y="6490"/>
                  </a:cubicBezTo>
                  <a:lnTo>
                    <a:pt x="1324" y="347"/>
                  </a:lnTo>
                  <a:cubicBezTo>
                    <a:pt x="1324" y="158"/>
                    <a:pt x="1166" y="0"/>
                    <a:pt x="9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0" name="Google Shape;11570;p71"/>
            <p:cNvSpPr/>
            <p:nvPr/>
          </p:nvSpPr>
          <p:spPr>
            <a:xfrm>
              <a:off x="-26179575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1" name="Google Shape;11571;p71"/>
            <p:cNvSpPr/>
            <p:nvPr/>
          </p:nvSpPr>
          <p:spPr>
            <a:xfrm>
              <a:off x="-26163050" y="2178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2" name="Google Shape;11572;p71"/>
            <p:cNvSpPr/>
            <p:nvPr/>
          </p:nvSpPr>
          <p:spPr>
            <a:xfrm>
              <a:off x="-26145725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3" name="Google Shape;11573;p71"/>
            <p:cNvSpPr/>
            <p:nvPr/>
          </p:nvSpPr>
          <p:spPr>
            <a:xfrm>
              <a:off x="-25988975" y="2178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662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4" name="Google Shape;11574;p71"/>
            <p:cNvSpPr/>
            <p:nvPr/>
          </p:nvSpPr>
          <p:spPr>
            <a:xfrm>
              <a:off x="-260063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5" name="Google Shape;11575;p71"/>
            <p:cNvSpPr/>
            <p:nvPr/>
          </p:nvSpPr>
          <p:spPr>
            <a:xfrm>
              <a:off x="-25972450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6" name="Google Shape;11576;p71"/>
            <p:cNvSpPr/>
            <p:nvPr/>
          </p:nvSpPr>
          <p:spPr>
            <a:xfrm>
              <a:off x="-26215025" y="2108850"/>
              <a:ext cx="296175" cy="157550"/>
            </a:xfrm>
            <a:custGeom>
              <a:avLst/>
              <a:gdLst/>
              <a:ahLst/>
              <a:cxnLst/>
              <a:rect l="l" t="t" r="r" b="b"/>
              <a:pathLst>
                <a:path w="11847" h="6302" extrusionOk="0">
                  <a:moveTo>
                    <a:pt x="4128" y="725"/>
                  </a:moveTo>
                  <a:cubicBezTo>
                    <a:pt x="3970" y="946"/>
                    <a:pt x="3844" y="1198"/>
                    <a:pt x="3781" y="1418"/>
                  </a:cubicBezTo>
                  <a:cubicBezTo>
                    <a:pt x="3781" y="1450"/>
                    <a:pt x="3749" y="1513"/>
                    <a:pt x="3749" y="1544"/>
                  </a:cubicBezTo>
                  <a:cubicBezTo>
                    <a:pt x="3403" y="1355"/>
                    <a:pt x="2993" y="1261"/>
                    <a:pt x="2615" y="1261"/>
                  </a:cubicBezTo>
                  <a:cubicBezTo>
                    <a:pt x="2111" y="1261"/>
                    <a:pt x="1450" y="1418"/>
                    <a:pt x="1166" y="1891"/>
                  </a:cubicBezTo>
                  <a:cubicBezTo>
                    <a:pt x="1040" y="2080"/>
                    <a:pt x="851" y="2175"/>
                    <a:pt x="694" y="2175"/>
                  </a:cubicBezTo>
                  <a:lnTo>
                    <a:pt x="694" y="1072"/>
                  </a:lnTo>
                  <a:cubicBezTo>
                    <a:pt x="694" y="851"/>
                    <a:pt x="851" y="725"/>
                    <a:pt x="1040" y="725"/>
                  </a:cubicBezTo>
                  <a:close/>
                  <a:moveTo>
                    <a:pt x="10775" y="725"/>
                  </a:moveTo>
                  <a:cubicBezTo>
                    <a:pt x="10964" y="725"/>
                    <a:pt x="11122" y="883"/>
                    <a:pt x="11122" y="1072"/>
                  </a:cubicBezTo>
                  <a:lnTo>
                    <a:pt x="11122" y="2175"/>
                  </a:lnTo>
                  <a:cubicBezTo>
                    <a:pt x="10933" y="2175"/>
                    <a:pt x="10775" y="2080"/>
                    <a:pt x="10649" y="1891"/>
                  </a:cubicBezTo>
                  <a:cubicBezTo>
                    <a:pt x="10429" y="1513"/>
                    <a:pt x="10050" y="1261"/>
                    <a:pt x="9546" y="1261"/>
                  </a:cubicBezTo>
                  <a:cubicBezTo>
                    <a:pt x="9074" y="1261"/>
                    <a:pt x="8696" y="1513"/>
                    <a:pt x="8444" y="1891"/>
                  </a:cubicBezTo>
                  <a:cubicBezTo>
                    <a:pt x="8412" y="1985"/>
                    <a:pt x="8349" y="2049"/>
                    <a:pt x="8286" y="2143"/>
                  </a:cubicBezTo>
                  <a:cubicBezTo>
                    <a:pt x="8255" y="1828"/>
                    <a:pt x="8097" y="1355"/>
                    <a:pt x="7719" y="725"/>
                  </a:cubicBezTo>
                  <a:close/>
                  <a:moveTo>
                    <a:pt x="9609" y="1922"/>
                  </a:moveTo>
                  <a:cubicBezTo>
                    <a:pt x="9830" y="1922"/>
                    <a:pt x="9987" y="2049"/>
                    <a:pt x="10113" y="2206"/>
                  </a:cubicBezTo>
                  <a:cubicBezTo>
                    <a:pt x="10334" y="2616"/>
                    <a:pt x="10744" y="2836"/>
                    <a:pt x="11185" y="2836"/>
                  </a:cubicBezTo>
                  <a:lnTo>
                    <a:pt x="11185" y="5546"/>
                  </a:lnTo>
                  <a:lnTo>
                    <a:pt x="694" y="5546"/>
                  </a:lnTo>
                  <a:lnTo>
                    <a:pt x="694" y="2931"/>
                  </a:lnTo>
                  <a:cubicBezTo>
                    <a:pt x="1135" y="2931"/>
                    <a:pt x="1576" y="2679"/>
                    <a:pt x="1765" y="2301"/>
                  </a:cubicBezTo>
                  <a:cubicBezTo>
                    <a:pt x="1828" y="2143"/>
                    <a:pt x="2143" y="2017"/>
                    <a:pt x="2615" y="2017"/>
                  </a:cubicBezTo>
                  <a:cubicBezTo>
                    <a:pt x="3056" y="2017"/>
                    <a:pt x="3371" y="2175"/>
                    <a:pt x="3497" y="2301"/>
                  </a:cubicBezTo>
                  <a:lnTo>
                    <a:pt x="3529" y="2364"/>
                  </a:lnTo>
                  <a:cubicBezTo>
                    <a:pt x="3529" y="2395"/>
                    <a:pt x="3560" y="2395"/>
                    <a:pt x="3560" y="2395"/>
                  </a:cubicBezTo>
                  <a:cubicBezTo>
                    <a:pt x="3560" y="2868"/>
                    <a:pt x="3686" y="3309"/>
                    <a:pt x="3939" y="3718"/>
                  </a:cubicBezTo>
                  <a:cubicBezTo>
                    <a:pt x="4317" y="4380"/>
                    <a:pt x="4947" y="4758"/>
                    <a:pt x="5671" y="4852"/>
                  </a:cubicBezTo>
                  <a:lnTo>
                    <a:pt x="5923" y="4852"/>
                  </a:lnTo>
                  <a:cubicBezTo>
                    <a:pt x="7121" y="4852"/>
                    <a:pt x="8097" y="4033"/>
                    <a:pt x="8286" y="2868"/>
                  </a:cubicBezTo>
                  <a:cubicBezTo>
                    <a:pt x="8727" y="2773"/>
                    <a:pt x="8916" y="2458"/>
                    <a:pt x="9074" y="2206"/>
                  </a:cubicBezTo>
                  <a:cubicBezTo>
                    <a:pt x="9200" y="2017"/>
                    <a:pt x="9357" y="1922"/>
                    <a:pt x="9609" y="192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5955"/>
                  </a:lnTo>
                  <a:cubicBezTo>
                    <a:pt x="0" y="6144"/>
                    <a:pt x="158" y="6302"/>
                    <a:pt x="347" y="6302"/>
                  </a:cubicBezTo>
                  <a:lnTo>
                    <a:pt x="11500" y="6302"/>
                  </a:lnTo>
                  <a:cubicBezTo>
                    <a:pt x="11689" y="6302"/>
                    <a:pt x="11846" y="6144"/>
                    <a:pt x="11846" y="5955"/>
                  </a:cubicBezTo>
                  <a:lnTo>
                    <a:pt x="11846" y="1072"/>
                  </a:lnTo>
                  <a:cubicBezTo>
                    <a:pt x="11846" y="505"/>
                    <a:pt x="11374" y="1"/>
                    <a:pt x="10775" y="1"/>
                  </a:cubicBezTo>
                  <a:lnTo>
                    <a:pt x="7089" y="1"/>
                  </a:lnTo>
                  <a:cubicBezTo>
                    <a:pt x="6963" y="1"/>
                    <a:pt x="6837" y="64"/>
                    <a:pt x="6774" y="190"/>
                  </a:cubicBezTo>
                  <a:cubicBezTo>
                    <a:pt x="6679" y="316"/>
                    <a:pt x="6711" y="442"/>
                    <a:pt x="6774" y="568"/>
                  </a:cubicBezTo>
                  <a:lnTo>
                    <a:pt x="6805" y="599"/>
                  </a:lnTo>
                  <a:cubicBezTo>
                    <a:pt x="7341" y="1387"/>
                    <a:pt x="7625" y="2017"/>
                    <a:pt x="7625" y="2490"/>
                  </a:cubicBezTo>
                  <a:cubicBezTo>
                    <a:pt x="7625" y="3435"/>
                    <a:pt x="6868" y="4191"/>
                    <a:pt x="5923" y="4191"/>
                  </a:cubicBezTo>
                  <a:lnTo>
                    <a:pt x="5734" y="4191"/>
                  </a:lnTo>
                  <a:cubicBezTo>
                    <a:pt x="5230" y="4128"/>
                    <a:pt x="4789" y="3813"/>
                    <a:pt x="4506" y="3340"/>
                  </a:cubicBezTo>
                  <a:cubicBezTo>
                    <a:pt x="4191" y="2836"/>
                    <a:pt x="4159" y="2206"/>
                    <a:pt x="4411" y="1702"/>
                  </a:cubicBezTo>
                  <a:cubicBezTo>
                    <a:pt x="4506" y="1387"/>
                    <a:pt x="4758" y="977"/>
                    <a:pt x="5041" y="599"/>
                  </a:cubicBezTo>
                  <a:lnTo>
                    <a:pt x="5073" y="568"/>
                  </a:lnTo>
                  <a:cubicBezTo>
                    <a:pt x="5136" y="442"/>
                    <a:pt x="5136" y="316"/>
                    <a:pt x="5073" y="190"/>
                  </a:cubicBezTo>
                  <a:cubicBezTo>
                    <a:pt x="4978" y="95"/>
                    <a:pt x="4884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77" name="Google Shape;11577;p71"/>
          <p:cNvGrpSpPr/>
          <p:nvPr/>
        </p:nvGrpSpPr>
        <p:grpSpPr>
          <a:xfrm>
            <a:off x="3553015" y="2112969"/>
            <a:ext cx="335819" cy="333134"/>
            <a:chOff x="-26215825" y="2341200"/>
            <a:chExt cx="296975" cy="294600"/>
          </a:xfrm>
        </p:grpSpPr>
        <p:sp>
          <p:nvSpPr>
            <p:cNvPr id="11578" name="Google Shape;11578;p71"/>
            <p:cNvSpPr/>
            <p:nvPr/>
          </p:nvSpPr>
          <p:spPr>
            <a:xfrm>
              <a:off x="-26215025" y="2463275"/>
              <a:ext cx="296175" cy="172525"/>
            </a:xfrm>
            <a:custGeom>
              <a:avLst/>
              <a:gdLst/>
              <a:ahLst/>
              <a:cxnLst/>
              <a:rect l="l" t="t" r="r" b="b"/>
              <a:pathLst>
                <a:path w="11847" h="6901" extrusionOk="0">
                  <a:moveTo>
                    <a:pt x="10113" y="725"/>
                  </a:moveTo>
                  <a:cubicBezTo>
                    <a:pt x="10712" y="725"/>
                    <a:pt x="11122" y="1198"/>
                    <a:pt x="11122" y="1734"/>
                  </a:cubicBezTo>
                  <a:cubicBezTo>
                    <a:pt x="11122" y="2332"/>
                    <a:pt x="10649" y="2773"/>
                    <a:pt x="10113" y="2773"/>
                  </a:cubicBezTo>
                  <a:lnTo>
                    <a:pt x="6994" y="2773"/>
                  </a:lnTo>
                  <a:cubicBezTo>
                    <a:pt x="6616" y="2773"/>
                    <a:pt x="6301" y="2458"/>
                    <a:pt x="6301" y="2049"/>
                  </a:cubicBezTo>
                  <a:cubicBezTo>
                    <a:pt x="6301" y="1860"/>
                    <a:pt x="6396" y="1671"/>
                    <a:pt x="6553" y="1545"/>
                  </a:cubicBezTo>
                  <a:cubicBezTo>
                    <a:pt x="6837" y="1891"/>
                    <a:pt x="7247" y="2080"/>
                    <a:pt x="7688" y="2080"/>
                  </a:cubicBezTo>
                  <a:cubicBezTo>
                    <a:pt x="8255" y="2080"/>
                    <a:pt x="8727" y="1671"/>
                    <a:pt x="9137" y="1293"/>
                  </a:cubicBezTo>
                  <a:cubicBezTo>
                    <a:pt x="9452" y="977"/>
                    <a:pt x="9767" y="725"/>
                    <a:pt x="10113" y="725"/>
                  </a:cubicBezTo>
                  <a:close/>
                  <a:moveTo>
                    <a:pt x="7656" y="3466"/>
                  </a:moveTo>
                  <a:lnTo>
                    <a:pt x="7656" y="4853"/>
                  </a:lnTo>
                  <a:lnTo>
                    <a:pt x="6963" y="4853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3"/>
                  </a:lnTo>
                  <a:lnTo>
                    <a:pt x="8381" y="4853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3"/>
                  </a:lnTo>
                  <a:lnTo>
                    <a:pt x="9767" y="4853"/>
                  </a:lnTo>
                  <a:lnTo>
                    <a:pt x="9767" y="3466"/>
                  </a:lnTo>
                  <a:lnTo>
                    <a:pt x="10113" y="3466"/>
                  </a:lnTo>
                  <a:cubicBezTo>
                    <a:pt x="10240" y="3466"/>
                    <a:pt x="10334" y="3466"/>
                    <a:pt x="10460" y="3435"/>
                  </a:cubicBezTo>
                  <a:close/>
                  <a:moveTo>
                    <a:pt x="2993" y="4128"/>
                  </a:moveTo>
                  <a:cubicBezTo>
                    <a:pt x="3371" y="4128"/>
                    <a:pt x="3781" y="4254"/>
                    <a:pt x="4128" y="4412"/>
                  </a:cubicBezTo>
                  <a:lnTo>
                    <a:pt x="5829" y="5325"/>
                  </a:lnTo>
                  <a:cubicBezTo>
                    <a:pt x="6049" y="5451"/>
                    <a:pt x="6364" y="5514"/>
                    <a:pt x="6648" y="5514"/>
                  </a:cubicBezTo>
                  <a:lnTo>
                    <a:pt x="10838" y="5514"/>
                  </a:lnTo>
                  <a:cubicBezTo>
                    <a:pt x="11027" y="5514"/>
                    <a:pt x="11185" y="5672"/>
                    <a:pt x="11185" y="5861"/>
                  </a:cubicBezTo>
                  <a:cubicBezTo>
                    <a:pt x="11185" y="6050"/>
                    <a:pt x="10964" y="6239"/>
                    <a:pt x="10775" y="6239"/>
                  </a:cubicBezTo>
                  <a:lnTo>
                    <a:pt x="6616" y="6239"/>
                  </a:lnTo>
                  <a:cubicBezTo>
                    <a:pt x="6459" y="6239"/>
                    <a:pt x="6238" y="6176"/>
                    <a:pt x="6144" y="6113"/>
                  </a:cubicBezTo>
                  <a:lnTo>
                    <a:pt x="4443" y="5199"/>
                  </a:lnTo>
                  <a:cubicBezTo>
                    <a:pt x="4002" y="4979"/>
                    <a:pt x="3497" y="4853"/>
                    <a:pt x="2993" y="4853"/>
                  </a:cubicBezTo>
                  <a:lnTo>
                    <a:pt x="694" y="4853"/>
                  </a:lnTo>
                  <a:lnTo>
                    <a:pt x="694" y="4128"/>
                  </a:lnTo>
                  <a:close/>
                  <a:moveTo>
                    <a:pt x="10113" y="1"/>
                  </a:moveTo>
                  <a:cubicBezTo>
                    <a:pt x="9515" y="1"/>
                    <a:pt x="9042" y="442"/>
                    <a:pt x="8664" y="788"/>
                  </a:cubicBezTo>
                  <a:cubicBezTo>
                    <a:pt x="8349" y="1104"/>
                    <a:pt x="8034" y="1387"/>
                    <a:pt x="7656" y="1387"/>
                  </a:cubicBezTo>
                  <a:cubicBezTo>
                    <a:pt x="7404" y="1387"/>
                    <a:pt x="7121" y="1230"/>
                    <a:pt x="7026" y="946"/>
                  </a:cubicBezTo>
                  <a:cubicBezTo>
                    <a:pt x="6973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6" y="757"/>
                  </a:cubicBezTo>
                  <a:cubicBezTo>
                    <a:pt x="6018" y="914"/>
                    <a:pt x="5577" y="1450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70" y="4758"/>
                    <a:pt x="6207" y="4727"/>
                    <a:pt x="6144" y="4695"/>
                  </a:cubicBezTo>
                  <a:lnTo>
                    <a:pt x="4443" y="3781"/>
                  </a:lnTo>
                  <a:cubicBezTo>
                    <a:pt x="4002" y="3561"/>
                    <a:pt x="3497" y="3435"/>
                    <a:pt x="2993" y="3435"/>
                  </a:cubicBezTo>
                  <a:lnTo>
                    <a:pt x="347" y="3435"/>
                  </a:lnTo>
                  <a:cubicBezTo>
                    <a:pt x="158" y="3435"/>
                    <a:pt x="0" y="3592"/>
                    <a:pt x="0" y="3781"/>
                  </a:cubicBezTo>
                  <a:lnTo>
                    <a:pt x="0" y="5168"/>
                  </a:lnTo>
                  <a:cubicBezTo>
                    <a:pt x="0" y="5357"/>
                    <a:pt x="158" y="5514"/>
                    <a:pt x="347" y="5514"/>
                  </a:cubicBezTo>
                  <a:lnTo>
                    <a:pt x="2993" y="5514"/>
                  </a:lnTo>
                  <a:cubicBezTo>
                    <a:pt x="3371" y="5514"/>
                    <a:pt x="3781" y="5640"/>
                    <a:pt x="4128" y="5798"/>
                  </a:cubicBezTo>
                  <a:lnTo>
                    <a:pt x="5829" y="6711"/>
                  </a:lnTo>
                  <a:cubicBezTo>
                    <a:pt x="6049" y="6806"/>
                    <a:pt x="6364" y="6900"/>
                    <a:pt x="6648" y="6900"/>
                  </a:cubicBezTo>
                  <a:lnTo>
                    <a:pt x="10838" y="6900"/>
                  </a:lnTo>
                  <a:cubicBezTo>
                    <a:pt x="11405" y="6900"/>
                    <a:pt x="11846" y="6428"/>
                    <a:pt x="11846" y="5861"/>
                  </a:cubicBezTo>
                  <a:cubicBezTo>
                    <a:pt x="11846" y="5451"/>
                    <a:pt x="11563" y="5042"/>
                    <a:pt x="11122" y="4884"/>
                  </a:cubicBezTo>
                  <a:lnTo>
                    <a:pt x="11122" y="3088"/>
                  </a:lnTo>
                  <a:cubicBezTo>
                    <a:pt x="11563" y="2805"/>
                    <a:pt x="11846" y="2301"/>
                    <a:pt x="11846" y="1734"/>
                  </a:cubicBezTo>
                  <a:cubicBezTo>
                    <a:pt x="11846" y="788"/>
                    <a:pt x="11059" y="1"/>
                    <a:pt x="10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9" name="Google Shape;11579;p71"/>
            <p:cNvSpPr/>
            <p:nvPr/>
          </p:nvSpPr>
          <p:spPr>
            <a:xfrm>
              <a:off x="-26215825" y="2341200"/>
              <a:ext cx="296975" cy="119750"/>
            </a:xfrm>
            <a:custGeom>
              <a:avLst/>
              <a:gdLst/>
              <a:ahLst/>
              <a:cxnLst/>
              <a:rect l="l" t="t" r="r" b="b"/>
              <a:pathLst>
                <a:path w="11879" h="4790" extrusionOk="0">
                  <a:moveTo>
                    <a:pt x="10807" y="1702"/>
                  </a:moveTo>
                  <a:cubicBezTo>
                    <a:pt x="10996" y="1702"/>
                    <a:pt x="11154" y="1859"/>
                    <a:pt x="11154" y="2048"/>
                  </a:cubicBezTo>
                  <a:cubicBezTo>
                    <a:pt x="11154" y="2237"/>
                    <a:pt x="10996" y="2395"/>
                    <a:pt x="10807" y="2395"/>
                  </a:cubicBezTo>
                  <a:lnTo>
                    <a:pt x="10461" y="2395"/>
                  </a:lnTo>
                  <a:lnTo>
                    <a:pt x="10461" y="1702"/>
                  </a:lnTo>
                  <a:close/>
                  <a:moveTo>
                    <a:pt x="2112" y="788"/>
                  </a:moveTo>
                  <a:lnTo>
                    <a:pt x="9484" y="1292"/>
                  </a:lnTo>
                  <a:cubicBezTo>
                    <a:pt x="9641" y="1355"/>
                    <a:pt x="9799" y="1450"/>
                    <a:pt x="9799" y="1670"/>
                  </a:cubicBezTo>
                  <a:lnTo>
                    <a:pt x="9799" y="2489"/>
                  </a:lnTo>
                  <a:cubicBezTo>
                    <a:pt x="9799" y="2647"/>
                    <a:pt x="9673" y="2805"/>
                    <a:pt x="9515" y="2836"/>
                  </a:cubicBezTo>
                  <a:lnTo>
                    <a:pt x="2112" y="3907"/>
                  </a:lnTo>
                  <a:lnTo>
                    <a:pt x="2112" y="788"/>
                  </a:lnTo>
                  <a:close/>
                  <a:moveTo>
                    <a:pt x="726" y="725"/>
                  </a:moveTo>
                  <a:lnTo>
                    <a:pt x="1450" y="757"/>
                  </a:lnTo>
                  <a:lnTo>
                    <a:pt x="1450" y="3970"/>
                  </a:lnTo>
                  <a:lnTo>
                    <a:pt x="726" y="4065"/>
                  </a:lnTo>
                  <a:lnTo>
                    <a:pt x="726" y="725"/>
                  </a:lnTo>
                  <a:close/>
                  <a:moveTo>
                    <a:pt x="379" y="1"/>
                  </a:moveTo>
                  <a:cubicBezTo>
                    <a:pt x="316" y="1"/>
                    <a:pt x="190" y="32"/>
                    <a:pt x="95" y="64"/>
                  </a:cubicBezTo>
                  <a:cubicBezTo>
                    <a:pt x="32" y="158"/>
                    <a:pt x="1" y="221"/>
                    <a:pt x="1" y="316"/>
                  </a:cubicBezTo>
                  <a:lnTo>
                    <a:pt x="1" y="4506"/>
                  </a:lnTo>
                  <a:cubicBezTo>
                    <a:pt x="32" y="4569"/>
                    <a:pt x="64" y="4695"/>
                    <a:pt x="127" y="4726"/>
                  </a:cubicBezTo>
                  <a:cubicBezTo>
                    <a:pt x="221" y="4758"/>
                    <a:pt x="284" y="4789"/>
                    <a:pt x="379" y="4789"/>
                  </a:cubicBezTo>
                  <a:lnTo>
                    <a:pt x="410" y="4789"/>
                  </a:lnTo>
                  <a:lnTo>
                    <a:pt x="9578" y="3498"/>
                  </a:lnTo>
                  <a:cubicBezTo>
                    <a:pt x="9862" y="3466"/>
                    <a:pt x="10145" y="3309"/>
                    <a:pt x="10303" y="3057"/>
                  </a:cubicBezTo>
                  <a:lnTo>
                    <a:pt x="10870" y="3057"/>
                  </a:lnTo>
                  <a:cubicBezTo>
                    <a:pt x="11437" y="3057"/>
                    <a:pt x="11878" y="2584"/>
                    <a:pt x="11878" y="2048"/>
                  </a:cubicBezTo>
                  <a:cubicBezTo>
                    <a:pt x="11878" y="1481"/>
                    <a:pt x="11406" y="1009"/>
                    <a:pt x="10870" y="1009"/>
                  </a:cubicBezTo>
                  <a:lnTo>
                    <a:pt x="10272" y="1009"/>
                  </a:lnTo>
                  <a:cubicBezTo>
                    <a:pt x="10114" y="788"/>
                    <a:pt x="9830" y="662"/>
                    <a:pt x="9515" y="631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0" name="Google Shape;11580;p71"/>
          <p:cNvGrpSpPr/>
          <p:nvPr/>
        </p:nvGrpSpPr>
        <p:grpSpPr>
          <a:xfrm>
            <a:off x="3583307" y="2529796"/>
            <a:ext cx="275237" cy="334010"/>
            <a:chOff x="-26179575" y="2710600"/>
            <a:chExt cx="243400" cy="295375"/>
          </a:xfrm>
        </p:grpSpPr>
        <p:sp>
          <p:nvSpPr>
            <p:cNvPr id="11581" name="Google Shape;11581;p71"/>
            <p:cNvSpPr/>
            <p:nvPr/>
          </p:nvSpPr>
          <p:spPr>
            <a:xfrm>
              <a:off x="-26179575" y="2710600"/>
              <a:ext cx="243400" cy="295375"/>
            </a:xfrm>
            <a:custGeom>
              <a:avLst/>
              <a:gdLst/>
              <a:ahLst/>
              <a:cxnLst/>
              <a:rect l="l" t="t" r="r" b="b"/>
              <a:pathLst>
                <a:path w="9736" h="11815" extrusionOk="0">
                  <a:moveTo>
                    <a:pt x="7719" y="693"/>
                  </a:moveTo>
                  <a:cubicBezTo>
                    <a:pt x="7845" y="977"/>
                    <a:pt x="7971" y="1166"/>
                    <a:pt x="8191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3"/>
                    <a:pt x="1008" y="693"/>
                  </a:cubicBezTo>
                  <a:close/>
                  <a:moveTo>
                    <a:pt x="8979" y="2080"/>
                  </a:moveTo>
                  <a:lnTo>
                    <a:pt x="8979" y="11153"/>
                  </a:lnTo>
                  <a:lnTo>
                    <a:pt x="2048" y="11153"/>
                  </a:lnTo>
                  <a:lnTo>
                    <a:pt x="2048" y="2080"/>
                  </a:lnTo>
                  <a:close/>
                  <a:moveTo>
                    <a:pt x="662" y="2048"/>
                  </a:moveTo>
                  <a:cubicBezTo>
                    <a:pt x="788" y="2080"/>
                    <a:pt x="882" y="2111"/>
                    <a:pt x="1008" y="2111"/>
                  </a:cubicBezTo>
                  <a:lnTo>
                    <a:pt x="1355" y="2111"/>
                  </a:lnTo>
                  <a:lnTo>
                    <a:pt x="1355" y="11185"/>
                  </a:lnTo>
                  <a:cubicBezTo>
                    <a:pt x="977" y="11153"/>
                    <a:pt x="662" y="10838"/>
                    <a:pt x="662" y="10460"/>
                  </a:cubicBezTo>
                  <a:lnTo>
                    <a:pt x="662" y="2048"/>
                  </a:ln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09"/>
                  </a:cubicBezTo>
                  <a:lnTo>
                    <a:pt x="0" y="10428"/>
                  </a:lnTo>
                  <a:cubicBezTo>
                    <a:pt x="0" y="11185"/>
                    <a:pt x="630" y="11815"/>
                    <a:pt x="1355" y="11815"/>
                  </a:cubicBezTo>
                  <a:lnTo>
                    <a:pt x="9357" y="11815"/>
                  </a:lnTo>
                  <a:cubicBezTo>
                    <a:pt x="9578" y="11815"/>
                    <a:pt x="9735" y="11657"/>
                    <a:pt x="9735" y="11468"/>
                  </a:cubicBezTo>
                  <a:lnTo>
                    <a:pt x="9672" y="1733"/>
                  </a:lnTo>
                  <a:cubicBezTo>
                    <a:pt x="9672" y="1576"/>
                    <a:pt x="9609" y="1450"/>
                    <a:pt x="9452" y="1418"/>
                  </a:cubicBezTo>
                  <a:cubicBezTo>
                    <a:pt x="8885" y="1229"/>
                    <a:pt x="8443" y="788"/>
                    <a:pt x="8254" y="221"/>
                  </a:cubicBezTo>
                  <a:cubicBezTo>
                    <a:pt x="8223" y="63"/>
                    <a:pt x="8065" y="0"/>
                    <a:pt x="7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2" name="Google Shape;11582;p71"/>
            <p:cNvSpPr/>
            <p:nvPr/>
          </p:nvSpPr>
          <p:spPr>
            <a:xfrm>
              <a:off x="-26092950" y="2797225"/>
              <a:ext cx="120525" cy="121325"/>
            </a:xfrm>
            <a:custGeom>
              <a:avLst/>
              <a:gdLst/>
              <a:ahLst/>
              <a:cxnLst/>
              <a:rect l="l" t="t" r="r" b="b"/>
              <a:pathLst>
                <a:path w="4821" h="4853" extrusionOk="0">
                  <a:moveTo>
                    <a:pt x="2742" y="694"/>
                  </a:moveTo>
                  <a:lnTo>
                    <a:pt x="2742" y="1734"/>
                  </a:lnTo>
                  <a:cubicBezTo>
                    <a:pt x="2742" y="1923"/>
                    <a:pt x="2899" y="2080"/>
                    <a:pt x="3088" y="2080"/>
                  </a:cubicBezTo>
                  <a:lnTo>
                    <a:pt x="4128" y="2080"/>
                  </a:lnTo>
                  <a:lnTo>
                    <a:pt x="4128" y="2805"/>
                  </a:lnTo>
                  <a:lnTo>
                    <a:pt x="3088" y="2805"/>
                  </a:lnTo>
                  <a:cubicBezTo>
                    <a:pt x="2899" y="2805"/>
                    <a:pt x="2742" y="2962"/>
                    <a:pt x="2742" y="3151"/>
                  </a:cubicBezTo>
                  <a:lnTo>
                    <a:pt x="2742" y="4160"/>
                  </a:lnTo>
                  <a:lnTo>
                    <a:pt x="2048" y="4160"/>
                  </a:lnTo>
                  <a:lnTo>
                    <a:pt x="2048" y="3151"/>
                  </a:lnTo>
                  <a:cubicBezTo>
                    <a:pt x="2048" y="2962"/>
                    <a:pt x="1891" y="2805"/>
                    <a:pt x="1670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670" y="2080"/>
                  </a:lnTo>
                  <a:cubicBezTo>
                    <a:pt x="1891" y="2080"/>
                    <a:pt x="2048" y="1923"/>
                    <a:pt x="2048" y="1734"/>
                  </a:cubicBezTo>
                  <a:lnTo>
                    <a:pt x="2048" y="694"/>
                  </a:lnTo>
                  <a:close/>
                  <a:moveTo>
                    <a:pt x="1733" y="1"/>
                  </a:moveTo>
                  <a:cubicBezTo>
                    <a:pt x="1513" y="1"/>
                    <a:pt x="1355" y="158"/>
                    <a:pt x="1355" y="347"/>
                  </a:cubicBezTo>
                  <a:lnTo>
                    <a:pt x="1355" y="1387"/>
                  </a:lnTo>
                  <a:lnTo>
                    <a:pt x="347" y="1387"/>
                  </a:lnTo>
                  <a:cubicBezTo>
                    <a:pt x="158" y="1387"/>
                    <a:pt x="1" y="1545"/>
                    <a:pt x="1" y="1734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55" y="3466"/>
                  </a:lnTo>
                  <a:lnTo>
                    <a:pt x="1355" y="4475"/>
                  </a:lnTo>
                  <a:cubicBezTo>
                    <a:pt x="1355" y="4695"/>
                    <a:pt x="1513" y="4853"/>
                    <a:pt x="1733" y="4853"/>
                  </a:cubicBezTo>
                  <a:lnTo>
                    <a:pt x="3088" y="4853"/>
                  </a:lnTo>
                  <a:cubicBezTo>
                    <a:pt x="3309" y="4853"/>
                    <a:pt x="3466" y="4695"/>
                    <a:pt x="3466" y="4475"/>
                  </a:cubicBezTo>
                  <a:lnTo>
                    <a:pt x="3466" y="3466"/>
                  </a:lnTo>
                  <a:lnTo>
                    <a:pt x="4474" y="3466"/>
                  </a:lnTo>
                  <a:cubicBezTo>
                    <a:pt x="4663" y="3466"/>
                    <a:pt x="4821" y="3309"/>
                    <a:pt x="4821" y="3120"/>
                  </a:cubicBezTo>
                  <a:lnTo>
                    <a:pt x="4821" y="1734"/>
                  </a:lnTo>
                  <a:cubicBezTo>
                    <a:pt x="4821" y="1545"/>
                    <a:pt x="4663" y="1387"/>
                    <a:pt x="4474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3" name="Google Shape;11583;p71"/>
            <p:cNvSpPr/>
            <p:nvPr/>
          </p:nvSpPr>
          <p:spPr>
            <a:xfrm>
              <a:off x="-26094525" y="2954750"/>
              <a:ext cx="122100" cy="17350"/>
            </a:xfrm>
            <a:custGeom>
              <a:avLst/>
              <a:gdLst/>
              <a:ahLst/>
              <a:cxnLst/>
              <a:rect l="l" t="t" r="r" b="b"/>
              <a:pathLst>
                <a:path w="4884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37" y="694"/>
                  </a:lnTo>
                  <a:cubicBezTo>
                    <a:pt x="4726" y="694"/>
                    <a:pt x="4884" y="536"/>
                    <a:pt x="4884" y="347"/>
                  </a:cubicBezTo>
                  <a:cubicBezTo>
                    <a:pt x="4884" y="158"/>
                    <a:pt x="4726" y="1"/>
                    <a:pt x="45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4" name="Google Shape;11584;p71"/>
          <p:cNvGrpSpPr/>
          <p:nvPr/>
        </p:nvGrpSpPr>
        <p:grpSpPr>
          <a:xfrm>
            <a:off x="5672692" y="1689485"/>
            <a:ext cx="318886" cy="334010"/>
            <a:chOff x="-24328675" y="1971025"/>
            <a:chExt cx="282000" cy="295375"/>
          </a:xfrm>
        </p:grpSpPr>
        <p:sp>
          <p:nvSpPr>
            <p:cNvPr id="11585" name="Google Shape;11585;p71"/>
            <p:cNvSpPr/>
            <p:nvPr/>
          </p:nvSpPr>
          <p:spPr>
            <a:xfrm>
              <a:off x="-24217625" y="209232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1009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09" y="1418"/>
                  </a:cubicBezTo>
                  <a:cubicBezTo>
                    <a:pt x="820" y="1418"/>
                    <a:pt x="663" y="1260"/>
                    <a:pt x="663" y="1071"/>
                  </a:cubicBezTo>
                  <a:cubicBezTo>
                    <a:pt x="663" y="851"/>
                    <a:pt x="820" y="693"/>
                    <a:pt x="1009" y="693"/>
                  </a:cubicBezTo>
                  <a:close/>
                  <a:moveTo>
                    <a:pt x="1009" y="0"/>
                  </a:moveTo>
                  <a:cubicBezTo>
                    <a:pt x="442" y="0"/>
                    <a:pt x="1" y="473"/>
                    <a:pt x="1" y="1008"/>
                  </a:cubicBezTo>
                  <a:cubicBezTo>
                    <a:pt x="1" y="1607"/>
                    <a:pt x="474" y="2048"/>
                    <a:pt x="1009" y="2048"/>
                  </a:cubicBezTo>
                  <a:cubicBezTo>
                    <a:pt x="1576" y="2048"/>
                    <a:pt x="2049" y="1575"/>
                    <a:pt x="2049" y="1008"/>
                  </a:cubicBezTo>
                  <a:cubicBezTo>
                    <a:pt x="2080" y="473"/>
                    <a:pt x="1608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6" name="Google Shape;11586;p71"/>
            <p:cNvSpPr/>
            <p:nvPr/>
          </p:nvSpPr>
          <p:spPr>
            <a:xfrm>
              <a:off x="-24328675" y="1971025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2017" y="2080"/>
                  </a:moveTo>
                  <a:cubicBezTo>
                    <a:pt x="2206" y="2080"/>
                    <a:pt x="2364" y="2237"/>
                    <a:pt x="2364" y="2458"/>
                  </a:cubicBezTo>
                  <a:cubicBezTo>
                    <a:pt x="2364" y="2647"/>
                    <a:pt x="2206" y="2804"/>
                    <a:pt x="2017" y="2804"/>
                  </a:cubicBezTo>
                  <a:cubicBezTo>
                    <a:pt x="1797" y="2804"/>
                    <a:pt x="1639" y="2647"/>
                    <a:pt x="1639" y="2458"/>
                  </a:cubicBezTo>
                  <a:cubicBezTo>
                    <a:pt x="1639" y="2237"/>
                    <a:pt x="1797" y="2080"/>
                    <a:pt x="2017" y="2080"/>
                  </a:cubicBezTo>
                  <a:close/>
                  <a:moveTo>
                    <a:pt x="5451" y="662"/>
                  </a:moveTo>
                  <a:cubicBezTo>
                    <a:pt x="5861" y="662"/>
                    <a:pt x="6302" y="1198"/>
                    <a:pt x="6617" y="2080"/>
                  </a:cubicBezTo>
                  <a:cubicBezTo>
                    <a:pt x="6680" y="2237"/>
                    <a:pt x="6743" y="2458"/>
                    <a:pt x="6806" y="2647"/>
                  </a:cubicBezTo>
                  <a:cubicBezTo>
                    <a:pt x="6365" y="2804"/>
                    <a:pt x="5955" y="2962"/>
                    <a:pt x="5451" y="3151"/>
                  </a:cubicBezTo>
                  <a:cubicBezTo>
                    <a:pt x="5042" y="2962"/>
                    <a:pt x="4569" y="2773"/>
                    <a:pt x="4128" y="2647"/>
                  </a:cubicBezTo>
                  <a:cubicBezTo>
                    <a:pt x="4191" y="2458"/>
                    <a:pt x="4254" y="2237"/>
                    <a:pt x="4317" y="2080"/>
                  </a:cubicBezTo>
                  <a:cubicBezTo>
                    <a:pt x="4632" y="1229"/>
                    <a:pt x="5073" y="662"/>
                    <a:pt x="5451" y="662"/>
                  </a:cubicBezTo>
                  <a:close/>
                  <a:moveTo>
                    <a:pt x="3970" y="3308"/>
                  </a:moveTo>
                  <a:cubicBezTo>
                    <a:pt x="4191" y="3403"/>
                    <a:pt x="4411" y="3466"/>
                    <a:pt x="4632" y="3560"/>
                  </a:cubicBezTo>
                  <a:cubicBezTo>
                    <a:pt x="4506" y="3623"/>
                    <a:pt x="4380" y="3718"/>
                    <a:pt x="4254" y="3781"/>
                  </a:cubicBezTo>
                  <a:cubicBezTo>
                    <a:pt x="4128" y="3875"/>
                    <a:pt x="4002" y="3938"/>
                    <a:pt x="3844" y="4033"/>
                  </a:cubicBezTo>
                  <a:lnTo>
                    <a:pt x="3970" y="3308"/>
                  </a:lnTo>
                  <a:close/>
                  <a:moveTo>
                    <a:pt x="6963" y="3340"/>
                  </a:moveTo>
                  <a:lnTo>
                    <a:pt x="7089" y="4064"/>
                  </a:lnTo>
                  <a:cubicBezTo>
                    <a:pt x="6963" y="3970"/>
                    <a:pt x="6806" y="3907"/>
                    <a:pt x="6680" y="3812"/>
                  </a:cubicBezTo>
                  <a:cubicBezTo>
                    <a:pt x="6554" y="3718"/>
                    <a:pt x="6396" y="3655"/>
                    <a:pt x="6302" y="3592"/>
                  </a:cubicBezTo>
                  <a:cubicBezTo>
                    <a:pt x="6522" y="3497"/>
                    <a:pt x="6774" y="3403"/>
                    <a:pt x="6963" y="3340"/>
                  </a:cubicBezTo>
                  <a:close/>
                  <a:moveTo>
                    <a:pt x="10240" y="4285"/>
                  </a:moveTo>
                  <a:cubicBezTo>
                    <a:pt x="10271" y="4285"/>
                    <a:pt x="10366" y="4285"/>
                    <a:pt x="10397" y="4317"/>
                  </a:cubicBezTo>
                  <a:cubicBezTo>
                    <a:pt x="10460" y="4380"/>
                    <a:pt x="10523" y="4443"/>
                    <a:pt x="10555" y="4537"/>
                  </a:cubicBezTo>
                  <a:cubicBezTo>
                    <a:pt x="10586" y="4600"/>
                    <a:pt x="10555" y="4726"/>
                    <a:pt x="10492" y="4821"/>
                  </a:cubicBezTo>
                  <a:cubicBezTo>
                    <a:pt x="10452" y="4920"/>
                    <a:pt x="10336" y="4982"/>
                    <a:pt x="10225" y="4982"/>
                  </a:cubicBezTo>
                  <a:cubicBezTo>
                    <a:pt x="10160" y="4982"/>
                    <a:pt x="10097" y="4961"/>
                    <a:pt x="10051" y="4915"/>
                  </a:cubicBezTo>
                  <a:cubicBezTo>
                    <a:pt x="9956" y="4884"/>
                    <a:pt x="9925" y="4821"/>
                    <a:pt x="9893" y="4726"/>
                  </a:cubicBezTo>
                  <a:cubicBezTo>
                    <a:pt x="9830" y="4663"/>
                    <a:pt x="9893" y="4537"/>
                    <a:pt x="9925" y="4443"/>
                  </a:cubicBezTo>
                  <a:cubicBezTo>
                    <a:pt x="9988" y="4348"/>
                    <a:pt x="10114" y="4285"/>
                    <a:pt x="10240" y="4285"/>
                  </a:cubicBezTo>
                  <a:close/>
                  <a:moveTo>
                    <a:pt x="8922" y="2925"/>
                  </a:moveTo>
                  <a:cubicBezTo>
                    <a:pt x="9452" y="2925"/>
                    <a:pt x="9823" y="3054"/>
                    <a:pt x="9956" y="3277"/>
                  </a:cubicBezTo>
                  <a:cubicBezTo>
                    <a:pt x="9988" y="3340"/>
                    <a:pt x="10019" y="3466"/>
                    <a:pt x="10019" y="3592"/>
                  </a:cubicBezTo>
                  <a:cubicBezTo>
                    <a:pt x="9704" y="3623"/>
                    <a:pt x="9452" y="3812"/>
                    <a:pt x="9295" y="4096"/>
                  </a:cubicBezTo>
                  <a:cubicBezTo>
                    <a:pt x="9137" y="4317"/>
                    <a:pt x="9137" y="4600"/>
                    <a:pt x="9169" y="4884"/>
                  </a:cubicBezTo>
                  <a:cubicBezTo>
                    <a:pt x="9169" y="4978"/>
                    <a:pt x="9200" y="5010"/>
                    <a:pt x="9232" y="5041"/>
                  </a:cubicBezTo>
                  <a:cubicBezTo>
                    <a:pt x="9169" y="5167"/>
                    <a:pt x="9043" y="5293"/>
                    <a:pt x="8917" y="5388"/>
                  </a:cubicBezTo>
                  <a:cubicBezTo>
                    <a:pt x="8570" y="5073"/>
                    <a:pt x="8224" y="4821"/>
                    <a:pt x="7814" y="4537"/>
                  </a:cubicBezTo>
                  <a:cubicBezTo>
                    <a:pt x="7783" y="4033"/>
                    <a:pt x="7719" y="3560"/>
                    <a:pt x="7625" y="3119"/>
                  </a:cubicBezTo>
                  <a:cubicBezTo>
                    <a:pt x="7814" y="3088"/>
                    <a:pt x="8035" y="3025"/>
                    <a:pt x="8192" y="2993"/>
                  </a:cubicBezTo>
                  <a:cubicBezTo>
                    <a:pt x="8459" y="2947"/>
                    <a:pt x="8704" y="2925"/>
                    <a:pt x="8922" y="2925"/>
                  </a:cubicBezTo>
                  <a:close/>
                  <a:moveTo>
                    <a:pt x="2868" y="3088"/>
                  </a:moveTo>
                  <a:lnTo>
                    <a:pt x="3340" y="3182"/>
                  </a:lnTo>
                  <a:cubicBezTo>
                    <a:pt x="3246" y="3623"/>
                    <a:pt x="3183" y="4096"/>
                    <a:pt x="3151" y="4600"/>
                  </a:cubicBezTo>
                  <a:cubicBezTo>
                    <a:pt x="2742" y="4884"/>
                    <a:pt x="2364" y="5199"/>
                    <a:pt x="2049" y="5482"/>
                  </a:cubicBezTo>
                  <a:cubicBezTo>
                    <a:pt x="1891" y="5325"/>
                    <a:pt x="1765" y="5199"/>
                    <a:pt x="1639" y="5041"/>
                  </a:cubicBezTo>
                  <a:cubicBezTo>
                    <a:pt x="1009" y="4253"/>
                    <a:pt x="788" y="3623"/>
                    <a:pt x="977" y="3308"/>
                  </a:cubicBezTo>
                  <a:cubicBezTo>
                    <a:pt x="1009" y="3245"/>
                    <a:pt x="1103" y="3151"/>
                    <a:pt x="1198" y="3119"/>
                  </a:cubicBezTo>
                  <a:cubicBezTo>
                    <a:pt x="1419" y="3340"/>
                    <a:pt x="1671" y="3497"/>
                    <a:pt x="1986" y="3497"/>
                  </a:cubicBezTo>
                  <a:cubicBezTo>
                    <a:pt x="2364" y="3497"/>
                    <a:pt x="2679" y="3308"/>
                    <a:pt x="2868" y="3088"/>
                  </a:cubicBezTo>
                  <a:close/>
                  <a:moveTo>
                    <a:pt x="3057" y="5451"/>
                  </a:moveTo>
                  <a:lnTo>
                    <a:pt x="3057" y="5923"/>
                  </a:lnTo>
                  <a:lnTo>
                    <a:pt x="3057" y="6364"/>
                  </a:lnTo>
                  <a:cubicBezTo>
                    <a:pt x="2868" y="6207"/>
                    <a:pt x="2679" y="6049"/>
                    <a:pt x="2521" y="5923"/>
                  </a:cubicBezTo>
                  <a:cubicBezTo>
                    <a:pt x="2679" y="5766"/>
                    <a:pt x="2868" y="5577"/>
                    <a:pt x="3057" y="5451"/>
                  </a:cubicBezTo>
                  <a:close/>
                  <a:moveTo>
                    <a:pt x="7909" y="5451"/>
                  </a:moveTo>
                  <a:cubicBezTo>
                    <a:pt x="8098" y="5577"/>
                    <a:pt x="8318" y="5766"/>
                    <a:pt x="8476" y="5923"/>
                  </a:cubicBezTo>
                  <a:cubicBezTo>
                    <a:pt x="8318" y="6081"/>
                    <a:pt x="8098" y="6238"/>
                    <a:pt x="7909" y="6364"/>
                  </a:cubicBezTo>
                  <a:lnTo>
                    <a:pt x="7909" y="5923"/>
                  </a:lnTo>
                  <a:lnTo>
                    <a:pt x="7909" y="5451"/>
                  </a:lnTo>
                  <a:close/>
                  <a:moveTo>
                    <a:pt x="5483" y="3938"/>
                  </a:moveTo>
                  <a:cubicBezTo>
                    <a:pt x="5735" y="4096"/>
                    <a:pt x="6050" y="4253"/>
                    <a:pt x="6333" y="4411"/>
                  </a:cubicBezTo>
                  <a:cubicBezTo>
                    <a:pt x="6617" y="4569"/>
                    <a:pt x="6900" y="4758"/>
                    <a:pt x="7152" y="4915"/>
                  </a:cubicBezTo>
                  <a:cubicBezTo>
                    <a:pt x="7184" y="5230"/>
                    <a:pt x="7184" y="5545"/>
                    <a:pt x="7184" y="5923"/>
                  </a:cubicBezTo>
                  <a:cubicBezTo>
                    <a:pt x="7184" y="6238"/>
                    <a:pt x="7184" y="6585"/>
                    <a:pt x="7152" y="6900"/>
                  </a:cubicBezTo>
                  <a:cubicBezTo>
                    <a:pt x="6932" y="7057"/>
                    <a:pt x="6648" y="7246"/>
                    <a:pt x="6333" y="7404"/>
                  </a:cubicBezTo>
                  <a:cubicBezTo>
                    <a:pt x="6050" y="7562"/>
                    <a:pt x="5735" y="7719"/>
                    <a:pt x="5483" y="7877"/>
                  </a:cubicBezTo>
                  <a:cubicBezTo>
                    <a:pt x="5199" y="7719"/>
                    <a:pt x="4884" y="7562"/>
                    <a:pt x="4601" y="7404"/>
                  </a:cubicBezTo>
                  <a:cubicBezTo>
                    <a:pt x="4317" y="7246"/>
                    <a:pt x="4065" y="7057"/>
                    <a:pt x="3781" y="6900"/>
                  </a:cubicBezTo>
                  <a:cubicBezTo>
                    <a:pt x="3750" y="6585"/>
                    <a:pt x="3750" y="6238"/>
                    <a:pt x="3750" y="5923"/>
                  </a:cubicBezTo>
                  <a:cubicBezTo>
                    <a:pt x="3750" y="5577"/>
                    <a:pt x="3750" y="5230"/>
                    <a:pt x="3781" y="4915"/>
                  </a:cubicBezTo>
                  <a:cubicBezTo>
                    <a:pt x="4065" y="4726"/>
                    <a:pt x="4317" y="4569"/>
                    <a:pt x="4601" y="4411"/>
                  </a:cubicBezTo>
                  <a:cubicBezTo>
                    <a:pt x="4884" y="4253"/>
                    <a:pt x="5199" y="4096"/>
                    <a:pt x="5483" y="3938"/>
                  </a:cubicBezTo>
                  <a:close/>
                  <a:moveTo>
                    <a:pt x="3876" y="7751"/>
                  </a:moveTo>
                  <a:cubicBezTo>
                    <a:pt x="4002" y="7845"/>
                    <a:pt x="4159" y="7908"/>
                    <a:pt x="4285" y="8003"/>
                  </a:cubicBezTo>
                  <a:cubicBezTo>
                    <a:pt x="4411" y="8066"/>
                    <a:pt x="4506" y="8160"/>
                    <a:pt x="4664" y="8223"/>
                  </a:cubicBezTo>
                  <a:cubicBezTo>
                    <a:pt x="4443" y="8318"/>
                    <a:pt x="4191" y="8444"/>
                    <a:pt x="4002" y="8475"/>
                  </a:cubicBezTo>
                  <a:lnTo>
                    <a:pt x="3876" y="7751"/>
                  </a:lnTo>
                  <a:close/>
                  <a:moveTo>
                    <a:pt x="7089" y="7751"/>
                  </a:moveTo>
                  <a:lnTo>
                    <a:pt x="6963" y="8475"/>
                  </a:lnTo>
                  <a:cubicBezTo>
                    <a:pt x="6711" y="8381"/>
                    <a:pt x="6522" y="8318"/>
                    <a:pt x="6302" y="8223"/>
                  </a:cubicBezTo>
                  <a:cubicBezTo>
                    <a:pt x="6396" y="8160"/>
                    <a:pt x="6554" y="8066"/>
                    <a:pt x="6680" y="8003"/>
                  </a:cubicBezTo>
                  <a:cubicBezTo>
                    <a:pt x="6806" y="7908"/>
                    <a:pt x="6963" y="7845"/>
                    <a:pt x="7089" y="7751"/>
                  </a:cubicBezTo>
                  <a:close/>
                  <a:moveTo>
                    <a:pt x="1986" y="6396"/>
                  </a:moveTo>
                  <a:cubicBezTo>
                    <a:pt x="2364" y="6711"/>
                    <a:pt x="2710" y="6963"/>
                    <a:pt x="3088" y="7278"/>
                  </a:cubicBezTo>
                  <a:cubicBezTo>
                    <a:pt x="3151" y="7814"/>
                    <a:pt x="3214" y="8286"/>
                    <a:pt x="3309" y="8696"/>
                  </a:cubicBezTo>
                  <a:cubicBezTo>
                    <a:pt x="3088" y="8727"/>
                    <a:pt x="2931" y="8790"/>
                    <a:pt x="2742" y="8790"/>
                  </a:cubicBezTo>
                  <a:cubicBezTo>
                    <a:pt x="2475" y="8836"/>
                    <a:pt x="2230" y="8858"/>
                    <a:pt x="2011" y="8858"/>
                  </a:cubicBezTo>
                  <a:cubicBezTo>
                    <a:pt x="1482" y="8858"/>
                    <a:pt x="1111" y="8730"/>
                    <a:pt x="977" y="8507"/>
                  </a:cubicBezTo>
                  <a:cubicBezTo>
                    <a:pt x="788" y="8160"/>
                    <a:pt x="1009" y="7530"/>
                    <a:pt x="1608" y="6805"/>
                  </a:cubicBezTo>
                  <a:cubicBezTo>
                    <a:pt x="1734" y="6648"/>
                    <a:pt x="1828" y="6553"/>
                    <a:pt x="1986" y="6396"/>
                  </a:cubicBezTo>
                  <a:close/>
                  <a:moveTo>
                    <a:pt x="8980" y="6364"/>
                  </a:moveTo>
                  <a:cubicBezTo>
                    <a:pt x="9137" y="6553"/>
                    <a:pt x="9232" y="6648"/>
                    <a:pt x="9358" y="6805"/>
                  </a:cubicBezTo>
                  <a:cubicBezTo>
                    <a:pt x="9956" y="7530"/>
                    <a:pt x="10177" y="8160"/>
                    <a:pt x="9988" y="8507"/>
                  </a:cubicBezTo>
                  <a:cubicBezTo>
                    <a:pt x="9858" y="8745"/>
                    <a:pt x="9505" y="8864"/>
                    <a:pt x="9000" y="8864"/>
                  </a:cubicBezTo>
                  <a:cubicBezTo>
                    <a:pt x="8770" y="8864"/>
                    <a:pt x="8509" y="8839"/>
                    <a:pt x="8224" y="8790"/>
                  </a:cubicBezTo>
                  <a:cubicBezTo>
                    <a:pt x="8035" y="8727"/>
                    <a:pt x="7877" y="8696"/>
                    <a:pt x="7656" y="8664"/>
                  </a:cubicBezTo>
                  <a:cubicBezTo>
                    <a:pt x="7751" y="8223"/>
                    <a:pt x="7814" y="7751"/>
                    <a:pt x="7877" y="7246"/>
                  </a:cubicBezTo>
                  <a:cubicBezTo>
                    <a:pt x="8255" y="6963"/>
                    <a:pt x="8665" y="6648"/>
                    <a:pt x="8980" y="6364"/>
                  </a:cubicBezTo>
                  <a:close/>
                  <a:moveTo>
                    <a:pt x="4159" y="10334"/>
                  </a:moveTo>
                  <a:cubicBezTo>
                    <a:pt x="4285" y="10334"/>
                    <a:pt x="4411" y="10397"/>
                    <a:pt x="4474" y="10491"/>
                  </a:cubicBezTo>
                  <a:cubicBezTo>
                    <a:pt x="4537" y="10554"/>
                    <a:pt x="4537" y="10649"/>
                    <a:pt x="4537" y="10743"/>
                  </a:cubicBezTo>
                  <a:cubicBezTo>
                    <a:pt x="4474" y="10838"/>
                    <a:pt x="4443" y="10901"/>
                    <a:pt x="4380" y="10964"/>
                  </a:cubicBezTo>
                  <a:cubicBezTo>
                    <a:pt x="4319" y="10994"/>
                    <a:pt x="4259" y="11008"/>
                    <a:pt x="4200" y="11008"/>
                  </a:cubicBezTo>
                  <a:cubicBezTo>
                    <a:pt x="4076" y="11008"/>
                    <a:pt x="3962" y="10945"/>
                    <a:pt x="3876" y="10838"/>
                  </a:cubicBezTo>
                  <a:cubicBezTo>
                    <a:pt x="3844" y="10743"/>
                    <a:pt x="3844" y="10680"/>
                    <a:pt x="3844" y="10554"/>
                  </a:cubicBezTo>
                  <a:cubicBezTo>
                    <a:pt x="3876" y="10491"/>
                    <a:pt x="3939" y="10397"/>
                    <a:pt x="4002" y="10365"/>
                  </a:cubicBezTo>
                  <a:cubicBezTo>
                    <a:pt x="4033" y="10334"/>
                    <a:pt x="4128" y="10334"/>
                    <a:pt x="4159" y="10334"/>
                  </a:cubicBezTo>
                  <a:close/>
                  <a:moveTo>
                    <a:pt x="5420" y="8664"/>
                  </a:moveTo>
                  <a:cubicBezTo>
                    <a:pt x="5861" y="8853"/>
                    <a:pt x="6333" y="9042"/>
                    <a:pt x="6774" y="9168"/>
                  </a:cubicBezTo>
                  <a:cubicBezTo>
                    <a:pt x="6774" y="9326"/>
                    <a:pt x="6680" y="9515"/>
                    <a:pt x="6617" y="9735"/>
                  </a:cubicBezTo>
                  <a:cubicBezTo>
                    <a:pt x="6302" y="10586"/>
                    <a:pt x="5861" y="11153"/>
                    <a:pt x="5451" y="11153"/>
                  </a:cubicBezTo>
                  <a:cubicBezTo>
                    <a:pt x="5388" y="11153"/>
                    <a:pt x="5262" y="11090"/>
                    <a:pt x="5136" y="11059"/>
                  </a:cubicBezTo>
                  <a:cubicBezTo>
                    <a:pt x="5136" y="11027"/>
                    <a:pt x="5199" y="10996"/>
                    <a:pt x="5199" y="10933"/>
                  </a:cubicBezTo>
                  <a:cubicBezTo>
                    <a:pt x="5262" y="10680"/>
                    <a:pt x="5231" y="10397"/>
                    <a:pt x="5073" y="10145"/>
                  </a:cubicBezTo>
                  <a:cubicBezTo>
                    <a:pt x="4916" y="9830"/>
                    <a:pt x="4601" y="9704"/>
                    <a:pt x="4254" y="9641"/>
                  </a:cubicBezTo>
                  <a:cubicBezTo>
                    <a:pt x="4191" y="9483"/>
                    <a:pt x="4128" y="9326"/>
                    <a:pt x="4096" y="9168"/>
                  </a:cubicBezTo>
                  <a:cubicBezTo>
                    <a:pt x="4506" y="9011"/>
                    <a:pt x="4947" y="8853"/>
                    <a:pt x="5420" y="8664"/>
                  </a:cubicBezTo>
                  <a:close/>
                  <a:moveTo>
                    <a:pt x="5420" y="0"/>
                  </a:moveTo>
                  <a:cubicBezTo>
                    <a:pt x="4727" y="0"/>
                    <a:pt x="4096" y="662"/>
                    <a:pt x="3624" y="1859"/>
                  </a:cubicBezTo>
                  <a:cubicBezTo>
                    <a:pt x="3529" y="2048"/>
                    <a:pt x="3498" y="2237"/>
                    <a:pt x="3403" y="2458"/>
                  </a:cubicBezTo>
                  <a:cubicBezTo>
                    <a:pt x="3246" y="2395"/>
                    <a:pt x="3151" y="2363"/>
                    <a:pt x="2994" y="2363"/>
                  </a:cubicBezTo>
                  <a:cubicBezTo>
                    <a:pt x="2962" y="1828"/>
                    <a:pt x="2521" y="1418"/>
                    <a:pt x="1954" y="1418"/>
                  </a:cubicBezTo>
                  <a:cubicBezTo>
                    <a:pt x="1387" y="1418"/>
                    <a:pt x="946" y="1891"/>
                    <a:pt x="946" y="2426"/>
                  </a:cubicBezTo>
                  <a:cubicBezTo>
                    <a:pt x="662" y="2552"/>
                    <a:pt x="473" y="2710"/>
                    <a:pt x="347" y="2962"/>
                  </a:cubicBezTo>
                  <a:cubicBezTo>
                    <a:pt x="1" y="3592"/>
                    <a:pt x="221" y="4443"/>
                    <a:pt x="1072" y="5419"/>
                  </a:cubicBezTo>
                  <a:cubicBezTo>
                    <a:pt x="1166" y="5577"/>
                    <a:pt x="1324" y="5766"/>
                    <a:pt x="1482" y="5892"/>
                  </a:cubicBezTo>
                  <a:cubicBezTo>
                    <a:pt x="1324" y="6049"/>
                    <a:pt x="1229" y="6207"/>
                    <a:pt x="1072" y="6364"/>
                  </a:cubicBezTo>
                  <a:cubicBezTo>
                    <a:pt x="221" y="7372"/>
                    <a:pt x="1" y="8223"/>
                    <a:pt x="347" y="8853"/>
                  </a:cubicBezTo>
                  <a:cubicBezTo>
                    <a:pt x="631" y="9326"/>
                    <a:pt x="1166" y="9578"/>
                    <a:pt x="2017" y="9578"/>
                  </a:cubicBezTo>
                  <a:cubicBezTo>
                    <a:pt x="2269" y="9578"/>
                    <a:pt x="2553" y="9515"/>
                    <a:pt x="2868" y="9483"/>
                  </a:cubicBezTo>
                  <a:lnTo>
                    <a:pt x="3466" y="9357"/>
                  </a:lnTo>
                  <a:cubicBezTo>
                    <a:pt x="3498" y="9515"/>
                    <a:pt x="3529" y="9704"/>
                    <a:pt x="3624" y="9798"/>
                  </a:cubicBezTo>
                  <a:cubicBezTo>
                    <a:pt x="3403" y="9956"/>
                    <a:pt x="3246" y="10145"/>
                    <a:pt x="3183" y="10397"/>
                  </a:cubicBezTo>
                  <a:cubicBezTo>
                    <a:pt x="3120" y="10680"/>
                    <a:pt x="3151" y="10933"/>
                    <a:pt x="3309" y="11185"/>
                  </a:cubicBezTo>
                  <a:cubicBezTo>
                    <a:pt x="3498" y="11500"/>
                    <a:pt x="3844" y="11689"/>
                    <a:pt x="4222" y="11689"/>
                  </a:cubicBezTo>
                  <a:cubicBezTo>
                    <a:pt x="4380" y="11689"/>
                    <a:pt x="4569" y="11657"/>
                    <a:pt x="4727" y="11531"/>
                  </a:cubicBezTo>
                  <a:cubicBezTo>
                    <a:pt x="4947" y="11689"/>
                    <a:pt x="5199" y="11815"/>
                    <a:pt x="5483" y="11815"/>
                  </a:cubicBezTo>
                  <a:cubicBezTo>
                    <a:pt x="6176" y="11815"/>
                    <a:pt x="6806" y="11153"/>
                    <a:pt x="7278" y="9956"/>
                  </a:cubicBezTo>
                  <a:cubicBezTo>
                    <a:pt x="7373" y="9767"/>
                    <a:pt x="7404" y="9578"/>
                    <a:pt x="7467" y="9357"/>
                  </a:cubicBezTo>
                  <a:cubicBezTo>
                    <a:pt x="7688" y="9420"/>
                    <a:pt x="7909" y="9452"/>
                    <a:pt x="8098" y="9483"/>
                  </a:cubicBezTo>
                  <a:cubicBezTo>
                    <a:pt x="8413" y="9515"/>
                    <a:pt x="8696" y="9578"/>
                    <a:pt x="8980" y="9578"/>
                  </a:cubicBezTo>
                  <a:cubicBezTo>
                    <a:pt x="9767" y="9578"/>
                    <a:pt x="10366" y="9326"/>
                    <a:pt x="10618" y="8853"/>
                  </a:cubicBezTo>
                  <a:cubicBezTo>
                    <a:pt x="10996" y="8223"/>
                    <a:pt x="10744" y="7372"/>
                    <a:pt x="9925" y="6364"/>
                  </a:cubicBezTo>
                  <a:cubicBezTo>
                    <a:pt x="9799" y="6207"/>
                    <a:pt x="9641" y="6049"/>
                    <a:pt x="9484" y="5892"/>
                  </a:cubicBezTo>
                  <a:cubicBezTo>
                    <a:pt x="9610" y="5797"/>
                    <a:pt x="9673" y="5671"/>
                    <a:pt x="9799" y="5577"/>
                  </a:cubicBezTo>
                  <a:cubicBezTo>
                    <a:pt x="9956" y="5671"/>
                    <a:pt x="10114" y="5703"/>
                    <a:pt x="10240" y="5703"/>
                  </a:cubicBezTo>
                  <a:cubicBezTo>
                    <a:pt x="10586" y="5703"/>
                    <a:pt x="10933" y="5514"/>
                    <a:pt x="11154" y="5199"/>
                  </a:cubicBezTo>
                  <a:cubicBezTo>
                    <a:pt x="11248" y="4915"/>
                    <a:pt x="11280" y="4663"/>
                    <a:pt x="11217" y="4380"/>
                  </a:cubicBezTo>
                  <a:cubicBezTo>
                    <a:pt x="11122" y="4096"/>
                    <a:pt x="10965" y="3875"/>
                    <a:pt x="10744" y="3749"/>
                  </a:cubicBezTo>
                  <a:cubicBezTo>
                    <a:pt x="10775" y="3466"/>
                    <a:pt x="10712" y="3182"/>
                    <a:pt x="10586" y="2962"/>
                  </a:cubicBezTo>
                  <a:cubicBezTo>
                    <a:pt x="10325" y="2486"/>
                    <a:pt x="9740" y="2262"/>
                    <a:pt x="8927" y="2262"/>
                  </a:cubicBezTo>
                  <a:cubicBezTo>
                    <a:pt x="8663" y="2262"/>
                    <a:pt x="8375" y="2285"/>
                    <a:pt x="8066" y="2332"/>
                  </a:cubicBezTo>
                  <a:cubicBezTo>
                    <a:pt x="7877" y="2363"/>
                    <a:pt x="7656" y="2395"/>
                    <a:pt x="7436" y="2458"/>
                  </a:cubicBezTo>
                  <a:cubicBezTo>
                    <a:pt x="7341" y="2237"/>
                    <a:pt x="7310" y="2017"/>
                    <a:pt x="7247" y="1859"/>
                  </a:cubicBezTo>
                  <a:cubicBezTo>
                    <a:pt x="6806" y="630"/>
                    <a:pt x="6144" y="0"/>
                    <a:pt x="54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87" name="Google Shape;11587;p71"/>
          <p:cNvGrpSpPr/>
          <p:nvPr/>
        </p:nvGrpSpPr>
        <p:grpSpPr>
          <a:xfrm>
            <a:off x="5674926" y="2112531"/>
            <a:ext cx="314419" cy="334010"/>
            <a:chOff x="-24330250" y="2340425"/>
            <a:chExt cx="278050" cy="295375"/>
          </a:xfrm>
        </p:grpSpPr>
        <p:sp>
          <p:nvSpPr>
            <p:cNvPr id="11588" name="Google Shape;11588;p71"/>
            <p:cNvSpPr/>
            <p:nvPr/>
          </p:nvSpPr>
          <p:spPr>
            <a:xfrm>
              <a:off x="-24330250" y="2340425"/>
              <a:ext cx="278050" cy="295375"/>
            </a:xfrm>
            <a:custGeom>
              <a:avLst/>
              <a:gdLst/>
              <a:ahLst/>
              <a:cxnLst/>
              <a:rect l="l" t="t" r="r" b="b"/>
              <a:pathLst>
                <a:path w="11122" h="11815" extrusionOk="0">
                  <a:moveTo>
                    <a:pt x="5577" y="693"/>
                  </a:moveTo>
                  <a:cubicBezTo>
                    <a:pt x="6711" y="693"/>
                    <a:pt x="7656" y="1638"/>
                    <a:pt x="7656" y="2804"/>
                  </a:cubicBezTo>
                  <a:lnTo>
                    <a:pt x="7656" y="3151"/>
                  </a:lnTo>
                  <a:cubicBezTo>
                    <a:pt x="7656" y="3340"/>
                    <a:pt x="7499" y="3497"/>
                    <a:pt x="7310" y="3497"/>
                  </a:cubicBezTo>
                  <a:lnTo>
                    <a:pt x="5924" y="3497"/>
                  </a:lnTo>
                  <a:lnTo>
                    <a:pt x="5924" y="3151"/>
                  </a:lnTo>
                  <a:cubicBezTo>
                    <a:pt x="5924" y="2962"/>
                    <a:pt x="5766" y="2804"/>
                    <a:pt x="5577" y="2804"/>
                  </a:cubicBezTo>
                  <a:cubicBezTo>
                    <a:pt x="5357" y="2804"/>
                    <a:pt x="5199" y="2962"/>
                    <a:pt x="5199" y="3151"/>
                  </a:cubicBezTo>
                  <a:lnTo>
                    <a:pt x="5199" y="3497"/>
                  </a:lnTo>
                  <a:lnTo>
                    <a:pt x="3844" y="3497"/>
                  </a:lnTo>
                  <a:cubicBezTo>
                    <a:pt x="3624" y="3497"/>
                    <a:pt x="3466" y="3340"/>
                    <a:pt x="3466" y="3151"/>
                  </a:cubicBezTo>
                  <a:lnTo>
                    <a:pt x="3466" y="2804"/>
                  </a:lnTo>
                  <a:cubicBezTo>
                    <a:pt x="3466" y="1638"/>
                    <a:pt x="4411" y="693"/>
                    <a:pt x="5577" y="693"/>
                  </a:cubicBezTo>
                  <a:close/>
                  <a:moveTo>
                    <a:pt x="8318" y="2867"/>
                  </a:moveTo>
                  <a:cubicBezTo>
                    <a:pt x="8728" y="2993"/>
                    <a:pt x="9043" y="3371"/>
                    <a:pt x="9043" y="3844"/>
                  </a:cubicBezTo>
                  <a:lnTo>
                    <a:pt x="9043" y="8727"/>
                  </a:lnTo>
                  <a:cubicBezTo>
                    <a:pt x="9043" y="9326"/>
                    <a:pt x="8570" y="9767"/>
                    <a:pt x="8003" y="9767"/>
                  </a:cubicBezTo>
                  <a:lnTo>
                    <a:pt x="5924" y="9767"/>
                  </a:lnTo>
                  <a:lnTo>
                    <a:pt x="5924" y="7309"/>
                  </a:lnTo>
                  <a:cubicBezTo>
                    <a:pt x="5924" y="7120"/>
                    <a:pt x="5766" y="6963"/>
                    <a:pt x="5577" y="6963"/>
                  </a:cubicBezTo>
                  <a:cubicBezTo>
                    <a:pt x="5357" y="6963"/>
                    <a:pt x="5199" y="7120"/>
                    <a:pt x="5199" y="7309"/>
                  </a:cubicBezTo>
                  <a:lnTo>
                    <a:pt x="5199" y="9767"/>
                  </a:lnTo>
                  <a:lnTo>
                    <a:pt x="3120" y="9767"/>
                  </a:lnTo>
                  <a:cubicBezTo>
                    <a:pt x="2521" y="9767"/>
                    <a:pt x="2112" y="9294"/>
                    <a:pt x="2112" y="8727"/>
                  </a:cubicBezTo>
                  <a:lnTo>
                    <a:pt x="2112" y="3844"/>
                  </a:lnTo>
                  <a:cubicBezTo>
                    <a:pt x="2112" y="3434"/>
                    <a:pt x="2364" y="3025"/>
                    <a:pt x="2805" y="2867"/>
                  </a:cubicBezTo>
                  <a:lnTo>
                    <a:pt x="2805" y="3151"/>
                  </a:lnTo>
                  <a:cubicBezTo>
                    <a:pt x="2805" y="3749"/>
                    <a:pt x="3277" y="4159"/>
                    <a:pt x="3844" y="4159"/>
                  </a:cubicBezTo>
                  <a:lnTo>
                    <a:pt x="7310" y="4159"/>
                  </a:lnTo>
                  <a:cubicBezTo>
                    <a:pt x="7877" y="4159"/>
                    <a:pt x="8318" y="3686"/>
                    <a:pt x="8318" y="3151"/>
                  </a:cubicBezTo>
                  <a:lnTo>
                    <a:pt x="8318" y="2867"/>
                  </a:lnTo>
                  <a:close/>
                  <a:moveTo>
                    <a:pt x="7972" y="693"/>
                  </a:moveTo>
                  <a:cubicBezTo>
                    <a:pt x="9326" y="693"/>
                    <a:pt x="10429" y="1796"/>
                    <a:pt x="10429" y="3151"/>
                  </a:cubicBezTo>
                  <a:lnTo>
                    <a:pt x="10429" y="8727"/>
                  </a:lnTo>
                  <a:lnTo>
                    <a:pt x="10397" y="8727"/>
                  </a:lnTo>
                  <a:cubicBezTo>
                    <a:pt x="10397" y="10082"/>
                    <a:pt x="9295" y="11184"/>
                    <a:pt x="7972" y="11184"/>
                  </a:cubicBezTo>
                  <a:lnTo>
                    <a:pt x="3120" y="11184"/>
                  </a:lnTo>
                  <a:cubicBezTo>
                    <a:pt x="1797" y="11184"/>
                    <a:pt x="694" y="10082"/>
                    <a:pt x="694" y="8727"/>
                  </a:cubicBezTo>
                  <a:lnTo>
                    <a:pt x="694" y="3151"/>
                  </a:lnTo>
                  <a:cubicBezTo>
                    <a:pt x="694" y="1796"/>
                    <a:pt x="1797" y="693"/>
                    <a:pt x="3120" y="693"/>
                  </a:cubicBezTo>
                  <a:lnTo>
                    <a:pt x="3718" y="693"/>
                  </a:lnTo>
                  <a:cubicBezTo>
                    <a:pt x="3277" y="1071"/>
                    <a:pt x="2994" y="1575"/>
                    <a:pt x="2868" y="2111"/>
                  </a:cubicBezTo>
                  <a:cubicBezTo>
                    <a:pt x="2017" y="2237"/>
                    <a:pt x="1387" y="2993"/>
                    <a:pt x="1387" y="3844"/>
                  </a:cubicBezTo>
                  <a:lnTo>
                    <a:pt x="1387" y="8727"/>
                  </a:lnTo>
                  <a:cubicBezTo>
                    <a:pt x="1387" y="9672"/>
                    <a:pt x="2175" y="10460"/>
                    <a:pt x="3120" y="10460"/>
                  </a:cubicBezTo>
                  <a:lnTo>
                    <a:pt x="7972" y="10460"/>
                  </a:lnTo>
                  <a:cubicBezTo>
                    <a:pt x="8917" y="10460"/>
                    <a:pt x="9704" y="9672"/>
                    <a:pt x="9704" y="8727"/>
                  </a:cubicBezTo>
                  <a:lnTo>
                    <a:pt x="9704" y="3844"/>
                  </a:lnTo>
                  <a:cubicBezTo>
                    <a:pt x="9704" y="2993"/>
                    <a:pt x="9074" y="2237"/>
                    <a:pt x="8255" y="2111"/>
                  </a:cubicBezTo>
                  <a:cubicBezTo>
                    <a:pt x="8098" y="1575"/>
                    <a:pt x="7814" y="1071"/>
                    <a:pt x="7373" y="693"/>
                  </a:cubicBezTo>
                  <a:close/>
                  <a:moveTo>
                    <a:pt x="3120" y="0"/>
                  </a:moveTo>
                  <a:cubicBezTo>
                    <a:pt x="1387" y="0"/>
                    <a:pt x="1" y="1418"/>
                    <a:pt x="1" y="3119"/>
                  </a:cubicBezTo>
                  <a:lnTo>
                    <a:pt x="1" y="8695"/>
                  </a:lnTo>
                  <a:cubicBezTo>
                    <a:pt x="1" y="10428"/>
                    <a:pt x="1418" y="11814"/>
                    <a:pt x="3120" y="11814"/>
                  </a:cubicBezTo>
                  <a:lnTo>
                    <a:pt x="7972" y="11814"/>
                  </a:lnTo>
                  <a:cubicBezTo>
                    <a:pt x="9704" y="11814"/>
                    <a:pt x="11091" y="10397"/>
                    <a:pt x="11091" y="8695"/>
                  </a:cubicBezTo>
                  <a:lnTo>
                    <a:pt x="11091" y="3119"/>
                  </a:lnTo>
                  <a:cubicBezTo>
                    <a:pt x="11122" y="1418"/>
                    <a:pt x="9704" y="0"/>
                    <a:pt x="79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9" name="Google Shape;11589;p71"/>
            <p:cNvSpPr/>
            <p:nvPr/>
          </p:nvSpPr>
          <p:spPr>
            <a:xfrm>
              <a:off x="-24225500" y="2375850"/>
              <a:ext cx="68550" cy="34700"/>
            </a:xfrm>
            <a:custGeom>
              <a:avLst/>
              <a:gdLst/>
              <a:ahLst/>
              <a:cxnLst/>
              <a:rect l="l" t="t" r="r" b="b"/>
              <a:pathLst>
                <a:path w="2742" h="1388" extrusionOk="0">
                  <a:moveTo>
                    <a:pt x="1387" y="1"/>
                  </a:moveTo>
                  <a:cubicBezTo>
                    <a:pt x="789" y="1"/>
                    <a:pt x="284" y="347"/>
                    <a:pt x="64" y="914"/>
                  </a:cubicBezTo>
                  <a:cubicBezTo>
                    <a:pt x="1" y="1103"/>
                    <a:pt x="64" y="1293"/>
                    <a:pt x="284" y="1324"/>
                  </a:cubicBezTo>
                  <a:cubicBezTo>
                    <a:pt x="330" y="1347"/>
                    <a:pt x="375" y="1357"/>
                    <a:pt x="418" y="1357"/>
                  </a:cubicBezTo>
                  <a:cubicBezTo>
                    <a:pt x="555" y="1357"/>
                    <a:pt x="670" y="1255"/>
                    <a:pt x="694" y="1135"/>
                  </a:cubicBezTo>
                  <a:cubicBezTo>
                    <a:pt x="789" y="851"/>
                    <a:pt x="1072" y="662"/>
                    <a:pt x="1387" y="662"/>
                  </a:cubicBezTo>
                  <a:cubicBezTo>
                    <a:pt x="1639" y="662"/>
                    <a:pt x="1923" y="851"/>
                    <a:pt x="2049" y="1135"/>
                  </a:cubicBezTo>
                  <a:cubicBezTo>
                    <a:pt x="2080" y="1293"/>
                    <a:pt x="2238" y="1387"/>
                    <a:pt x="2364" y="1387"/>
                  </a:cubicBezTo>
                  <a:cubicBezTo>
                    <a:pt x="2395" y="1387"/>
                    <a:pt x="2427" y="1387"/>
                    <a:pt x="2490" y="1324"/>
                  </a:cubicBezTo>
                  <a:cubicBezTo>
                    <a:pt x="2679" y="1261"/>
                    <a:pt x="2742" y="1072"/>
                    <a:pt x="2679" y="914"/>
                  </a:cubicBezTo>
                  <a:cubicBezTo>
                    <a:pt x="2490" y="347"/>
                    <a:pt x="1954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0" name="Google Shape;11590;p71"/>
            <p:cNvSpPr/>
            <p:nvPr/>
          </p:nvSpPr>
          <p:spPr>
            <a:xfrm>
              <a:off x="-24260925" y="2462500"/>
              <a:ext cx="138650" cy="17350"/>
            </a:xfrm>
            <a:custGeom>
              <a:avLst/>
              <a:gdLst/>
              <a:ahLst/>
              <a:cxnLst/>
              <a:rect l="l" t="t" r="r" b="b"/>
              <a:pathLst>
                <a:path w="554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5199" y="693"/>
                  </a:lnTo>
                  <a:cubicBezTo>
                    <a:pt x="5388" y="693"/>
                    <a:pt x="5545" y="536"/>
                    <a:pt x="5545" y="347"/>
                  </a:cubicBezTo>
                  <a:cubicBezTo>
                    <a:pt x="5545" y="158"/>
                    <a:pt x="5388" y="0"/>
                    <a:pt x="51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1" name="Google Shape;11591;p71"/>
            <p:cNvSpPr/>
            <p:nvPr/>
          </p:nvSpPr>
          <p:spPr>
            <a:xfrm>
              <a:off x="-24260150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02" y="158"/>
                    <a:pt x="154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2" name="Google Shape;11592;p71"/>
            <p:cNvSpPr/>
            <p:nvPr/>
          </p:nvSpPr>
          <p:spPr>
            <a:xfrm>
              <a:off x="-24260925" y="25499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3" name="Google Shape;11593;p71"/>
            <p:cNvSpPr/>
            <p:nvPr/>
          </p:nvSpPr>
          <p:spPr>
            <a:xfrm>
              <a:off x="-24165625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33" y="158"/>
                    <a:pt x="1576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4" name="Google Shape;11594;p71"/>
            <p:cNvSpPr/>
            <p:nvPr/>
          </p:nvSpPr>
          <p:spPr>
            <a:xfrm>
              <a:off x="-24157750" y="25499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5" name="Google Shape;11595;p71"/>
          <p:cNvGrpSpPr/>
          <p:nvPr/>
        </p:nvGrpSpPr>
        <p:grpSpPr>
          <a:xfrm>
            <a:off x="5665130" y="2529796"/>
            <a:ext cx="334010" cy="334010"/>
            <a:chOff x="-24338900" y="2710600"/>
            <a:chExt cx="295375" cy="295375"/>
          </a:xfrm>
        </p:grpSpPr>
        <p:sp>
          <p:nvSpPr>
            <p:cNvPr id="11596" name="Google Shape;11596;p71"/>
            <p:cNvSpPr/>
            <p:nvPr/>
          </p:nvSpPr>
          <p:spPr>
            <a:xfrm>
              <a:off x="-24250700" y="281692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7" name="Google Shape;11597;p71"/>
            <p:cNvSpPr/>
            <p:nvPr/>
          </p:nvSpPr>
          <p:spPr>
            <a:xfrm>
              <a:off x="-24338900" y="2710600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8" name="Google Shape;11598;p71"/>
          <p:cNvGrpSpPr/>
          <p:nvPr/>
        </p:nvGrpSpPr>
        <p:grpSpPr>
          <a:xfrm>
            <a:off x="7358918" y="2113096"/>
            <a:ext cx="335791" cy="332879"/>
            <a:chOff x="-22859750" y="2335900"/>
            <a:chExt cx="296950" cy="294375"/>
          </a:xfrm>
        </p:grpSpPr>
        <p:sp>
          <p:nvSpPr>
            <p:cNvPr id="11599" name="Google Shape;11599;p71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0" name="Google Shape;11600;p71"/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1" name="Google Shape;11601;p71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2" name="Google Shape;11602;p71"/>
          <p:cNvGrpSpPr/>
          <p:nvPr/>
        </p:nvGrpSpPr>
        <p:grpSpPr>
          <a:xfrm>
            <a:off x="1882340" y="1689470"/>
            <a:ext cx="294828" cy="334038"/>
            <a:chOff x="-27710725" y="1959200"/>
            <a:chExt cx="260725" cy="295400"/>
          </a:xfrm>
        </p:grpSpPr>
        <p:sp>
          <p:nvSpPr>
            <p:cNvPr id="11603" name="Google Shape;11603;p71"/>
            <p:cNvSpPr/>
            <p:nvPr/>
          </p:nvSpPr>
          <p:spPr>
            <a:xfrm>
              <a:off x="-27710725" y="1959200"/>
              <a:ext cx="260725" cy="295400"/>
            </a:xfrm>
            <a:custGeom>
              <a:avLst/>
              <a:gdLst/>
              <a:ahLst/>
              <a:cxnLst/>
              <a:rect l="l" t="t" r="r" b="b"/>
              <a:pathLst>
                <a:path w="10429" h="11816" extrusionOk="0">
                  <a:moveTo>
                    <a:pt x="1072" y="3561"/>
                  </a:moveTo>
                  <a:cubicBezTo>
                    <a:pt x="1261" y="3561"/>
                    <a:pt x="1418" y="3718"/>
                    <a:pt x="1418" y="3907"/>
                  </a:cubicBezTo>
                  <a:lnTo>
                    <a:pt x="1418" y="4916"/>
                  </a:lnTo>
                  <a:lnTo>
                    <a:pt x="694" y="4916"/>
                  </a:lnTo>
                  <a:lnTo>
                    <a:pt x="694" y="3907"/>
                  </a:lnTo>
                  <a:cubicBezTo>
                    <a:pt x="694" y="3718"/>
                    <a:pt x="851" y="3561"/>
                    <a:pt x="1072" y="3561"/>
                  </a:cubicBezTo>
                  <a:close/>
                  <a:moveTo>
                    <a:pt x="5230" y="3561"/>
                  </a:moveTo>
                  <a:cubicBezTo>
                    <a:pt x="5419" y="3561"/>
                    <a:pt x="5577" y="3718"/>
                    <a:pt x="5577" y="3907"/>
                  </a:cubicBezTo>
                  <a:lnTo>
                    <a:pt x="5577" y="4916"/>
                  </a:lnTo>
                  <a:lnTo>
                    <a:pt x="4884" y="4916"/>
                  </a:lnTo>
                  <a:lnTo>
                    <a:pt x="4884" y="3907"/>
                  </a:lnTo>
                  <a:cubicBezTo>
                    <a:pt x="4884" y="3718"/>
                    <a:pt x="5041" y="3561"/>
                    <a:pt x="5230" y="3561"/>
                  </a:cubicBezTo>
                  <a:close/>
                  <a:moveTo>
                    <a:pt x="8696" y="4348"/>
                  </a:moveTo>
                  <a:cubicBezTo>
                    <a:pt x="9294" y="4348"/>
                    <a:pt x="9736" y="4821"/>
                    <a:pt x="9736" y="5357"/>
                  </a:cubicBezTo>
                  <a:cubicBezTo>
                    <a:pt x="9736" y="5924"/>
                    <a:pt x="9263" y="6396"/>
                    <a:pt x="8696" y="6396"/>
                  </a:cubicBezTo>
                  <a:cubicBezTo>
                    <a:pt x="8097" y="6396"/>
                    <a:pt x="7688" y="5924"/>
                    <a:pt x="7688" y="5357"/>
                  </a:cubicBezTo>
                  <a:cubicBezTo>
                    <a:pt x="7688" y="4821"/>
                    <a:pt x="8160" y="4348"/>
                    <a:pt x="8696" y="4348"/>
                  </a:cubicBezTo>
                  <a:close/>
                  <a:moveTo>
                    <a:pt x="5482" y="5609"/>
                  </a:moveTo>
                  <a:cubicBezTo>
                    <a:pt x="5388" y="6176"/>
                    <a:pt x="5073" y="6774"/>
                    <a:pt x="4569" y="7121"/>
                  </a:cubicBezTo>
                  <a:cubicBezTo>
                    <a:pt x="4120" y="7475"/>
                    <a:pt x="3582" y="7653"/>
                    <a:pt x="3036" y="7653"/>
                  </a:cubicBezTo>
                  <a:cubicBezTo>
                    <a:pt x="2854" y="7653"/>
                    <a:pt x="2671" y="7633"/>
                    <a:pt x="2489" y="7593"/>
                  </a:cubicBezTo>
                  <a:cubicBezTo>
                    <a:pt x="1639" y="7404"/>
                    <a:pt x="946" y="6617"/>
                    <a:pt x="757" y="5640"/>
                  </a:cubicBezTo>
                  <a:lnTo>
                    <a:pt x="1418" y="5640"/>
                  </a:lnTo>
                  <a:cubicBezTo>
                    <a:pt x="1481" y="5955"/>
                    <a:pt x="1639" y="6270"/>
                    <a:pt x="1891" y="6491"/>
                  </a:cubicBezTo>
                  <a:cubicBezTo>
                    <a:pt x="2206" y="6806"/>
                    <a:pt x="2647" y="7026"/>
                    <a:pt x="3119" y="7026"/>
                  </a:cubicBezTo>
                  <a:cubicBezTo>
                    <a:pt x="3183" y="7026"/>
                    <a:pt x="3309" y="7026"/>
                    <a:pt x="3372" y="6963"/>
                  </a:cubicBezTo>
                  <a:cubicBezTo>
                    <a:pt x="4096" y="6837"/>
                    <a:pt x="4600" y="6302"/>
                    <a:pt x="4758" y="5609"/>
                  </a:cubicBez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725"/>
                  </a:lnTo>
                  <a:lnTo>
                    <a:pt x="1733" y="725"/>
                  </a:lnTo>
                  <a:cubicBezTo>
                    <a:pt x="1135" y="725"/>
                    <a:pt x="694" y="1198"/>
                    <a:pt x="694" y="1734"/>
                  </a:cubicBezTo>
                  <a:lnTo>
                    <a:pt x="694" y="2836"/>
                  </a:lnTo>
                  <a:cubicBezTo>
                    <a:pt x="316" y="2994"/>
                    <a:pt x="1" y="3340"/>
                    <a:pt x="1" y="3813"/>
                  </a:cubicBezTo>
                  <a:lnTo>
                    <a:pt x="1" y="5073"/>
                  </a:lnTo>
                  <a:lnTo>
                    <a:pt x="1" y="5231"/>
                  </a:lnTo>
                  <a:cubicBezTo>
                    <a:pt x="32" y="5924"/>
                    <a:pt x="284" y="6554"/>
                    <a:pt x="662" y="7058"/>
                  </a:cubicBezTo>
                  <a:cubicBezTo>
                    <a:pt x="1103" y="7656"/>
                    <a:pt x="1702" y="8035"/>
                    <a:pt x="2395" y="8224"/>
                  </a:cubicBezTo>
                  <a:cubicBezTo>
                    <a:pt x="2521" y="8287"/>
                    <a:pt x="2678" y="8287"/>
                    <a:pt x="2804" y="8318"/>
                  </a:cubicBezTo>
                  <a:lnTo>
                    <a:pt x="2804" y="8696"/>
                  </a:lnTo>
                  <a:cubicBezTo>
                    <a:pt x="2804" y="10429"/>
                    <a:pt x="4222" y="11815"/>
                    <a:pt x="5892" y="11815"/>
                  </a:cubicBezTo>
                  <a:cubicBezTo>
                    <a:pt x="7625" y="11815"/>
                    <a:pt x="9011" y="10397"/>
                    <a:pt x="9011" y="8696"/>
                  </a:cubicBezTo>
                  <a:lnTo>
                    <a:pt x="9011" y="6932"/>
                  </a:lnTo>
                  <a:cubicBezTo>
                    <a:pt x="9830" y="6837"/>
                    <a:pt x="10429" y="6176"/>
                    <a:pt x="10429" y="5325"/>
                  </a:cubicBezTo>
                  <a:cubicBezTo>
                    <a:pt x="10429" y="4380"/>
                    <a:pt x="9641" y="3592"/>
                    <a:pt x="8696" y="3592"/>
                  </a:cubicBezTo>
                  <a:cubicBezTo>
                    <a:pt x="7751" y="3592"/>
                    <a:pt x="6963" y="4380"/>
                    <a:pt x="6963" y="5325"/>
                  </a:cubicBezTo>
                  <a:cubicBezTo>
                    <a:pt x="6963" y="6144"/>
                    <a:pt x="7562" y="6837"/>
                    <a:pt x="8349" y="7026"/>
                  </a:cubicBezTo>
                  <a:lnTo>
                    <a:pt x="8349" y="8791"/>
                  </a:lnTo>
                  <a:cubicBezTo>
                    <a:pt x="8349" y="10114"/>
                    <a:pt x="7247" y="11216"/>
                    <a:pt x="5892" y="11216"/>
                  </a:cubicBezTo>
                  <a:cubicBezTo>
                    <a:pt x="4569" y="11216"/>
                    <a:pt x="3466" y="10114"/>
                    <a:pt x="3466" y="8791"/>
                  </a:cubicBezTo>
                  <a:lnTo>
                    <a:pt x="3466" y="8350"/>
                  </a:lnTo>
                  <a:cubicBezTo>
                    <a:pt x="4065" y="8287"/>
                    <a:pt x="4600" y="8066"/>
                    <a:pt x="5073" y="7688"/>
                  </a:cubicBezTo>
                  <a:cubicBezTo>
                    <a:pt x="5829" y="7089"/>
                    <a:pt x="6270" y="6176"/>
                    <a:pt x="6270" y="5231"/>
                  </a:cubicBezTo>
                  <a:lnTo>
                    <a:pt x="6270" y="3876"/>
                  </a:lnTo>
                  <a:cubicBezTo>
                    <a:pt x="6270" y="3435"/>
                    <a:pt x="5986" y="3025"/>
                    <a:pt x="5545" y="2868"/>
                  </a:cubicBezTo>
                  <a:lnTo>
                    <a:pt x="5545" y="1765"/>
                  </a:lnTo>
                  <a:cubicBezTo>
                    <a:pt x="5545" y="1198"/>
                    <a:pt x="5073" y="757"/>
                    <a:pt x="4537" y="757"/>
                  </a:cubicBezTo>
                  <a:lnTo>
                    <a:pt x="4159" y="757"/>
                  </a:lnTo>
                  <a:lnTo>
                    <a:pt x="4159" y="410"/>
                  </a:lnTo>
                  <a:cubicBezTo>
                    <a:pt x="4159" y="190"/>
                    <a:pt x="4002" y="32"/>
                    <a:pt x="3813" y="32"/>
                  </a:cubicBezTo>
                  <a:cubicBezTo>
                    <a:pt x="3624" y="32"/>
                    <a:pt x="3466" y="190"/>
                    <a:pt x="3466" y="410"/>
                  </a:cubicBezTo>
                  <a:lnTo>
                    <a:pt x="3466" y="1765"/>
                  </a:lnTo>
                  <a:cubicBezTo>
                    <a:pt x="3466" y="1986"/>
                    <a:pt x="3624" y="2143"/>
                    <a:pt x="3813" y="2143"/>
                  </a:cubicBezTo>
                  <a:cubicBezTo>
                    <a:pt x="4002" y="2143"/>
                    <a:pt x="4159" y="1986"/>
                    <a:pt x="4159" y="1765"/>
                  </a:cubicBezTo>
                  <a:lnTo>
                    <a:pt x="4159" y="1418"/>
                  </a:lnTo>
                  <a:lnTo>
                    <a:pt x="4537" y="1418"/>
                  </a:lnTo>
                  <a:cubicBezTo>
                    <a:pt x="4726" y="1418"/>
                    <a:pt x="4884" y="1576"/>
                    <a:pt x="4884" y="1765"/>
                  </a:cubicBezTo>
                  <a:lnTo>
                    <a:pt x="4884" y="2868"/>
                  </a:lnTo>
                  <a:cubicBezTo>
                    <a:pt x="4474" y="3025"/>
                    <a:pt x="4159" y="3403"/>
                    <a:pt x="4159" y="3876"/>
                  </a:cubicBezTo>
                  <a:lnTo>
                    <a:pt x="4159" y="5168"/>
                  </a:lnTo>
                  <a:cubicBezTo>
                    <a:pt x="4159" y="5703"/>
                    <a:pt x="3813" y="6176"/>
                    <a:pt x="3309" y="6270"/>
                  </a:cubicBezTo>
                  <a:lnTo>
                    <a:pt x="3151" y="6270"/>
                  </a:lnTo>
                  <a:cubicBezTo>
                    <a:pt x="2867" y="6270"/>
                    <a:pt x="2584" y="6144"/>
                    <a:pt x="2395" y="5955"/>
                  </a:cubicBezTo>
                  <a:cubicBezTo>
                    <a:pt x="2206" y="5766"/>
                    <a:pt x="2080" y="5483"/>
                    <a:pt x="2080" y="5199"/>
                  </a:cubicBezTo>
                  <a:lnTo>
                    <a:pt x="2080" y="3813"/>
                  </a:lnTo>
                  <a:cubicBezTo>
                    <a:pt x="2080" y="3403"/>
                    <a:pt x="1796" y="2994"/>
                    <a:pt x="1387" y="2836"/>
                  </a:cubicBezTo>
                  <a:lnTo>
                    <a:pt x="1387" y="1734"/>
                  </a:lnTo>
                  <a:cubicBezTo>
                    <a:pt x="1387" y="1545"/>
                    <a:pt x="1544" y="1387"/>
                    <a:pt x="1733" y="1387"/>
                  </a:cubicBezTo>
                  <a:lnTo>
                    <a:pt x="2080" y="1387"/>
                  </a:lnTo>
                  <a:lnTo>
                    <a:pt x="2080" y="1734"/>
                  </a:lnTo>
                  <a:cubicBezTo>
                    <a:pt x="2080" y="1923"/>
                    <a:pt x="2237" y="2080"/>
                    <a:pt x="2426" y="2080"/>
                  </a:cubicBezTo>
                  <a:cubicBezTo>
                    <a:pt x="2647" y="2080"/>
                    <a:pt x="2804" y="1923"/>
                    <a:pt x="2804" y="1734"/>
                  </a:cubicBezTo>
                  <a:lnTo>
                    <a:pt x="2804" y="347"/>
                  </a:lnTo>
                  <a:cubicBezTo>
                    <a:pt x="2804" y="158"/>
                    <a:pt x="2647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4" name="Google Shape;11604;p71"/>
            <p:cNvSpPr/>
            <p:nvPr/>
          </p:nvSpPr>
          <p:spPr>
            <a:xfrm>
              <a:off x="-27502000" y="2084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5" name="Google Shape;11605;p71"/>
          <p:cNvGrpSpPr/>
          <p:nvPr/>
        </p:nvGrpSpPr>
        <p:grpSpPr>
          <a:xfrm>
            <a:off x="1861406" y="2170414"/>
            <a:ext cx="336696" cy="218244"/>
            <a:chOff x="-27728850" y="2382950"/>
            <a:chExt cx="297750" cy="193000"/>
          </a:xfrm>
        </p:grpSpPr>
        <p:sp>
          <p:nvSpPr>
            <p:cNvPr id="11606" name="Google Shape;11606;p71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7" name="Google Shape;11607;p71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8" name="Google Shape;11608;p71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09" name="Google Shape;11609;p71"/>
          <p:cNvSpPr/>
          <p:nvPr/>
        </p:nvSpPr>
        <p:spPr>
          <a:xfrm>
            <a:off x="1862126" y="2535765"/>
            <a:ext cx="335819" cy="321995"/>
          </a:xfrm>
          <a:custGeom>
            <a:avLst/>
            <a:gdLst/>
            <a:ahLst/>
            <a:cxnLst/>
            <a:rect l="l" t="t" r="r" b="b"/>
            <a:pathLst>
              <a:path w="11879" h="11390" extrusionOk="0">
                <a:moveTo>
                  <a:pt x="10047" y="655"/>
                </a:moveTo>
                <a:cubicBezTo>
                  <a:pt x="10369" y="655"/>
                  <a:pt x="10689" y="746"/>
                  <a:pt x="10965" y="930"/>
                </a:cubicBezTo>
                <a:lnTo>
                  <a:pt x="7499" y="4490"/>
                </a:lnTo>
                <a:cubicBezTo>
                  <a:pt x="7468" y="4427"/>
                  <a:pt x="7468" y="4396"/>
                  <a:pt x="7405" y="4364"/>
                </a:cubicBezTo>
                <a:lnTo>
                  <a:pt x="7090" y="4049"/>
                </a:lnTo>
                <a:cubicBezTo>
                  <a:pt x="7058" y="3986"/>
                  <a:pt x="7026" y="3954"/>
                  <a:pt x="6995" y="3954"/>
                </a:cubicBezTo>
                <a:lnTo>
                  <a:pt x="7216" y="3734"/>
                </a:lnTo>
                <a:cubicBezTo>
                  <a:pt x="7405" y="3545"/>
                  <a:pt x="7531" y="3261"/>
                  <a:pt x="7531" y="2978"/>
                </a:cubicBezTo>
                <a:cubicBezTo>
                  <a:pt x="7531" y="2820"/>
                  <a:pt x="7499" y="2663"/>
                  <a:pt x="7405" y="2537"/>
                </a:cubicBezTo>
                <a:lnTo>
                  <a:pt x="8791" y="1182"/>
                </a:lnTo>
                <a:cubicBezTo>
                  <a:pt x="9140" y="833"/>
                  <a:pt x="9596" y="655"/>
                  <a:pt x="10047" y="655"/>
                </a:cubicBezTo>
                <a:close/>
                <a:moveTo>
                  <a:pt x="6365" y="4427"/>
                </a:moveTo>
                <a:cubicBezTo>
                  <a:pt x="6428" y="4427"/>
                  <a:pt x="6554" y="4490"/>
                  <a:pt x="6585" y="4553"/>
                </a:cubicBezTo>
                <a:lnTo>
                  <a:pt x="6900" y="4868"/>
                </a:lnTo>
                <a:cubicBezTo>
                  <a:pt x="7058" y="4994"/>
                  <a:pt x="7058" y="5183"/>
                  <a:pt x="6932" y="5341"/>
                </a:cubicBezTo>
                <a:lnTo>
                  <a:pt x="6365" y="5971"/>
                </a:lnTo>
                <a:lnTo>
                  <a:pt x="5483" y="5120"/>
                </a:lnTo>
                <a:lnTo>
                  <a:pt x="6113" y="4522"/>
                </a:lnTo>
                <a:cubicBezTo>
                  <a:pt x="6207" y="4490"/>
                  <a:pt x="6270" y="4427"/>
                  <a:pt x="6365" y="4427"/>
                </a:cubicBezTo>
                <a:close/>
                <a:moveTo>
                  <a:pt x="4947" y="5624"/>
                </a:moveTo>
                <a:lnTo>
                  <a:pt x="5829" y="6538"/>
                </a:lnTo>
                <a:lnTo>
                  <a:pt x="5388" y="7042"/>
                </a:lnTo>
                <a:lnTo>
                  <a:pt x="5136" y="6790"/>
                </a:lnTo>
                <a:cubicBezTo>
                  <a:pt x="5073" y="6743"/>
                  <a:pt x="4987" y="6719"/>
                  <a:pt x="4900" y="6719"/>
                </a:cubicBezTo>
                <a:cubicBezTo>
                  <a:pt x="4813" y="6719"/>
                  <a:pt x="4727" y="6743"/>
                  <a:pt x="4664" y="6790"/>
                </a:cubicBezTo>
                <a:cubicBezTo>
                  <a:pt x="4538" y="6916"/>
                  <a:pt x="4538" y="7168"/>
                  <a:pt x="4664" y="7262"/>
                </a:cubicBezTo>
                <a:lnTo>
                  <a:pt x="4947" y="7546"/>
                </a:lnTo>
                <a:lnTo>
                  <a:pt x="4475" y="8050"/>
                </a:lnTo>
                <a:lnTo>
                  <a:pt x="4128" y="7704"/>
                </a:lnTo>
                <a:cubicBezTo>
                  <a:pt x="4065" y="7641"/>
                  <a:pt x="3971" y="7609"/>
                  <a:pt x="3880" y="7609"/>
                </a:cubicBezTo>
                <a:cubicBezTo>
                  <a:pt x="3789" y="7609"/>
                  <a:pt x="3703" y="7641"/>
                  <a:pt x="3655" y="7704"/>
                </a:cubicBezTo>
                <a:cubicBezTo>
                  <a:pt x="3529" y="7830"/>
                  <a:pt x="3529" y="8050"/>
                  <a:pt x="3655" y="8176"/>
                </a:cubicBezTo>
                <a:lnTo>
                  <a:pt x="4034" y="8586"/>
                </a:lnTo>
                <a:lnTo>
                  <a:pt x="3561" y="9090"/>
                </a:lnTo>
                <a:lnTo>
                  <a:pt x="3088" y="8617"/>
                </a:lnTo>
                <a:cubicBezTo>
                  <a:pt x="3025" y="8554"/>
                  <a:pt x="2939" y="8523"/>
                  <a:pt x="2852" y="8523"/>
                </a:cubicBezTo>
                <a:cubicBezTo>
                  <a:pt x="2765" y="8523"/>
                  <a:pt x="2679" y="8554"/>
                  <a:pt x="2616" y="8617"/>
                </a:cubicBezTo>
                <a:cubicBezTo>
                  <a:pt x="2490" y="8743"/>
                  <a:pt x="2490" y="8964"/>
                  <a:pt x="2616" y="9090"/>
                </a:cubicBezTo>
                <a:lnTo>
                  <a:pt x="3120" y="9594"/>
                </a:lnTo>
                <a:lnTo>
                  <a:pt x="2647" y="10098"/>
                </a:lnTo>
                <a:lnTo>
                  <a:pt x="2080" y="9531"/>
                </a:lnTo>
                <a:cubicBezTo>
                  <a:pt x="2017" y="9468"/>
                  <a:pt x="1923" y="9436"/>
                  <a:pt x="1832" y="9436"/>
                </a:cubicBezTo>
                <a:cubicBezTo>
                  <a:pt x="1742" y="9436"/>
                  <a:pt x="1655" y="9468"/>
                  <a:pt x="1608" y="9531"/>
                </a:cubicBezTo>
                <a:cubicBezTo>
                  <a:pt x="1482" y="9625"/>
                  <a:pt x="1482" y="9877"/>
                  <a:pt x="1608" y="10003"/>
                </a:cubicBezTo>
                <a:lnTo>
                  <a:pt x="2175" y="10570"/>
                </a:lnTo>
                <a:cubicBezTo>
                  <a:pt x="2017" y="10696"/>
                  <a:pt x="1860" y="10728"/>
                  <a:pt x="1702" y="10728"/>
                </a:cubicBezTo>
                <a:cubicBezTo>
                  <a:pt x="1419" y="10728"/>
                  <a:pt x="1198" y="10665"/>
                  <a:pt x="1009" y="10476"/>
                </a:cubicBezTo>
                <a:cubicBezTo>
                  <a:pt x="789" y="10255"/>
                  <a:pt x="726" y="10035"/>
                  <a:pt x="726" y="9751"/>
                </a:cubicBezTo>
                <a:cubicBezTo>
                  <a:pt x="726" y="9468"/>
                  <a:pt x="852" y="9247"/>
                  <a:pt x="1041" y="9090"/>
                </a:cubicBezTo>
                <a:lnTo>
                  <a:pt x="4947" y="5624"/>
                </a:lnTo>
                <a:close/>
                <a:moveTo>
                  <a:pt x="10035" y="1"/>
                </a:moveTo>
                <a:cubicBezTo>
                  <a:pt x="9413" y="1"/>
                  <a:pt x="8791" y="237"/>
                  <a:pt x="8318" y="709"/>
                </a:cubicBezTo>
                <a:lnTo>
                  <a:pt x="6743" y="2285"/>
                </a:lnTo>
                <a:cubicBezTo>
                  <a:pt x="6680" y="2348"/>
                  <a:pt x="6617" y="2442"/>
                  <a:pt x="6617" y="2505"/>
                </a:cubicBezTo>
                <a:cubicBezTo>
                  <a:pt x="6617" y="2600"/>
                  <a:pt x="6680" y="2694"/>
                  <a:pt x="6743" y="2757"/>
                </a:cubicBezTo>
                <a:cubicBezTo>
                  <a:pt x="6837" y="2820"/>
                  <a:pt x="6869" y="2915"/>
                  <a:pt x="6869" y="2978"/>
                </a:cubicBezTo>
                <a:cubicBezTo>
                  <a:pt x="6869" y="3041"/>
                  <a:pt x="6837" y="3167"/>
                  <a:pt x="6743" y="3198"/>
                </a:cubicBezTo>
                <a:lnTo>
                  <a:pt x="6207" y="3765"/>
                </a:lnTo>
                <a:cubicBezTo>
                  <a:pt x="5987" y="3797"/>
                  <a:pt x="5798" y="3891"/>
                  <a:pt x="5640" y="3986"/>
                </a:cubicBezTo>
                <a:lnTo>
                  <a:pt x="568" y="8523"/>
                </a:lnTo>
                <a:cubicBezTo>
                  <a:pt x="221" y="8838"/>
                  <a:pt x="1" y="9247"/>
                  <a:pt x="1" y="9720"/>
                </a:cubicBezTo>
                <a:cubicBezTo>
                  <a:pt x="1" y="10192"/>
                  <a:pt x="158" y="10633"/>
                  <a:pt x="473" y="10917"/>
                </a:cubicBezTo>
                <a:cubicBezTo>
                  <a:pt x="789" y="11264"/>
                  <a:pt x="1230" y="11390"/>
                  <a:pt x="1671" y="11390"/>
                </a:cubicBezTo>
                <a:lnTo>
                  <a:pt x="1702" y="11390"/>
                </a:lnTo>
                <a:cubicBezTo>
                  <a:pt x="2143" y="11390"/>
                  <a:pt x="2584" y="11169"/>
                  <a:pt x="2899" y="10854"/>
                </a:cubicBezTo>
                <a:lnTo>
                  <a:pt x="7405" y="5782"/>
                </a:lnTo>
                <a:cubicBezTo>
                  <a:pt x="7562" y="5624"/>
                  <a:pt x="7657" y="5404"/>
                  <a:pt x="7657" y="5215"/>
                </a:cubicBezTo>
                <a:lnTo>
                  <a:pt x="11752" y="1119"/>
                </a:lnTo>
                <a:cubicBezTo>
                  <a:pt x="11878" y="1088"/>
                  <a:pt x="11878" y="1025"/>
                  <a:pt x="11878" y="930"/>
                </a:cubicBezTo>
                <a:cubicBezTo>
                  <a:pt x="11878" y="867"/>
                  <a:pt x="11815" y="741"/>
                  <a:pt x="11752" y="709"/>
                </a:cubicBezTo>
                <a:cubicBezTo>
                  <a:pt x="11280" y="237"/>
                  <a:pt x="10657" y="1"/>
                  <a:pt x="1003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0" name="Google Shape;11610;p71"/>
          <p:cNvSpPr/>
          <p:nvPr/>
        </p:nvSpPr>
        <p:spPr>
          <a:xfrm>
            <a:off x="3971900" y="1689004"/>
            <a:ext cx="334915" cy="334915"/>
          </a:xfrm>
          <a:custGeom>
            <a:avLst/>
            <a:gdLst/>
            <a:ahLst/>
            <a:cxnLst/>
            <a:rect l="l" t="t" r="r" b="b"/>
            <a:pathLst>
              <a:path w="11847" h="11847" extrusionOk="0">
                <a:moveTo>
                  <a:pt x="5546" y="662"/>
                </a:moveTo>
                <a:lnTo>
                  <a:pt x="5546" y="2741"/>
                </a:lnTo>
                <a:lnTo>
                  <a:pt x="4821" y="2741"/>
                </a:lnTo>
                <a:lnTo>
                  <a:pt x="4821" y="1040"/>
                </a:lnTo>
                <a:cubicBezTo>
                  <a:pt x="4821" y="819"/>
                  <a:pt x="4979" y="662"/>
                  <a:pt x="5199" y="662"/>
                </a:cubicBezTo>
                <a:close/>
                <a:moveTo>
                  <a:pt x="6932" y="662"/>
                </a:moveTo>
                <a:lnTo>
                  <a:pt x="6932" y="2773"/>
                </a:lnTo>
                <a:lnTo>
                  <a:pt x="6207" y="2773"/>
                </a:lnTo>
                <a:lnTo>
                  <a:pt x="6207" y="662"/>
                </a:lnTo>
                <a:close/>
                <a:moveTo>
                  <a:pt x="8350" y="662"/>
                </a:moveTo>
                <a:lnTo>
                  <a:pt x="8350" y="2773"/>
                </a:lnTo>
                <a:lnTo>
                  <a:pt x="7625" y="2773"/>
                </a:lnTo>
                <a:lnTo>
                  <a:pt x="7625" y="662"/>
                </a:lnTo>
                <a:close/>
                <a:moveTo>
                  <a:pt x="9704" y="662"/>
                </a:moveTo>
                <a:lnTo>
                  <a:pt x="9704" y="2773"/>
                </a:lnTo>
                <a:lnTo>
                  <a:pt x="9011" y="2773"/>
                </a:lnTo>
                <a:lnTo>
                  <a:pt x="9011" y="662"/>
                </a:lnTo>
                <a:close/>
                <a:moveTo>
                  <a:pt x="10744" y="662"/>
                </a:moveTo>
                <a:cubicBezTo>
                  <a:pt x="10933" y="662"/>
                  <a:pt x="11090" y="819"/>
                  <a:pt x="11090" y="1040"/>
                </a:cubicBezTo>
                <a:lnTo>
                  <a:pt x="11090" y="2773"/>
                </a:lnTo>
                <a:lnTo>
                  <a:pt x="10397" y="2773"/>
                </a:lnTo>
                <a:lnTo>
                  <a:pt x="10397" y="662"/>
                </a:lnTo>
                <a:close/>
                <a:moveTo>
                  <a:pt x="6270" y="5577"/>
                </a:moveTo>
                <a:lnTo>
                  <a:pt x="6270" y="9074"/>
                </a:lnTo>
                <a:lnTo>
                  <a:pt x="5546" y="9074"/>
                </a:lnTo>
                <a:lnTo>
                  <a:pt x="5546" y="5577"/>
                </a:lnTo>
                <a:close/>
                <a:moveTo>
                  <a:pt x="10397" y="5640"/>
                </a:moveTo>
                <a:lnTo>
                  <a:pt x="10397" y="6270"/>
                </a:lnTo>
                <a:lnTo>
                  <a:pt x="9358" y="6270"/>
                </a:lnTo>
                <a:cubicBezTo>
                  <a:pt x="9169" y="6270"/>
                  <a:pt x="9011" y="6427"/>
                  <a:pt x="9011" y="6616"/>
                </a:cubicBezTo>
                <a:cubicBezTo>
                  <a:pt x="9011" y="6805"/>
                  <a:pt x="9169" y="6963"/>
                  <a:pt x="9358" y="6963"/>
                </a:cubicBezTo>
                <a:lnTo>
                  <a:pt x="10397" y="6963"/>
                </a:lnTo>
                <a:lnTo>
                  <a:pt x="10397" y="7688"/>
                </a:lnTo>
                <a:lnTo>
                  <a:pt x="9358" y="7688"/>
                </a:lnTo>
                <a:cubicBezTo>
                  <a:pt x="9169" y="7688"/>
                  <a:pt x="9011" y="7845"/>
                  <a:pt x="9011" y="8034"/>
                </a:cubicBezTo>
                <a:cubicBezTo>
                  <a:pt x="9011" y="8223"/>
                  <a:pt x="9169" y="8381"/>
                  <a:pt x="9358" y="8381"/>
                </a:cubicBezTo>
                <a:lnTo>
                  <a:pt x="10397" y="8381"/>
                </a:lnTo>
                <a:lnTo>
                  <a:pt x="10397" y="9105"/>
                </a:lnTo>
                <a:lnTo>
                  <a:pt x="8287" y="9105"/>
                </a:lnTo>
                <a:lnTo>
                  <a:pt x="8287" y="5640"/>
                </a:lnTo>
                <a:close/>
                <a:moveTo>
                  <a:pt x="2080" y="7688"/>
                </a:moveTo>
                <a:cubicBezTo>
                  <a:pt x="2301" y="7688"/>
                  <a:pt x="2521" y="7719"/>
                  <a:pt x="2710" y="7845"/>
                </a:cubicBezTo>
                <a:cubicBezTo>
                  <a:pt x="2427" y="7971"/>
                  <a:pt x="2206" y="8129"/>
                  <a:pt x="1954" y="8318"/>
                </a:cubicBezTo>
                <a:lnTo>
                  <a:pt x="1923" y="8349"/>
                </a:lnTo>
                <a:cubicBezTo>
                  <a:pt x="1576" y="8696"/>
                  <a:pt x="1355" y="9200"/>
                  <a:pt x="1355" y="9767"/>
                </a:cubicBezTo>
                <a:cubicBezTo>
                  <a:pt x="1355" y="9956"/>
                  <a:pt x="1418" y="10113"/>
                  <a:pt x="1450" y="10302"/>
                </a:cubicBezTo>
                <a:cubicBezTo>
                  <a:pt x="977" y="10050"/>
                  <a:pt x="694" y="9578"/>
                  <a:pt x="694" y="9074"/>
                </a:cubicBezTo>
                <a:cubicBezTo>
                  <a:pt x="694" y="8318"/>
                  <a:pt x="1324" y="7688"/>
                  <a:pt x="2080" y="7688"/>
                </a:cubicBezTo>
                <a:close/>
                <a:moveTo>
                  <a:pt x="3403" y="8318"/>
                </a:moveTo>
                <a:cubicBezTo>
                  <a:pt x="4191" y="8349"/>
                  <a:pt x="4821" y="8979"/>
                  <a:pt x="4821" y="9735"/>
                </a:cubicBezTo>
                <a:cubicBezTo>
                  <a:pt x="4821" y="9987"/>
                  <a:pt x="4758" y="10239"/>
                  <a:pt x="4600" y="10491"/>
                </a:cubicBezTo>
                <a:lnTo>
                  <a:pt x="2679" y="8538"/>
                </a:lnTo>
                <a:cubicBezTo>
                  <a:pt x="2868" y="8381"/>
                  <a:pt x="3151" y="8318"/>
                  <a:pt x="3403" y="8318"/>
                </a:cubicBezTo>
                <a:close/>
                <a:moveTo>
                  <a:pt x="2238" y="9074"/>
                </a:moveTo>
                <a:lnTo>
                  <a:pt x="4128" y="10964"/>
                </a:lnTo>
                <a:cubicBezTo>
                  <a:pt x="3939" y="11059"/>
                  <a:pt x="3687" y="11122"/>
                  <a:pt x="3466" y="11122"/>
                </a:cubicBezTo>
                <a:cubicBezTo>
                  <a:pt x="3448" y="11122"/>
                  <a:pt x="3430" y="11123"/>
                  <a:pt x="3412" y="11123"/>
                </a:cubicBezTo>
                <a:cubicBezTo>
                  <a:pt x="2680" y="11123"/>
                  <a:pt x="2080" y="10504"/>
                  <a:pt x="2080" y="9735"/>
                </a:cubicBezTo>
                <a:cubicBezTo>
                  <a:pt x="2080" y="9483"/>
                  <a:pt x="2143" y="9263"/>
                  <a:pt x="2238" y="9074"/>
                </a:cubicBezTo>
                <a:close/>
                <a:moveTo>
                  <a:pt x="10334" y="3466"/>
                </a:moveTo>
                <a:lnTo>
                  <a:pt x="10334" y="4884"/>
                </a:lnTo>
                <a:lnTo>
                  <a:pt x="7940" y="4884"/>
                </a:lnTo>
                <a:cubicBezTo>
                  <a:pt x="7751" y="4884"/>
                  <a:pt x="7593" y="5041"/>
                  <a:pt x="7593" y="5230"/>
                </a:cubicBezTo>
                <a:lnTo>
                  <a:pt x="7593" y="9420"/>
                </a:lnTo>
                <a:cubicBezTo>
                  <a:pt x="7593" y="9609"/>
                  <a:pt x="7751" y="9767"/>
                  <a:pt x="7940" y="9767"/>
                </a:cubicBezTo>
                <a:lnTo>
                  <a:pt x="10397" y="9767"/>
                </a:lnTo>
                <a:lnTo>
                  <a:pt x="10397" y="10806"/>
                </a:lnTo>
                <a:cubicBezTo>
                  <a:pt x="10397" y="10996"/>
                  <a:pt x="10240" y="11153"/>
                  <a:pt x="10019" y="11153"/>
                </a:cubicBezTo>
                <a:lnTo>
                  <a:pt x="5861" y="11153"/>
                </a:lnTo>
                <a:cubicBezTo>
                  <a:pt x="5672" y="11153"/>
                  <a:pt x="5514" y="10996"/>
                  <a:pt x="5514" y="10806"/>
                </a:cubicBezTo>
                <a:lnTo>
                  <a:pt x="5514" y="9767"/>
                </a:lnTo>
                <a:lnTo>
                  <a:pt x="6522" y="9767"/>
                </a:lnTo>
                <a:cubicBezTo>
                  <a:pt x="6711" y="9767"/>
                  <a:pt x="6869" y="9609"/>
                  <a:pt x="6869" y="9420"/>
                </a:cubicBezTo>
                <a:lnTo>
                  <a:pt x="6869" y="5230"/>
                </a:lnTo>
                <a:cubicBezTo>
                  <a:pt x="6869" y="5041"/>
                  <a:pt x="6711" y="4884"/>
                  <a:pt x="6522" y="4884"/>
                </a:cubicBezTo>
                <a:lnTo>
                  <a:pt x="5514" y="4884"/>
                </a:lnTo>
                <a:lnTo>
                  <a:pt x="5514" y="3466"/>
                </a:lnTo>
                <a:close/>
                <a:moveTo>
                  <a:pt x="5199" y="0"/>
                </a:moveTo>
                <a:cubicBezTo>
                  <a:pt x="4600" y="0"/>
                  <a:pt x="4159" y="473"/>
                  <a:pt x="4159" y="1040"/>
                </a:cubicBezTo>
                <a:lnTo>
                  <a:pt x="4159" y="3119"/>
                </a:lnTo>
                <a:cubicBezTo>
                  <a:pt x="4159" y="3308"/>
                  <a:pt x="4317" y="3466"/>
                  <a:pt x="4506" y="3466"/>
                </a:cubicBezTo>
                <a:lnTo>
                  <a:pt x="4884" y="3466"/>
                </a:lnTo>
                <a:lnTo>
                  <a:pt x="4884" y="8192"/>
                </a:lnTo>
                <a:cubicBezTo>
                  <a:pt x="4569" y="7908"/>
                  <a:pt x="4128" y="7719"/>
                  <a:pt x="3655" y="7688"/>
                </a:cubicBezTo>
                <a:cubicBezTo>
                  <a:pt x="3277" y="7246"/>
                  <a:pt x="2710" y="6963"/>
                  <a:pt x="2080" y="6963"/>
                </a:cubicBezTo>
                <a:cubicBezTo>
                  <a:pt x="946" y="6963"/>
                  <a:pt x="1" y="7908"/>
                  <a:pt x="1" y="9074"/>
                </a:cubicBezTo>
                <a:cubicBezTo>
                  <a:pt x="1" y="10176"/>
                  <a:pt x="820" y="11027"/>
                  <a:pt x="1923" y="11153"/>
                </a:cubicBezTo>
                <a:cubicBezTo>
                  <a:pt x="2332" y="11594"/>
                  <a:pt x="2868" y="11846"/>
                  <a:pt x="3498" y="11846"/>
                </a:cubicBezTo>
                <a:cubicBezTo>
                  <a:pt x="4065" y="11846"/>
                  <a:pt x="4506" y="11657"/>
                  <a:pt x="4916" y="11311"/>
                </a:cubicBezTo>
                <a:cubicBezTo>
                  <a:pt x="4916" y="11311"/>
                  <a:pt x="4979" y="11279"/>
                  <a:pt x="4979" y="11216"/>
                </a:cubicBezTo>
                <a:cubicBezTo>
                  <a:pt x="5136" y="11594"/>
                  <a:pt x="5514" y="11846"/>
                  <a:pt x="5924" y="11846"/>
                </a:cubicBezTo>
                <a:lnTo>
                  <a:pt x="10114" y="11846"/>
                </a:lnTo>
                <a:cubicBezTo>
                  <a:pt x="10712" y="11846"/>
                  <a:pt x="11122" y="11374"/>
                  <a:pt x="11122" y="10838"/>
                </a:cubicBezTo>
                <a:lnTo>
                  <a:pt x="11122" y="3497"/>
                </a:lnTo>
                <a:lnTo>
                  <a:pt x="11500" y="3497"/>
                </a:lnTo>
                <a:cubicBezTo>
                  <a:pt x="11689" y="3497"/>
                  <a:pt x="11847" y="3340"/>
                  <a:pt x="11847" y="3151"/>
                </a:cubicBezTo>
                <a:lnTo>
                  <a:pt x="11847" y="1072"/>
                </a:lnTo>
                <a:cubicBezTo>
                  <a:pt x="11752" y="441"/>
                  <a:pt x="11343" y="0"/>
                  <a:pt x="107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11" name="Google Shape;11611;p71"/>
          <p:cNvGrpSpPr/>
          <p:nvPr/>
        </p:nvGrpSpPr>
        <p:grpSpPr>
          <a:xfrm>
            <a:off x="3971638" y="2121436"/>
            <a:ext cx="334915" cy="316200"/>
            <a:chOff x="-25844850" y="2357750"/>
            <a:chExt cx="296175" cy="279625"/>
          </a:xfrm>
        </p:grpSpPr>
        <p:sp>
          <p:nvSpPr>
            <p:cNvPr id="11612" name="Google Shape;11612;p71"/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3" name="Google Shape;11613;p71"/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4" name="Google Shape;11614;p71"/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5" name="Google Shape;11615;p71"/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6" name="Google Shape;11616;p71"/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7" name="Google Shape;11617;p71"/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18" name="Google Shape;11618;p71"/>
          <p:cNvSpPr/>
          <p:nvPr/>
        </p:nvSpPr>
        <p:spPr>
          <a:xfrm>
            <a:off x="3969681" y="2529419"/>
            <a:ext cx="339353" cy="334689"/>
          </a:xfrm>
          <a:custGeom>
            <a:avLst/>
            <a:gdLst/>
            <a:ahLst/>
            <a:cxnLst/>
            <a:rect l="l" t="t" r="r" b="b"/>
            <a:pathLst>
              <a:path w="12004" h="11839" extrusionOk="0">
                <a:moveTo>
                  <a:pt x="7435" y="685"/>
                </a:moveTo>
                <a:cubicBezTo>
                  <a:pt x="7530" y="685"/>
                  <a:pt x="7656" y="748"/>
                  <a:pt x="7687" y="811"/>
                </a:cubicBezTo>
                <a:lnTo>
                  <a:pt x="11121" y="4246"/>
                </a:lnTo>
                <a:cubicBezTo>
                  <a:pt x="11279" y="4372"/>
                  <a:pt x="11279" y="4592"/>
                  <a:pt x="11121" y="4718"/>
                </a:cubicBezTo>
                <a:cubicBezTo>
                  <a:pt x="11058" y="4781"/>
                  <a:pt x="10964" y="4813"/>
                  <a:pt x="10873" y="4813"/>
                </a:cubicBezTo>
                <a:cubicBezTo>
                  <a:pt x="10783" y="4813"/>
                  <a:pt x="10696" y="4781"/>
                  <a:pt x="10649" y="4718"/>
                </a:cubicBezTo>
                <a:lnTo>
                  <a:pt x="7215" y="1284"/>
                </a:lnTo>
                <a:cubicBezTo>
                  <a:pt x="7089" y="1158"/>
                  <a:pt x="7089" y="938"/>
                  <a:pt x="7215" y="811"/>
                </a:cubicBezTo>
                <a:cubicBezTo>
                  <a:pt x="7278" y="748"/>
                  <a:pt x="7372" y="685"/>
                  <a:pt x="7435" y="685"/>
                </a:cubicBezTo>
                <a:close/>
                <a:moveTo>
                  <a:pt x="7971" y="2985"/>
                </a:moveTo>
                <a:lnTo>
                  <a:pt x="8948" y="3962"/>
                </a:lnTo>
                <a:lnTo>
                  <a:pt x="7404" y="5506"/>
                </a:lnTo>
                <a:lnTo>
                  <a:pt x="6427" y="4529"/>
                </a:lnTo>
                <a:lnTo>
                  <a:pt x="7971" y="2985"/>
                </a:lnTo>
                <a:close/>
                <a:moveTo>
                  <a:pt x="5923" y="5033"/>
                </a:moveTo>
                <a:lnTo>
                  <a:pt x="6900" y="6010"/>
                </a:lnTo>
                <a:lnTo>
                  <a:pt x="6459" y="6451"/>
                </a:lnTo>
                <a:cubicBezTo>
                  <a:pt x="6135" y="6775"/>
                  <a:pt x="5672" y="6937"/>
                  <a:pt x="5229" y="6937"/>
                </a:cubicBezTo>
                <a:cubicBezTo>
                  <a:pt x="5155" y="6937"/>
                  <a:pt x="5082" y="6932"/>
                  <a:pt x="5010" y="6923"/>
                </a:cubicBezTo>
                <a:cubicBezTo>
                  <a:pt x="4946" y="6356"/>
                  <a:pt x="5136" y="5821"/>
                  <a:pt x="5482" y="5474"/>
                </a:cubicBezTo>
                <a:lnTo>
                  <a:pt x="5923" y="5033"/>
                </a:lnTo>
                <a:close/>
                <a:moveTo>
                  <a:pt x="6931" y="1946"/>
                </a:moveTo>
                <a:lnTo>
                  <a:pt x="7404" y="2418"/>
                </a:lnTo>
                <a:lnTo>
                  <a:pt x="4978" y="4876"/>
                </a:lnTo>
                <a:cubicBezTo>
                  <a:pt x="4379" y="5443"/>
                  <a:pt x="4127" y="6230"/>
                  <a:pt x="4285" y="7081"/>
                </a:cubicBezTo>
                <a:lnTo>
                  <a:pt x="4348" y="7175"/>
                </a:lnTo>
                <a:cubicBezTo>
                  <a:pt x="4379" y="7301"/>
                  <a:pt x="4442" y="7427"/>
                  <a:pt x="4600" y="7459"/>
                </a:cubicBezTo>
                <a:lnTo>
                  <a:pt x="4726" y="7491"/>
                </a:lnTo>
                <a:cubicBezTo>
                  <a:pt x="4883" y="7554"/>
                  <a:pt x="5041" y="7554"/>
                  <a:pt x="5199" y="7554"/>
                </a:cubicBezTo>
                <a:cubicBezTo>
                  <a:pt x="5829" y="7554"/>
                  <a:pt x="6459" y="7301"/>
                  <a:pt x="6931" y="6829"/>
                </a:cubicBezTo>
                <a:lnTo>
                  <a:pt x="9389" y="4403"/>
                </a:lnTo>
                <a:lnTo>
                  <a:pt x="9861" y="4876"/>
                </a:lnTo>
                <a:lnTo>
                  <a:pt x="7687" y="7207"/>
                </a:lnTo>
                <a:cubicBezTo>
                  <a:pt x="6964" y="7905"/>
                  <a:pt x="6050" y="8306"/>
                  <a:pt x="5066" y="8306"/>
                </a:cubicBezTo>
                <a:cubicBezTo>
                  <a:pt x="4851" y="8306"/>
                  <a:pt x="4632" y="8286"/>
                  <a:pt x="4411" y="8247"/>
                </a:cubicBezTo>
                <a:lnTo>
                  <a:pt x="4348" y="8247"/>
                </a:lnTo>
                <a:cubicBezTo>
                  <a:pt x="4222" y="8247"/>
                  <a:pt x="4096" y="8310"/>
                  <a:pt x="4033" y="8341"/>
                </a:cubicBezTo>
                <a:lnTo>
                  <a:pt x="2080" y="10263"/>
                </a:lnTo>
                <a:lnTo>
                  <a:pt x="1607" y="9790"/>
                </a:lnTo>
                <a:lnTo>
                  <a:pt x="3560" y="7869"/>
                </a:lnTo>
                <a:cubicBezTo>
                  <a:pt x="3623" y="7774"/>
                  <a:pt x="3655" y="7680"/>
                  <a:pt x="3623" y="7554"/>
                </a:cubicBezTo>
                <a:lnTo>
                  <a:pt x="3623" y="7459"/>
                </a:lnTo>
                <a:cubicBezTo>
                  <a:pt x="3466" y="6293"/>
                  <a:pt x="3875" y="5065"/>
                  <a:pt x="4694" y="4214"/>
                </a:cubicBezTo>
                <a:lnTo>
                  <a:pt x="6931" y="1946"/>
                </a:lnTo>
                <a:close/>
                <a:moveTo>
                  <a:pt x="1103" y="10357"/>
                </a:moveTo>
                <a:lnTo>
                  <a:pt x="1575" y="10830"/>
                </a:lnTo>
                <a:lnTo>
                  <a:pt x="1355" y="11051"/>
                </a:lnTo>
                <a:cubicBezTo>
                  <a:pt x="1292" y="11114"/>
                  <a:pt x="1213" y="11145"/>
                  <a:pt x="1130" y="11145"/>
                </a:cubicBezTo>
                <a:cubicBezTo>
                  <a:pt x="1048" y="11145"/>
                  <a:pt x="961" y="11114"/>
                  <a:pt x="882" y="11051"/>
                </a:cubicBezTo>
                <a:cubicBezTo>
                  <a:pt x="756" y="10925"/>
                  <a:pt x="756" y="10704"/>
                  <a:pt x="882" y="10578"/>
                </a:cubicBezTo>
                <a:lnTo>
                  <a:pt x="1103" y="10357"/>
                </a:lnTo>
                <a:close/>
                <a:moveTo>
                  <a:pt x="7479" y="0"/>
                </a:moveTo>
                <a:cubicBezTo>
                  <a:pt x="7215" y="0"/>
                  <a:pt x="6947" y="103"/>
                  <a:pt x="6742" y="307"/>
                </a:cubicBezTo>
                <a:cubicBezTo>
                  <a:pt x="6427" y="622"/>
                  <a:pt x="6364" y="1095"/>
                  <a:pt x="6553" y="1473"/>
                </a:cubicBezTo>
                <a:lnTo>
                  <a:pt x="4253" y="3773"/>
                </a:lnTo>
                <a:cubicBezTo>
                  <a:pt x="3277" y="4750"/>
                  <a:pt x="2804" y="6136"/>
                  <a:pt x="2962" y="7522"/>
                </a:cubicBezTo>
                <a:lnTo>
                  <a:pt x="410" y="10074"/>
                </a:lnTo>
                <a:cubicBezTo>
                  <a:pt x="0" y="10452"/>
                  <a:pt x="0" y="11145"/>
                  <a:pt x="410" y="11523"/>
                </a:cubicBezTo>
                <a:cubicBezTo>
                  <a:pt x="599" y="11712"/>
                  <a:pt x="882" y="11838"/>
                  <a:pt x="1134" y="11838"/>
                </a:cubicBezTo>
                <a:cubicBezTo>
                  <a:pt x="1418" y="11838"/>
                  <a:pt x="1701" y="11712"/>
                  <a:pt x="1891" y="11523"/>
                </a:cubicBezTo>
                <a:lnTo>
                  <a:pt x="4442" y="8971"/>
                </a:lnTo>
                <a:cubicBezTo>
                  <a:pt x="4618" y="8991"/>
                  <a:pt x="4793" y="9001"/>
                  <a:pt x="4968" y="9001"/>
                </a:cubicBezTo>
                <a:cubicBezTo>
                  <a:pt x="6173" y="9001"/>
                  <a:pt x="7338" y="8533"/>
                  <a:pt x="8192" y="7680"/>
                </a:cubicBezTo>
                <a:lnTo>
                  <a:pt x="10491" y="5380"/>
                </a:lnTo>
                <a:cubicBezTo>
                  <a:pt x="10649" y="5443"/>
                  <a:pt x="10743" y="5506"/>
                  <a:pt x="10901" y="5506"/>
                </a:cubicBezTo>
                <a:cubicBezTo>
                  <a:pt x="11184" y="5506"/>
                  <a:pt x="11468" y="5380"/>
                  <a:pt x="11657" y="5191"/>
                </a:cubicBezTo>
                <a:cubicBezTo>
                  <a:pt x="12004" y="4781"/>
                  <a:pt x="12004" y="4119"/>
                  <a:pt x="11626" y="3741"/>
                </a:cubicBezTo>
                <a:lnTo>
                  <a:pt x="8192" y="307"/>
                </a:lnTo>
                <a:cubicBezTo>
                  <a:pt x="8002" y="103"/>
                  <a:pt x="7743" y="0"/>
                  <a:pt x="747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19" name="Google Shape;11619;p71"/>
          <p:cNvGrpSpPr/>
          <p:nvPr/>
        </p:nvGrpSpPr>
        <p:grpSpPr>
          <a:xfrm>
            <a:off x="6145995" y="1689471"/>
            <a:ext cx="216463" cy="334038"/>
            <a:chOff x="-23917525" y="1970225"/>
            <a:chExt cx="191425" cy="295400"/>
          </a:xfrm>
        </p:grpSpPr>
        <p:sp>
          <p:nvSpPr>
            <p:cNvPr id="11620" name="Google Shape;11620;p71"/>
            <p:cNvSpPr/>
            <p:nvPr/>
          </p:nvSpPr>
          <p:spPr>
            <a:xfrm>
              <a:off x="-23917525" y="1970225"/>
              <a:ext cx="191425" cy="295400"/>
            </a:xfrm>
            <a:custGeom>
              <a:avLst/>
              <a:gdLst/>
              <a:ahLst/>
              <a:cxnLst/>
              <a:rect l="l" t="t" r="r" b="b"/>
              <a:pathLst>
                <a:path w="7657" h="11816" extrusionOk="0">
                  <a:moveTo>
                    <a:pt x="6616" y="694"/>
                  </a:moveTo>
                  <a:cubicBezTo>
                    <a:pt x="6805" y="694"/>
                    <a:pt x="6963" y="851"/>
                    <a:pt x="6963" y="1072"/>
                  </a:cubicBezTo>
                  <a:lnTo>
                    <a:pt x="6963" y="1450"/>
                  </a:lnTo>
                  <a:lnTo>
                    <a:pt x="725" y="1450"/>
                  </a:lnTo>
                  <a:lnTo>
                    <a:pt x="725" y="1072"/>
                  </a:ln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994" y="2175"/>
                  </a:moveTo>
                  <a:lnTo>
                    <a:pt x="6994" y="8413"/>
                  </a:lnTo>
                  <a:lnTo>
                    <a:pt x="725" y="8413"/>
                  </a:lnTo>
                  <a:lnTo>
                    <a:pt x="725" y="2175"/>
                  </a:lnTo>
                  <a:close/>
                  <a:moveTo>
                    <a:pt x="6931" y="9106"/>
                  </a:moveTo>
                  <a:lnTo>
                    <a:pt x="6931" y="10838"/>
                  </a:lnTo>
                  <a:cubicBezTo>
                    <a:pt x="6931" y="11028"/>
                    <a:pt x="6774" y="11185"/>
                    <a:pt x="6585" y="11185"/>
                  </a:cubicBezTo>
                  <a:lnTo>
                    <a:pt x="1040" y="11185"/>
                  </a:lnTo>
                  <a:cubicBezTo>
                    <a:pt x="819" y="11185"/>
                    <a:pt x="662" y="11028"/>
                    <a:pt x="662" y="10838"/>
                  </a:cubicBezTo>
                  <a:lnTo>
                    <a:pt x="662" y="9106"/>
                  </a:ln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10775"/>
                  </a:lnTo>
                  <a:cubicBezTo>
                    <a:pt x="0" y="11374"/>
                    <a:pt x="473" y="11815"/>
                    <a:pt x="1040" y="11815"/>
                  </a:cubicBezTo>
                  <a:lnTo>
                    <a:pt x="6585" y="11815"/>
                  </a:lnTo>
                  <a:cubicBezTo>
                    <a:pt x="7184" y="11815"/>
                    <a:pt x="7593" y="11343"/>
                    <a:pt x="7593" y="10775"/>
                  </a:cubicBezTo>
                  <a:lnTo>
                    <a:pt x="7593" y="1009"/>
                  </a:lnTo>
                  <a:cubicBezTo>
                    <a:pt x="7656" y="473"/>
                    <a:pt x="718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1" name="Google Shape;11621;p71"/>
            <p:cNvSpPr/>
            <p:nvPr/>
          </p:nvSpPr>
          <p:spPr>
            <a:xfrm>
              <a:off x="-23882075" y="2041125"/>
              <a:ext cx="121300" cy="121325"/>
            </a:xfrm>
            <a:custGeom>
              <a:avLst/>
              <a:gdLst/>
              <a:ahLst/>
              <a:cxnLst/>
              <a:rect l="l" t="t" r="r" b="b"/>
              <a:pathLst>
                <a:path w="4852" h="4853" extrusionOk="0">
                  <a:moveTo>
                    <a:pt x="2773" y="662"/>
                  </a:moveTo>
                  <a:lnTo>
                    <a:pt x="2773" y="1702"/>
                  </a:lnTo>
                  <a:cubicBezTo>
                    <a:pt x="2773" y="1891"/>
                    <a:pt x="2930" y="2048"/>
                    <a:pt x="3119" y="2048"/>
                  </a:cubicBezTo>
                  <a:lnTo>
                    <a:pt x="4127" y="2048"/>
                  </a:lnTo>
                  <a:lnTo>
                    <a:pt x="4127" y="2773"/>
                  </a:lnTo>
                  <a:lnTo>
                    <a:pt x="3119" y="2773"/>
                  </a:lnTo>
                  <a:cubicBezTo>
                    <a:pt x="2930" y="2773"/>
                    <a:pt x="2773" y="2962"/>
                    <a:pt x="2773" y="3151"/>
                  </a:cubicBezTo>
                  <a:lnTo>
                    <a:pt x="2773" y="4159"/>
                  </a:lnTo>
                  <a:lnTo>
                    <a:pt x="2048" y="4159"/>
                  </a:lnTo>
                  <a:lnTo>
                    <a:pt x="2048" y="3119"/>
                  </a:lnTo>
                  <a:cubicBezTo>
                    <a:pt x="2048" y="2899"/>
                    <a:pt x="1890" y="2741"/>
                    <a:pt x="1701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1" y="2048"/>
                  </a:lnTo>
                  <a:cubicBezTo>
                    <a:pt x="1890" y="2048"/>
                    <a:pt x="2048" y="1891"/>
                    <a:pt x="2048" y="1702"/>
                  </a:cubicBezTo>
                  <a:lnTo>
                    <a:pt x="2048" y="662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lnTo>
                    <a:pt x="0" y="3119"/>
                  </a:lnTo>
                  <a:cubicBezTo>
                    <a:pt x="0" y="3308"/>
                    <a:pt x="158" y="3466"/>
                    <a:pt x="347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94"/>
                    <a:pt x="1544" y="4852"/>
                    <a:pt x="1733" y="4852"/>
                  </a:cubicBezTo>
                  <a:lnTo>
                    <a:pt x="3119" y="4852"/>
                  </a:lnTo>
                  <a:cubicBezTo>
                    <a:pt x="3308" y="4852"/>
                    <a:pt x="3466" y="4694"/>
                    <a:pt x="3466" y="4474"/>
                  </a:cubicBezTo>
                  <a:lnTo>
                    <a:pt x="3466" y="3466"/>
                  </a:lnTo>
                  <a:lnTo>
                    <a:pt x="4505" y="3466"/>
                  </a:lnTo>
                  <a:cubicBezTo>
                    <a:pt x="4694" y="3466"/>
                    <a:pt x="4852" y="3308"/>
                    <a:pt x="4852" y="3119"/>
                  </a:cubicBezTo>
                  <a:lnTo>
                    <a:pt x="4852" y="1733"/>
                  </a:lnTo>
                  <a:cubicBezTo>
                    <a:pt x="4852" y="1544"/>
                    <a:pt x="4694" y="1386"/>
                    <a:pt x="4505" y="1386"/>
                  </a:cubicBezTo>
                  <a:lnTo>
                    <a:pt x="3466" y="1386"/>
                  </a:ln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2" name="Google Shape;11622;p71"/>
            <p:cNvSpPr/>
            <p:nvPr/>
          </p:nvSpPr>
          <p:spPr>
            <a:xfrm>
              <a:off x="-23839550" y="22144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23" name="Google Shape;11623;p71"/>
          <p:cNvGrpSpPr/>
          <p:nvPr/>
        </p:nvGrpSpPr>
        <p:grpSpPr>
          <a:xfrm>
            <a:off x="6103703" y="2112093"/>
            <a:ext cx="301047" cy="334886"/>
            <a:chOff x="-23952175" y="2340425"/>
            <a:chExt cx="266225" cy="296150"/>
          </a:xfrm>
        </p:grpSpPr>
        <p:sp>
          <p:nvSpPr>
            <p:cNvPr id="11624" name="Google Shape;11624;p71"/>
            <p:cNvSpPr/>
            <p:nvPr/>
          </p:nvSpPr>
          <p:spPr>
            <a:xfrm>
              <a:off x="-23952175" y="2340425"/>
              <a:ext cx="266225" cy="296150"/>
            </a:xfrm>
            <a:custGeom>
              <a:avLst/>
              <a:gdLst/>
              <a:ahLst/>
              <a:cxnLst/>
              <a:rect l="l" t="t" r="r" b="b"/>
              <a:pathLst>
                <a:path w="10649" h="11846" extrusionOk="0">
                  <a:moveTo>
                    <a:pt x="3844" y="693"/>
                  </a:moveTo>
                  <a:cubicBezTo>
                    <a:pt x="4033" y="693"/>
                    <a:pt x="4190" y="851"/>
                    <a:pt x="4190" y="1040"/>
                  </a:cubicBezTo>
                  <a:lnTo>
                    <a:pt x="4190" y="1449"/>
                  </a:lnTo>
                  <a:lnTo>
                    <a:pt x="2804" y="1449"/>
                  </a:lnTo>
                  <a:lnTo>
                    <a:pt x="2804" y="1040"/>
                  </a:lnTo>
                  <a:lnTo>
                    <a:pt x="2773" y="1040"/>
                  </a:lnTo>
                  <a:cubicBezTo>
                    <a:pt x="2773" y="851"/>
                    <a:pt x="2930" y="693"/>
                    <a:pt x="3119" y="693"/>
                  </a:cubicBezTo>
                  <a:close/>
                  <a:moveTo>
                    <a:pt x="5230" y="2111"/>
                  </a:moveTo>
                  <a:cubicBezTo>
                    <a:pt x="5608" y="2111"/>
                    <a:pt x="5955" y="2363"/>
                    <a:pt x="6175" y="2710"/>
                  </a:cubicBezTo>
                  <a:cubicBezTo>
                    <a:pt x="5703" y="2993"/>
                    <a:pt x="5387" y="3497"/>
                    <a:pt x="5387" y="4096"/>
                  </a:cubicBezTo>
                  <a:cubicBezTo>
                    <a:pt x="5387" y="4442"/>
                    <a:pt x="5482" y="4726"/>
                    <a:pt x="5640" y="4946"/>
                  </a:cubicBezTo>
                  <a:cubicBezTo>
                    <a:pt x="5547" y="4960"/>
                    <a:pt x="5454" y="4966"/>
                    <a:pt x="5362" y="4966"/>
                  </a:cubicBezTo>
                  <a:cubicBezTo>
                    <a:pt x="4796" y="4966"/>
                    <a:pt x="4246" y="4723"/>
                    <a:pt x="3812" y="4316"/>
                  </a:cubicBezTo>
                  <a:lnTo>
                    <a:pt x="3718" y="4253"/>
                  </a:lnTo>
                  <a:cubicBezTo>
                    <a:pt x="3245" y="3812"/>
                    <a:pt x="2647" y="3529"/>
                    <a:pt x="2016" y="3466"/>
                  </a:cubicBezTo>
                  <a:cubicBezTo>
                    <a:pt x="1874" y="3433"/>
                    <a:pt x="1727" y="3419"/>
                    <a:pt x="1578" y="3419"/>
                  </a:cubicBezTo>
                  <a:cubicBezTo>
                    <a:pt x="1299" y="3419"/>
                    <a:pt x="1012" y="3467"/>
                    <a:pt x="725" y="3529"/>
                  </a:cubicBezTo>
                  <a:lnTo>
                    <a:pt x="725" y="3151"/>
                  </a:lnTo>
                  <a:cubicBezTo>
                    <a:pt x="693" y="2583"/>
                    <a:pt x="1166" y="2111"/>
                    <a:pt x="1733" y="2111"/>
                  </a:cubicBezTo>
                  <a:close/>
                  <a:moveTo>
                    <a:pt x="8979" y="3182"/>
                  </a:moveTo>
                  <a:cubicBezTo>
                    <a:pt x="9515" y="3182"/>
                    <a:pt x="9924" y="3623"/>
                    <a:pt x="9924" y="4127"/>
                  </a:cubicBezTo>
                  <a:cubicBezTo>
                    <a:pt x="9924" y="4568"/>
                    <a:pt x="9546" y="4883"/>
                    <a:pt x="9137" y="5198"/>
                  </a:cubicBezTo>
                  <a:cubicBezTo>
                    <a:pt x="9074" y="5230"/>
                    <a:pt x="8097" y="6112"/>
                    <a:pt x="7971" y="6207"/>
                  </a:cubicBezTo>
                  <a:cubicBezTo>
                    <a:pt x="7845" y="6144"/>
                    <a:pt x="6679" y="5104"/>
                    <a:pt x="6679" y="5104"/>
                  </a:cubicBezTo>
                  <a:cubicBezTo>
                    <a:pt x="6270" y="4757"/>
                    <a:pt x="5986" y="4505"/>
                    <a:pt x="5986" y="4127"/>
                  </a:cubicBezTo>
                  <a:cubicBezTo>
                    <a:pt x="5986" y="3623"/>
                    <a:pt x="6427" y="3182"/>
                    <a:pt x="6931" y="3182"/>
                  </a:cubicBezTo>
                  <a:cubicBezTo>
                    <a:pt x="7215" y="3182"/>
                    <a:pt x="7498" y="3308"/>
                    <a:pt x="7687" y="3529"/>
                  </a:cubicBezTo>
                  <a:cubicBezTo>
                    <a:pt x="7782" y="3623"/>
                    <a:pt x="7845" y="3686"/>
                    <a:pt x="7971" y="3686"/>
                  </a:cubicBezTo>
                  <a:cubicBezTo>
                    <a:pt x="8097" y="3686"/>
                    <a:pt x="8160" y="3655"/>
                    <a:pt x="8254" y="3529"/>
                  </a:cubicBezTo>
                  <a:cubicBezTo>
                    <a:pt x="8443" y="3308"/>
                    <a:pt x="8664" y="3182"/>
                    <a:pt x="8979" y="3182"/>
                  </a:cubicBezTo>
                  <a:close/>
                  <a:moveTo>
                    <a:pt x="1561" y="4127"/>
                  </a:moveTo>
                  <a:cubicBezTo>
                    <a:pt x="2142" y="4127"/>
                    <a:pt x="2710" y="4337"/>
                    <a:pt x="3151" y="4757"/>
                  </a:cubicBezTo>
                  <a:lnTo>
                    <a:pt x="3245" y="4820"/>
                  </a:lnTo>
                  <a:cubicBezTo>
                    <a:pt x="3844" y="5356"/>
                    <a:pt x="4568" y="5671"/>
                    <a:pt x="5324" y="5671"/>
                  </a:cubicBezTo>
                  <a:cubicBezTo>
                    <a:pt x="5608" y="5671"/>
                    <a:pt x="5860" y="5639"/>
                    <a:pt x="6112" y="5545"/>
                  </a:cubicBezTo>
                  <a:cubicBezTo>
                    <a:pt x="6144" y="5545"/>
                    <a:pt x="6144" y="5576"/>
                    <a:pt x="6207" y="5576"/>
                  </a:cubicBezTo>
                  <a:lnTo>
                    <a:pt x="6207" y="7278"/>
                  </a:lnTo>
                  <a:cubicBezTo>
                    <a:pt x="6207" y="7876"/>
                    <a:pt x="5734" y="8286"/>
                    <a:pt x="5167" y="8286"/>
                  </a:cubicBezTo>
                  <a:lnTo>
                    <a:pt x="1701" y="8286"/>
                  </a:lnTo>
                  <a:cubicBezTo>
                    <a:pt x="1655" y="8294"/>
                    <a:pt x="1610" y="8298"/>
                    <a:pt x="1565" y="8298"/>
                  </a:cubicBezTo>
                  <a:cubicBezTo>
                    <a:pt x="1088" y="8298"/>
                    <a:pt x="693" y="7856"/>
                    <a:pt x="693" y="7309"/>
                  </a:cubicBezTo>
                  <a:lnTo>
                    <a:pt x="693" y="4285"/>
                  </a:lnTo>
                  <a:cubicBezTo>
                    <a:pt x="977" y="4180"/>
                    <a:pt x="1271" y="4127"/>
                    <a:pt x="1561" y="4127"/>
                  </a:cubicBezTo>
                  <a:close/>
                  <a:moveTo>
                    <a:pt x="3844" y="9105"/>
                  </a:moveTo>
                  <a:lnTo>
                    <a:pt x="3844" y="9452"/>
                  </a:lnTo>
                  <a:cubicBezTo>
                    <a:pt x="3844" y="9641"/>
                    <a:pt x="3686" y="9798"/>
                    <a:pt x="3466" y="9798"/>
                  </a:cubicBezTo>
                  <a:cubicBezTo>
                    <a:pt x="3277" y="9798"/>
                    <a:pt x="3119" y="9641"/>
                    <a:pt x="3119" y="9452"/>
                  </a:cubicBezTo>
                  <a:lnTo>
                    <a:pt x="3119" y="9105"/>
                  </a:lnTo>
                  <a:close/>
                  <a:moveTo>
                    <a:pt x="6994" y="6207"/>
                  </a:moveTo>
                  <a:cubicBezTo>
                    <a:pt x="7057" y="6301"/>
                    <a:pt x="7530" y="6679"/>
                    <a:pt x="7687" y="6805"/>
                  </a:cubicBezTo>
                  <a:lnTo>
                    <a:pt x="7687" y="10082"/>
                  </a:lnTo>
                  <a:cubicBezTo>
                    <a:pt x="7656" y="10680"/>
                    <a:pt x="7183" y="11153"/>
                    <a:pt x="6585" y="11153"/>
                  </a:cubicBezTo>
                  <a:lnTo>
                    <a:pt x="4852" y="11153"/>
                  </a:lnTo>
                  <a:cubicBezTo>
                    <a:pt x="4379" y="11153"/>
                    <a:pt x="4001" y="10838"/>
                    <a:pt x="3875" y="10397"/>
                  </a:cubicBezTo>
                  <a:cubicBezTo>
                    <a:pt x="4253" y="10239"/>
                    <a:pt x="4537" y="9893"/>
                    <a:pt x="4537" y="9420"/>
                  </a:cubicBezTo>
                  <a:lnTo>
                    <a:pt x="4537" y="9042"/>
                  </a:lnTo>
                  <a:lnTo>
                    <a:pt x="5261" y="9042"/>
                  </a:lnTo>
                  <a:cubicBezTo>
                    <a:pt x="6207" y="9042"/>
                    <a:pt x="6994" y="8254"/>
                    <a:pt x="6994" y="7309"/>
                  </a:cubicBezTo>
                  <a:lnTo>
                    <a:pt x="6994" y="6207"/>
                  </a:lnTo>
                  <a:close/>
                  <a:moveTo>
                    <a:pt x="3119" y="0"/>
                  </a:moveTo>
                  <a:cubicBezTo>
                    <a:pt x="2521" y="0"/>
                    <a:pt x="2111" y="473"/>
                    <a:pt x="2111" y="1008"/>
                  </a:cubicBezTo>
                  <a:lnTo>
                    <a:pt x="2111" y="1418"/>
                  </a:lnTo>
                  <a:lnTo>
                    <a:pt x="1733" y="1418"/>
                  </a:lnTo>
                  <a:cubicBezTo>
                    <a:pt x="788" y="1418"/>
                    <a:pt x="0" y="2205"/>
                    <a:pt x="0" y="3151"/>
                  </a:cubicBezTo>
                  <a:lnTo>
                    <a:pt x="0" y="7309"/>
                  </a:lnTo>
                  <a:cubicBezTo>
                    <a:pt x="0" y="8254"/>
                    <a:pt x="788" y="9042"/>
                    <a:pt x="1733" y="9042"/>
                  </a:cubicBezTo>
                  <a:lnTo>
                    <a:pt x="2458" y="9042"/>
                  </a:lnTo>
                  <a:lnTo>
                    <a:pt x="2458" y="9420"/>
                  </a:lnTo>
                  <a:cubicBezTo>
                    <a:pt x="2458" y="9893"/>
                    <a:pt x="2773" y="10271"/>
                    <a:pt x="3182" y="10397"/>
                  </a:cubicBezTo>
                  <a:cubicBezTo>
                    <a:pt x="3340" y="11216"/>
                    <a:pt x="4033" y="11846"/>
                    <a:pt x="4852" y="11846"/>
                  </a:cubicBezTo>
                  <a:lnTo>
                    <a:pt x="6585" y="11846"/>
                  </a:lnTo>
                  <a:cubicBezTo>
                    <a:pt x="7530" y="11846"/>
                    <a:pt x="8317" y="11058"/>
                    <a:pt x="8317" y="10113"/>
                  </a:cubicBezTo>
                  <a:lnTo>
                    <a:pt x="8317" y="6837"/>
                  </a:lnTo>
                  <a:cubicBezTo>
                    <a:pt x="8443" y="6742"/>
                    <a:pt x="9546" y="5797"/>
                    <a:pt x="9578" y="5734"/>
                  </a:cubicBezTo>
                  <a:cubicBezTo>
                    <a:pt x="10050" y="5356"/>
                    <a:pt x="10617" y="4883"/>
                    <a:pt x="10617" y="4127"/>
                  </a:cubicBezTo>
                  <a:cubicBezTo>
                    <a:pt x="10649" y="3214"/>
                    <a:pt x="9893" y="2489"/>
                    <a:pt x="9011" y="2489"/>
                  </a:cubicBezTo>
                  <a:cubicBezTo>
                    <a:pt x="8601" y="2489"/>
                    <a:pt x="8254" y="2583"/>
                    <a:pt x="7971" y="2836"/>
                  </a:cubicBezTo>
                  <a:cubicBezTo>
                    <a:pt x="7687" y="2583"/>
                    <a:pt x="7341" y="2489"/>
                    <a:pt x="6963" y="2489"/>
                  </a:cubicBezTo>
                  <a:lnTo>
                    <a:pt x="6805" y="2489"/>
                  </a:lnTo>
                  <a:cubicBezTo>
                    <a:pt x="6522" y="1859"/>
                    <a:pt x="5892" y="1418"/>
                    <a:pt x="5230" y="1418"/>
                  </a:cubicBezTo>
                  <a:lnTo>
                    <a:pt x="4852" y="1418"/>
                  </a:lnTo>
                  <a:lnTo>
                    <a:pt x="4852" y="1008"/>
                  </a:lnTo>
                  <a:cubicBezTo>
                    <a:pt x="4852" y="441"/>
                    <a:pt x="4379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5" name="Google Shape;11625;p71"/>
            <p:cNvSpPr/>
            <p:nvPr/>
          </p:nvSpPr>
          <p:spPr>
            <a:xfrm>
              <a:off x="-23918325" y="2479025"/>
              <a:ext cx="53600" cy="52375"/>
            </a:xfrm>
            <a:custGeom>
              <a:avLst/>
              <a:gdLst/>
              <a:ahLst/>
              <a:cxnLst/>
              <a:rect l="l" t="t" r="r" b="b"/>
              <a:pathLst>
                <a:path w="2144" h="20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671"/>
                    <a:pt x="473" y="2080"/>
                    <a:pt x="1009" y="2080"/>
                  </a:cubicBezTo>
                  <a:lnTo>
                    <a:pt x="1734" y="2080"/>
                  </a:lnTo>
                  <a:cubicBezTo>
                    <a:pt x="1767" y="2090"/>
                    <a:pt x="1800" y="2094"/>
                    <a:pt x="1831" y="2094"/>
                  </a:cubicBezTo>
                  <a:cubicBezTo>
                    <a:pt x="2007" y="2094"/>
                    <a:pt x="2143" y="1952"/>
                    <a:pt x="2143" y="1765"/>
                  </a:cubicBezTo>
                  <a:cubicBezTo>
                    <a:pt x="2143" y="1576"/>
                    <a:pt x="1954" y="1419"/>
                    <a:pt x="1765" y="1419"/>
                  </a:cubicBezTo>
                  <a:lnTo>
                    <a:pt x="1072" y="1419"/>
                  </a:lnTo>
                  <a:cubicBezTo>
                    <a:pt x="851" y="1419"/>
                    <a:pt x="694" y="1261"/>
                    <a:pt x="694" y="1072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26" name="Google Shape;11626;p71"/>
          <p:cNvSpPr/>
          <p:nvPr/>
        </p:nvSpPr>
        <p:spPr>
          <a:xfrm>
            <a:off x="6078108" y="2530083"/>
            <a:ext cx="352725" cy="333360"/>
          </a:xfrm>
          <a:custGeom>
            <a:avLst/>
            <a:gdLst/>
            <a:ahLst/>
            <a:cxnLst/>
            <a:rect l="l" t="t" r="r" b="b"/>
            <a:pathLst>
              <a:path w="12477" h="11792" extrusionOk="0">
                <a:moveTo>
                  <a:pt x="10845" y="690"/>
                </a:moveTo>
                <a:cubicBezTo>
                  <a:pt x="11072" y="690"/>
                  <a:pt x="11264" y="705"/>
                  <a:pt x="11406" y="733"/>
                </a:cubicBezTo>
                <a:cubicBezTo>
                  <a:pt x="11469" y="1049"/>
                  <a:pt x="11469" y="1616"/>
                  <a:pt x="11374" y="2246"/>
                </a:cubicBezTo>
                <a:lnTo>
                  <a:pt x="9894" y="765"/>
                </a:lnTo>
                <a:cubicBezTo>
                  <a:pt x="10240" y="713"/>
                  <a:pt x="10568" y="690"/>
                  <a:pt x="10845" y="690"/>
                </a:cubicBezTo>
                <a:close/>
                <a:moveTo>
                  <a:pt x="9106" y="923"/>
                </a:moveTo>
                <a:lnTo>
                  <a:pt x="11280" y="3096"/>
                </a:lnTo>
                <a:cubicBezTo>
                  <a:pt x="11185" y="3317"/>
                  <a:pt x="11091" y="3569"/>
                  <a:pt x="10996" y="3789"/>
                </a:cubicBezTo>
                <a:lnTo>
                  <a:pt x="8350" y="1143"/>
                </a:lnTo>
                <a:cubicBezTo>
                  <a:pt x="8602" y="1049"/>
                  <a:pt x="8822" y="954"/>
                  <a:pt x="9106" y="923"/>
                </a:cubicBezTo>
                <a:close/>
                <a:moveTo>
                  <a:pt x="7720" y="1458"/>
                </a:moveTo>
                <a:lnTo>
                  <a:pt x="10618" y="4388"/>
                </a:lnTo>
                <a:cubicBezTo>
                  <a:pt x="10555" y="4451"/>
                  <a:pt x="10461" y="4577"/>
                  <a:pt x="10398" y="4672"/>
                </a:cubicBezTo>
                <a:cubicBezTo>
                  <a:pt x="10303" y="4766"/>
                  <a:pt x="10240" y="4861"/>
                  <a:pt x="10114" y="4892"/>
                </a:cubicBezTo>
                <a:lnTo>
                  <a:pt x="7216" y="1994"/>
                </a:lnTo>
                <a:cubicBezTo>
                  <a:pt x="7279" y="1899"/>
                  <a:pt x="7373" y="1773"/>
                  <a:pt x="7436" y="1710"/>
                </a:cubicBezTo>
                <a:cubicBezTo>
                  <a:pt x="7531" y="1616"/>
                  <a:pt x="7594" y="1553"/>
                  <a:pt x="7720" y="1458"/>
                </a:cubicBezTo>
                <a:close/>
                <a:moveTo>
                  <a:pt x="6901" y="2655"/>
                </a:moveTo>
                <a:lnTo>
                  <a:pt x="9515" y="5270"/>
                </a:lnTo>
                <a:cubicBezTo>
                  <a:pt x="9263" y="5365"/>
                  <a:pt x="9011" y="5459"/>
                  <a:pt x="8791" y="5522"/>
                </a:cubicBezTo>
                <a:lnTo>
                  <a:pt x="6649" y="3411"/>
                </a:lnTo>
                <a:cubicBezTo>
                  <a:pt x="6680" y="3159"/>
                  <a:pt x="6775" y="2876"/>
                  <a:pt x="6901" y="2655"/>
                </a:cubicBezTo>
                <a:close/>
                <a:moveTo>
                  <a:pt x="6491" y="4231"/>
                </a:moveTo>
                <a:lnTo>
                  <a:pt x="7877" y="5617"/>
                </a:lnTo>
                <a:cubicBezTo>
                  <a:pt x="7638" y="5643"/>
                  <a:pt x="7409" y="5653"/>
                  <a:pt x="7204" y="5653"/>
                </a:cubicBezTo>
                <a:cubicBezTo>
                  <a:pt x="6923" y="5653"/>
                  <a:pt x="6686" y="5635"/>
                  <a:pt x="6523" y="5617"/>
                </a:cubicBezTo>
                <a:cubicBezTo>
                  <a:pt x="6491" y="5333"/>
                  <a:pt x="6460" y="4829"/>
                  <a:pt x="6491" y="4231"/>
                </a:cubicBezTo>
                <a:close/>
                <a:moveTo>
                  <a:pt x="4982" y="6171"/>
                </a:moveTo>
                <a:cubicBezTo>
                  <a:pt x="5371" y="6171"/>
                  <a:pt x="5708" y="6201"/>
                  <a:pt x="5892" y="6247"/>
                </a:cubicBezTo>
                <a:cubicBezTo>
                  <a:pt x="5955" y="6499"/>
                  <a:pt x="5987" y="7034"/>
                  <a:pt x="5955" y="7602"/>
                </a:cubicBezTo>
                <a:lnTo>
                  <a:pt x="4538" y="6184"/>
                </a:lnTo>
                <a:cubicBezTo>
                  <a:pt x="4690" y="6175"/>
                  <a:pt x="4839" y="6171"/>
                  <a:pt x="4982" y="6171"/>
                </a:cubicBezTo>
                <a:close/>
                <a:moveTo>
                  <a:pt x="3719" y="6310"/>
                </a:moveTo>
                <a:lnTo>
                  <a:pt x="5829" y="8452"/>
                </a:lnTo>
                <a:cubicBezTo>
                  <a:pt x="5798" y="8673"/>
                  <a:pt x="5703" y="8956"/>
                  <a:pt x="5609" y="9177"/>
                </a:cubicBezTo>
                <a:lnTo>
                  <a:pt x="2962" y="6562"/>
                </a:lnTo>
                <a:cubicBezTo>
                  <a:pt x="3183" y="6436"/>
                  <a:pt x="3435" y="6341"/>
                  <a:pt x="3719" y="6310"/>
                </a:cubicBezTo>
                <a:close/>
                <a:moveTo>
                  <a:pt x="2332" y="6908"/>
                </a:moveTo>
                <a:lnTo>
                  <a:pt x="5231" y="9807"/>
                </a:lnTo>
                <a:cubicBezTo>
                  <a:pt x="5168" y="9901"/>
                  <a:pt x="5073" y="10027"/>
                  <a:pt x="5010" y="10090"/>
                </a:cubicBezTo>
                <a:cubicBezTo>
                  <a:pt x="4916" y="10185"/>
                  <a:pt x="4853" y="10248"/>
                  <a:pt x="4727" y="10342"/>
                </a:cubicBezTo>
                <a:lnTo>
                  <a:pt x="1797" y="7412"/>
                </a:lnTo>
                <a:cubicBezTo>
                  <a:pt x="1891" y="7349"/>
                  <a:pt x="1954" y="7223"/>
                  <a:pt x="2049" y="7129"/>
                </a:cubicBezTo>
                <a:cubicBezTo>
                  <a:pt x="2112" y="7066"/>
                  <a:pt x="2206" y="6971"/>
                  <a:pt x="2332" y="6908"/>
                </a:cubicBezTo>
                <a:close/>
                <a:moveTo>
                  <a:pt x="1450" y="8011"/>
                </a:moveTo>
                <a:lnTo>
                  <a:pt x="4097" y="10657"/>
                </a:lnTo>
                <a:cubicBezTo>
                  <a:pt x="3908" y="10752"/>
                  <a:pt x="3624" y="10847"/>
                  <a:pt x="3372" y="10910"/>
                </a:cubicBezTo>
                <a:lnTo>
                  <a:pt x="1230" y="8767"/>
                </a:lnTo>
                <a:cubicBezTo>
                  <a:pt x="1293" y="8515"/>
                  <a:pt x="1387" y="8232"/>
                  <a:pt x="1450" y="8011"/>
                </a:cubicBezTo>
                <a:close/>
                <a:moveTo>
                  <a:pt x="1072" y="9586"/>
                </a:moveTo>
                <a:lnTo>
                  <a:pt x="2553" y="11067"/>
                </a:lnTo>
                <a:cubicBezTo>
                  <a:pt x="2175" y="11124"/>
                  <a:pt x="1831" y="11135"/>
                  <a:pt x="1534" y="11135"/>
                </a:cubicBezTo>
                <a:cubicBezTo>
                  <a:pt x="1337" y="11135"/>
                  <a:pt x="1160" y="11130"/>
                  <a:pt x="1009" y="11130"/>
                </a:cubicBezTo>
                <a:cubicBezTo>
                  <a:pt x="978" y="10815"/>
                  <a:pt x="978" y="10216"/>
                  <a:pt x="1072" y="9586"/>
                </a:cubicBezTo>
                <a:close/>
                <a:moveTo>
                  <a:pt x="10872" y="1"/>
                </a:moveTo>
                <a:cubicBezTo>
                  <a:pt x="9797" y="1"/>
                  <a:pt x="8028" y="173"/>
                  <a:pt x="6964" y="1238"/>
                </a:cubicBezTo>
                <a:cubicBezTo>
                  <a:pt x="6775" y="1427"/>
                  <a:pt x="6617" y="1616"/>
                  <a:pt x="6491" y="1836"/>
                </a:cubicBezTo>
                <a:cubicBezTo>
                  <a:pt x="5735" y="3033"/>
                  <a:pt x="5735" y="4703"/>
                  <a:pt x="5829" y="5491"/>
                </a:cubicBezTo>
                <a:cubicBezTo>
                  <a:pt x="5619" y="5469"/>
                  <a:pt x="5344" y="5450"/>
                  <a:pt x="5031" y="5450"/>
                </a:cubicBezTo>
                <a:cubicBezTo>
                  <a:pt x="3989" y="5450"/>
                  <a:pt x="2521" y="5655"/>
                  <a:pt x="1576" y="6625"/>
                </a:cubicBezTo>
                <a:cubicBezTo>
                  <a:pt x="1" y="8200"/>
                  <a:pt x="348" y="11319"/>
                  <a:pt x="379" y="11445"/>
                </a:cubicBezTo>
                <a:cubicBezTo>
                  <a:pt x="442" y="11603"/>
                  <a:pt x="568" y="11697"/>
                  <a:pt x="726" y="11760"/>
                </a:cubicBezTo>
                <a:cubicBezTo>
                  <a:pt x="757" y="11760"/>
                  <a:pt x="1135" y="11792"/>
                  <a:pt x="1671" y="11792"/>
                </a:cubicBezTo>
                <a:cubicBezTo>
                  <a:pt x="2710" y="11792"/>
                  <a:pt x="4443" y="11603"/>
                  <a:pt x="5514" y="10531"/>
                </a:cubicBezTo>
                <a:cubicBezTo>
                  <a:pt x="6775" y="9271"/>
                  <a:pt x="6743" y="7192"/>
                  <a:pt x="6649" y="6278"/>
                </a:cubicBezTo>
                <a:cubicBezTo>
                  <a:pt x="6869" y="6278"/>
                  <a:pt x="7121" y="6310"/>
                  <a:pt x="7405" y="6310"/>
                </a:cubicBezTo>
                <a:cubicBezTo>
                  <a:pt x="8476" y="6310"/>
                  <a:pt x="9925" y="6121"/>
                  <a:pt x="10902" y="5144"/>
                </a:cubicBezTo>
                <a:cubicBezTo>
                  <a:pt x="12477" y="3600"/>
                  <a:pt x="12099" y="481"/>
                  <a:pt x="12099" y="355"/>
                </a:cubicBezTo>
                <a:cubicBezTo>
                  <a:pt x="12036" y="198"/>
                  <a:pt x="11941" y="103"/>
                  <a:pt x="11784" y="40"/>
                </a:cubicBezTo>
                <a:cubicBezTo>
                  <a:pt x="11743" y="40"/>
                  <a:pt x="11387" y="1"/>
                  <a:pt x="1087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27" name="Google Shape;11627;p71"/>
          <p:cNvGrpSpPr/>
          <p:nvPr/>
        </p:nvGrpSpPr>
        <p:grpSpPr>
          <a:xfrm>
            <a:off x="7413691" y="2528453"/>
            <a:ext cx="226245" cy="336696"/>
            <a:chOff x="-22811700" y="2700350"/>
            <a:chExt cx="200075" cy="297750"/>
          </a:xfrm>
        </p:grpSpPr>
        <p:sp>
          <p:nvSpPr>
            <p:cNvPr id="11628" name="Google Shape;11628;p71"/>
            <p:cNvSpPr/>
            <p:nvPr/>
          </p:nvSpPr>
          <p:spPr>
            <a:xfrm>
              <a:off x="-22811700" y="2700350"/>
              <a:ext cx="86650" cy="296975"/>
            </a:xfrm>
            <a:custGeom>
              <a:avLst/>
              <a:gdLst/>
              <a:ahLst/>
              <a:cxnLst/>
              <a:rect l="l" t="t" r="r" b="b"/>
              <a:pathLst>
                <a:path w="3466" h="11879" extrusionOk="0">
                  <a:moveTo>
                    <a:pt x="1702" y="725"/>
                  </a:moveTo>
                  <a:cubicBezTo>
                    <a:pt x="2269" y="725"/>
                    <a:pt x="2710" y="1198"/>
                    <a:pt x="2710" y="1734"/>
                  </a:cubicBezTo>
                  <a:cubicBezTo>
                    <a:pt x="2710" y="2332"/>
                    <a:pt x="2237" y="2773"/>
                    <a:pt x="1702" y="2773"/>
                  </a:cubicBezTo>
                  <a:cubicBezTo>
                    <a:pt x="1684" y="2774"/>
                    <a:pt x="1666" y="2775"/>
                    <a:pt x="1648" y="2775"/>
                  </a:cubicBezTo>
                  <a:cubicBezTo>
                    <a:pt x="1105" y="2775"/>
                    <a:pt x="662" y="2313"/>
                    <a:pt x="662" y="1734"/>
                  </a:cubicBezTo>
                  <a:cubicBezTo>
                    <a:pt x="662" y="1166"/>
                    <a:pt x="1135" y="725"/>
                    <a:pt x="1702" y="725"/>
                  </a:cubicBezTo>
                  <a:close/>
                  <a:moveTo>
                    <a:pt x="1765" y="5609"/>
                  </a:moveTo>
                  <a:cubicBezTo>
                    <a:pt x="1954" y="5609"/>
                    <a:pt x="2080" y="5766"/>
                    <a:pt x="2111" y="5924"/>
                  </a:cubicBezTo>
                  <a:lnTo>
                    <a:pt x="2111" y="6302"/>
                  </a:lnTo>
                  <a:lnTo>
                    <a:pt x="1324" y="6302"/>
                  </a:lnTo>
                  <a:lnTo>
                    <a:pt x="1324" y="5955"/>
                  </a:lnTo>
                  <a:cubicBezTo>
                    <a:pt x="1324" y="5766"/>
                    <a:pt x="1481" y="5609"/>
                    <a:pt x="1702" y="5609"/>
                  </a:cubicBezTo>
                  <a:close/>
                  <a:moveTo>
                    <a:pt x="2174" y="7026"/>
                  </a:moveTo>
                  <a:lnTo>
                    <a:pt x="2332" y="9767"/>
                  </a:lnTo>
                  <a:lnTo>
                    <a:pt x="1261" y="9767"/>
                  </a:lnTo>
                  <a:lnTo>
                    <a:pt x="1324" y="7026"/>
                  </a:lnTo>
                  <a:close/>
                  <a:moveTo>
                    <a:pt x="2363" y="10523"/>
                  </a:moveTo>
                  <a:lnTo>
                    <a:pt x="2363" y="10586"/>
                  </a:lnTo>
                  <a:cubicBezTo>
                    <a:pt x="2363" y="10712"/>
                    <a:pt x="2332" y="10870"/>
                    <a:pt x="2206" y="10996"/>
                  </a:cubicBezTo>
                  <a:cubicBezTo>
                    <a:pt x="2080" y="11122"/>
                    <a:pt x="1985" y="11185"/>
                    <a:pt x="1796" y="11185"/>
                  </a:cubicBezTo>
                  <a:cubicBezTo>
                    <a:pt x="1639" y="11185"/>
                    <a:pt x="1481" y="11122"/>
                    <a:pt x="1418" y="11027"/>
                  </a:cubicBezTo>
                  <a:cubicBezTo>
                    <a:pt x="1292" y="10933"/>
                    <a:pt x="1261" y="10807"/>
                    <a:pt x="1261" y="10649"/>
                  </a:cubicBezTo>
                  <a:lnTo>
                    <a:pt x="1261" y="10523"/>
                  </a:ln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584"/>
                    <a:pt x="599" y="3277"/>
                    <a:pt x="1387" y="3435"/>
                  </a:cubicBezTo>
                  <a:lnTo>
                    <a:pt x="1387" y="4979"/>
                  </a:lnTo>
                  <a:cubicBezTo>
                    <a:pt x="977" y="5105"/>
                    <a:pt x="662" y="5483"/>
                    <a:pt x="662" y="5924"/>
                  </a:cubicBezTo>
                  <a:lnTo>
                    <a:pt x="536" y="10555"/>
                  </a:lnTo>
                  <a:cubicBezTo>
                    <a:pt x="536" y="10933"/>
                    <a:pt x="662" y="11248"/>
                    <a:pt x="914" y="11469"/>
                  </a:cubicBezTo>
                  <a:cubicBezTo>
                    <a:pt x="1135" y="11721"/>
                    <a:pt x="1450" y="11878"/>
                    <a:pt x="1796" y="11878"/>
                  </a:cubicBezTo>
                  <a:cubicBezTo>
                    <a:pt x="2174" y="11878"/>
                    <a:pt x="2489" y="11721"/>
                    <a:pt x="2710" y="11469"/>
                  </a:cubicBezTo>
                  <a:cubicBezTo>
                    <a:pt x="2962" y="11248"/>
                    <a:pt x="3056" y="10870"/>
                    <a:pt x="3056" y="10523"/>
                  </a:cubicBezTo>
                  <a:lnTo>
                    <a:pt x="2836" y="5924"/>
                  </a:lnTo>
                  <a:cubicBezTo>
                    <a:pt x="2804" y="5483"/>
                    <a:pt x="2521" y="5136"/>
                    <a:pt x="2080" y="4979"/>
                  </a:cubicBezTo>
                  <a:lnTo>
                    <a:pt x="2080" y="3466"/>
                  </a:lnTo>
                  <a:cubicBezTo>
                    <a:pt x="2836" y="3277"/>
                    <a:pt x="3466" y="2616"/>
                    <a:pt x="3466" y="1734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9" name="Google Shape;11629;p71"/>
            <p:cNvSpPr/>
            <p:nvPr/>
          </p:nvSpPr>
          <p:spPr>
            <a:xfrm>
              <a:off x="-22693550" y="2701225"/>
              <a:ext cx="81925" cy="296875"/>
            </a:xfrm>
            <a:custGeom>
              <a:avLst/>
              <a:gdLst/>
              <a:ahLst/>
              <a:cxnLst/>
              <a:rect l="l" t="t" r="r" b="b"/>
              <a:pathLst>
                <a:path w="3277" h="11875" extrusionOk="0">
                  <a:moveTo>
                    <a:pt x="1229" y="5574"/>
                  </a:moveTo>
                  <a:cubicBezTo>
                    <a:pt x="1418" y="5574"/>
                    <a:pt x="1544" y="5731"/>
                    <a:pt x="1575" y="5889"/>
                  </a:cubicBezTo>
                  <a:lnTo>
                    <a:pt x="1575" y="6267"/>
                  </a:lnTo>
                  <a:lnTo>
                    <a:pt x="788" y="6267"/>
                  </a:lnTo>
                  <a:lnTo>
                    <a:pt x="788" y="5920"/>
                  </a:lnTo>
                  <a:cubicBezTo>
                    <a:pt x="788" y="5731"/>
                    <a:pt x="945" y="5574"/>
                    <a:pt x="1134" y="5574"/>
                  </a:cubicBezTo>
                  <a:close/>
                  <a:moveTo>
                    <a:pt x="1575" y="6991"/>
                  </a:moveTo>
                  <a:lnTo>
                    <a:pt x="1733" y="9732"/>
                  </a:lnTo>
                  <a:lnTo>
                    <a:pt x="662" y="9732"/>
                  </a:lnTo>
                  <a:lnTo>
                    <a:pt x="756" y="6991"/>
                  </a:lnTo>
                  <a:close/>
                  <a:moveTo>
                    <a:pt x="1764" y="10488"/>
                  </a:moveTo>
                  <a:lnTo>
                    <a:pt x="1764" y="10551"/>
                  </a:lnTo>
                  <a:cubicBezTo>
                    <a:pt x="1796" y="10677"/>
                    <a:pt x="1733" y="10835"/>
                    <a:pt x="1607" y="10961"/>
                  </a:cubicBezTo>
                  <a:cubicBezTo>
                    <a:pt x="1481" y="11087"/>
                    <a:pt x="1386" y="11150"/>
                    <a:pt x="1229" y="11150"/>
                  </a:cubicBezTo>
                  <a:cubicBezTo>
                    <a:pt x="1071" y="11150"/>
                    <a:pt x="914" y="11087"/>
                    <a:pt x="819" y="10992"/>
                  </a:cubicBezTo>
                  <a:cubicBezTo>
                    <a:pt x="693" y="10898"/>
                    <a:pt x="662" y="10772"/>
                    <a:pt x="662" y="10614"/>
                  </a:cubicBezTo>
                  <a:lnTo>
                    <a:pt x="662" y="10488"/>
                  </a:lnTo>
                  <a:close/>
                  <a:moveTo>
                    <a:pt x="2885" y="1"/>
                  </a:moveTo>
                  <a:cubicBezTo>
                    <a:pt x="2797" y="1"/>
                    <a:pt x="2713" y="40"/>
                    <a:pt x="2646" y="123"/>
                  </a:cubicBezTo>
                  <a:lnTo>
                    <a:pt x="914" y="2234"/>
                  </a:lnTo>
                  <a:cubicBezTo>
                    <a:pt x="882" y="2297"/>
                    <a:pt x="819" y="2392"/>
                    <a:pt x="819" y="2455"/>
                  </a:cubicBezTo>
                  <a:lnTo>
                    <a:pt x="819" y="4975"/>
                  </a:lnTo>
                  <a:cubicBezTo>
                    <a:pt x="441" y="5101"/>
                    <a:pt x="126" y="5479"/>
                    <a:pt x="126" y="5920"/>
                  </a:cubicBezTo>
                  <a:lnTo>
                    <a:pt x="0" y="10583"/>
                  </a:lnTo>
                  <a:cubicBezTo>
                    <a:pt x="0" y="10929"/>
                    <a:pt x="126" y="11245"/>
                    <a:pt x="347" y="11465"/>
                  </a:cubicBezTo>
                  <a:cubicBezTo>
                    <a:pt x="599" y="11717"/>
                    <a:pt x="914" y="11875"/>
                    <a:pt x="1260" y="11875"/>
                  </a:cubicBezTo>
                  <a:cubicBezTo>
                    <a:pt x="1607" y="11875"/>
                    <a:pt x="1922" y="11717"/>
                    <a:pt x="2174" y="11465"/>
                  </a:cubicBezTo>
                  <a:cubicBezTo>
                    <a:pt x="2394" y="11245"/>
                    <a:pt x="2520" y="10898"/>
                    <a:pt x="2520" y="10520"/>
                  </a:cubicBezTo>
                  <a:lnTo>
                    <a:pt x="2300" y="5920"/>
                  </a:lnTo>
                  <a:cubicBezTo>
                    <a:pt x="2237" y="5479"/>
                    <a:pt x="1985" y="5133"/>
                    <a:pt x="1544" y="4975"/>
                  </a:cubicBezTo>
                  <a:lnTo>
                    <a:pt x="1544" y="2581"/>
                  </a:lnTo>
                  <a:lnTo>
                    <a:pt x="3151" y="564"/>
                  </a:lnTo>
                  <a:cubicBezTo>
                    <a:pt x="3277" y="407"/>
                    <a:pt x="3277" y="218"/>
                    <a:pt x="3119" y="92"/>
                  </a:cubicBezTo>
                  <a:cubicBezTo>
                    <a:pt x="3045" y="32"/>
                    <a:pt x="2963" y="1"/>
                    <a:pt x="2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0" name="Google Shape;11630;p71"/>
            <p:cNvSpPr/>
            <p:nvPr/>
          </p:nvSpPr>
          <p:spPr>
            <a:xfrm>
              <a:off x="-22778625" y="27350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1" name="Google Shape;11631;p71"/>
          <p:cNvGrpSpPr/>
          <p:nvPr/>
        </p:nvGrpSpPr>
        <p:grpSpPr>
          <a:xfrm>
            <a:off x="2286183" y="1689032"/>
            <a:ext cx="335791" cy="334915"/>
            <a:chOff x="-27358650" y="1961575"/>
            <a:chExt cx="296950" cy="296175"/>
          </a:xfrm>
        </p:grpSpPr>
        <p:sp>
          <p:nvSpPr>
            <p:cNvPr id="11632" name="Google Shape;11632;p71"/>
            <p:cNvSpPr/>
            <p:nvPr/>
          </p:nvSpPr>
          <p:spPr>
            <a:xfrm>
              <a:off x="-27358650" y="196157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7719" y="2080"/>
                  </a:moveTo>
                  <a:lnTo>
                    <a:pt x="7719" y="2836"/>
                  </a:lnTo>
                  <a:lnTo>
                    <a:pt x="4222" y="2836"/>
                  </a:lnTo>
                  <a:lnTo>
                    <a:pt x="4222" y="2080"/>
                  </a:lnTo>
                  <a:close/>
                  <a:moveTo>
                    <a:pt x="8034" y="693"/>
                  </a:moveTo>
                  <a:cubicBezTo>
                    <a:pt x="8633" y="693"/>
                    <a:pt x="9074" y="1166"/>
                    <a:pt x="9074" y="1733"/>
                  </a:cubicBezTo>
                  <a:lnTo>
                    <a:pt x="9074" y="2836"/>
                  </a:lnTo>
                  <a:lnTo>
                    <a:pt x="8349" y="2836"/>
                  </a:lnTo>
                  <a:lnTo>
                    <a:pt x="8349" y="1733"/>
                  </a:lnTo>
                  <a:cubicBezTo>
                    <a:pt x="8349" y="1513"/>
                    <a:pt x="8192" y="1355"/>
                    <a:pt x="8002" y="1355"/>
                  </a:cubicBezTo>
                  <a:lnTo>
                    <a:pt x="3781" y="1355"/>
                  </a:lnTo>
                  <a:cubicBezTo>
                    <a:pt x="3592" y="1355"/>
                    <a:pt x="3434" y="1513"/>
                    <a:pt x="3434" y="1733"/>
                  </a:cubicBezTo>
                  <a:lnTo>
                    <a:pt x="3434" y="2836"/>
                  </a:lnTo>
                  <a:lnTo>
                    <a:pt x="2741" y="2836"/>
                  </a:lnTo>
                  <a:lnTo>
                    <a:pt x="2741" y="1733"/>
                  </a:lnTo>
                  <a:lnTo>
                    <a:pt x="2804" y="1733"/>
                  </a:lnTo>
                  <a:cubicBezTo>
                    <a:pt x="2804" y="1134"/>
                    <a:pt x="3277" y="693"/>
                    <a:pt x="3844" y="693"/>
                  </a:cubicBezTo>
                  <a:close/>
                  <a:moveTo>
                    <a:pt x="10176" y="3497"/>
                  </a:moveTo>
                  <a:cubicBezTo>
                    <a:pt x="10617" y="3497"/>
                    <a:pt x="10995" y="3781"/>
                    <a:pt x="11153" y="4190"/>
                  </a:cubicBezTo>
                  <a:lnTo>
                    <a:pt x="851" y="4190"/>
                  </a:lnTo>
                  <a:cubicBezTo>
                    <a:pt x="914" y="3812"/>
                    <a:pt x="1323" y="3497"/>
                    <a:pt x="1796" y="3497"/>
                  </a:cubicBezTo>
                  <a:close/>
                  <a:moveTo>
                    <a:pt x="11153" y="4915"/>
                  </a:moveTo>
                  <a:lnTo>
                    <a:pt x="11153" y="6301"/>
                  </a:lnTo>
                  <a:lnTo>
                    <a:pt x="10460" y="6301"/>
                  </a:lnTo>
                  <a:lnTo>
                    <a:pt x="10460" y="5923"/>
                  </a:lnTo>
                  <a:cubicBezTo>
                    <a:pt x="10491" y="5734"/>
                    <a:pt x="10334" y="5577"/>
                    <a:pt x="10145" y="5577"/>
                  </a:cubicBezTo>
                  <a:lnTo>
                    <a:pt x="8759" y="5577"/>
                  </a:lnTo>
                  <a:cubicBezTo>
                    <a:pt x="8570" y="5577"/>
                    <a:pt x="8412" y="5734"/>
                    <a:pt x="8412" y="5923"/>
                  </a:cubicBezTo>
                  <a:lnTo>
                    <a:pt x="8412" y="6301"/>
                  </a:lnTo>
                  <a:lnTo>
                    <a:pt x="3529" y="6301"/>
                  </a:lnTo>
                  <a:lnTo>
                    <a:pt x="3529" y="5923"/>
                  </a:lnTo>
                  <a:cubicBezTo>
                    <a:pt x="3529" y="5734"/>
                    <a:pt x="3371" y="5577"/>
                    <a:pt x="3151" y="5577"/>
                  </a:cubicBezTo>
                  <a:lnTo>
                    <a:pt x="1796" y="5577"/>
                  </a:lnTo>
                  <a:cubicBezTo>
                    <a:pt x="1575" y="5577"/>
                    <a:pt x="1418" y="5734"/>
                    <a:pt x="1418" y="5923"/>
                  </a:cubicBezTo>
                  <a:lnTo>
                    <a:pt x="1418" y="6301"/>
                  </a:lnTo>
                  <a:lnTo>
                    <a:pt x="725" y="6301"/>
                  </a:lnTo>
                  <a:lnTo>
                    <a:pt x="725" y="4915"/>
                  </a:lnTo>
                  <a:close/>
                  <a:moveTo>
                    <a:pt x="2836" y="6301"/>
                  </a:moveTo>
                  <a:lnTo>
                    <a:pt x="2836" y="8034"/>
                  </a:lnTo>
                  <a:cubicBezTo>
                    <a:pt x="2836" y="8223"/>
                    <a:pt x="2678" y="8381"/>
                    <a:pt x="2489" y="8381"/>
                  </a:cubicBezTo>
                  <a:cubicBezTo>
                    <a:pt x="2300" y="8381"/>
                    <a:pt x="2143" y="8223"/>
                    <a:pt x="2143" y="8034"/>
                  </a:cubicBezTo>
                  <a:lnTo>
                    <a:pt x="2143" y="6301"/>
                  </a:lnTo>
                  <a:close/>
                  <a:moveTo>
                    <a:pt x="9830" y="6301"/>
                  </a:moveTo>
                  <a:lnTo>
                    <a:pt x="9830" y="8034"/>
                  </a:lnTo>
                  <a:cubicBezTo>
                    <a:pt x="9830" y="8223"/>
                    <a:pt x="9672" y="8381"/>
                    <a:pt x="9452" y="8381"/>
                  </a:cubicBezTo>
                  <a:cubicBezTo>
                    <a:pt x="9263" y="8381"/>
                    <a:pt x="9105" y="8223"/>
                    <a:pt x="9105" y="8034"/>
                  </a:cubicBezTo>
                  <a:lnTo>
                    <a:pt x="9105" y="6301"/>
                  </a:lnTo>
                  <a:close/>
                  <a:moveTo>
                    <a:pt x="11121" y="6994"/>
                  </a:moveTo>
                  <a:lnTo>
                    <a:pt x="11121" y="10113"/>
                  </a:lnTo>
                  <a:cubicBezTo>
                    <a:pt x="11184" y="10649"/>
                    <a:pt x="10712" y="11121"/>
                    <a:pt x="10145" y="11121"/>
                  </a:cubicBezTo>
                  <a:lnTo>
                    <a:pt x="1733" y="11121"/>
                  </a:lnTo>
                  <a:cubicBezTo>
                    <a:pt x="1166" y="11121"/>
                    <a:pt x="725" y="10649"/>
                    <a:pt x="725" y="10113"/>
                  </a:cubicBezTo>
                  <a:lnTo>
                    <a:pt x="725" y="6994"/>
                  </a:lnTo>
                  <a:lnTo>
                    <a:pt x="1418" y="6994"/>
                  </a:lnTo>
                  <a:lnTo>
                    <a:pt x="1418" y="8034"/>
                  </a:lnTo>
                  <a:cubicBezTo>
                    <a:pt x="1418" y="8601"/>
                    <a:pt x="1891" y="9042"/>
                    <a:pt x="2458" y="9042"/>
                  </a:cubicBezTo>
                  <a:cubicBezTo>
                    <a:pt x="2993" y="9042"/>
                    <a:pt x="3466" y="8570"/>
                    <a:pt x="3466" y="8034"/>
                  </a:cubicBezTo>
                  <a:lnTo>
                    <a:pt x="3466" y="6994"/>
                  </a:lnTo>
                  <a:lnTo>
                    <a:pt x="8349" y="6994"/>
                  </a:lnTo>
                  <a:lnTo>
                    <a:pt x="8349" y="8034"/>
                  </a:lnTo>
                  <a:cubicBezTo>
                    <a:pt x="8349" y="8601"/>
                    <a:pt x="8822" y="9042"/>
                    <a:pt x="9389" y="9042"/>
                  </a:cubicBezTo>
                  <a:cubicBezTo>
                    <a:pt x="9924" y="9042"/>
                    <a:pt x="10397" y="8570"/>
                    <a:pt x="10397" y="8034"/>
                  </a:cubicBezTo>
                  <a:lnTo>
                    <a:pt x="10397" y="6994"/>
                  </a:lnTo>
                  <a:close/>
                  <a:moveTo>
                    <a:pt x="3844" y="0"/>
                  </a:moveTo>
                  <a:cubicBezTo>
                    <a:pt x="2899" y="0"/>
                    <a:pt x="2111" y="788"/>
                    <a:pt x="2111" y="1733"/>
                  </a:cubicBezTo>
                  <a:lnTo>
                    <a:pt x="2111" y="2836"/>
                  </a:lnTo>
                  <a:lnTo>
                    <a:pt x="1733" y="2836"/>
                  </a:lnTo>
                  <a:cubicBezTo>
                    <a:pt x="788" y="2836"/>
                    <a:pt x="0" y="3623"/>
                    <a:pt x="0" y="4568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45" y="11846"/>
                  </a:lnTo>
                  <a:cubicBezTo>
                    <a:pt x="11090" y="11846"/>
                    <a:pt x="11878" y="11058"/>
                    <a:pt x="11878" y="10113"/>
                  </a:cubicBezTo>
                  <a:lnTo>
                    <a:pt x="11878" y="4568"/>
                  </a:lnTo>
                  <a:cubicBezTo>
                    <a:pt x="11878" y="3623"/>
                    <a:pt x="1112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79" y="0"/>
                    <a:pt x="80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3" name="Google Shape;11633;p71"/>
            <p:cNvSpPr/>
            <p:nvPr/>
          </p:nvSpPr>
          <p:spPr>
            <a:xfrm>
              <a:off x="-27246025" y="21521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1229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0" y="1229"/>
                    <a:pt x="0" y="1418"/>
                  </a:cubicBezTo>
                  <a:cubicBezTo>
                    <a:pt x="0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29" y="2836"/>
                    <a:pt x="1418" y="2836"/>
                  </a:cubicBezTo>
                  <a:cubicBezTo>
                    <a:pt x="1607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89" y="1765"/>
                  </a:lnTo>
                  <a:cubicBezTo>
                    <a:pt x="2678" y="1765"/>
                    <a:pt x="2836" y="1607"/>
                    <a:pt x="2836" y="1418"/>
                  </a:cubicBezTo>
                  <a:cubicBezTo>
                    <a:pt x="2836" y="1229"/>
                    <a:pt x="2678" y="1072"/>
                    <a:pt x="2489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7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34" name="Google Shape;11634;p71"/>
          <p:cNvSpPr/>
          <p:nvPr/>
        </p:nvSpPr>
        <p:spPr>
          <a:xfrm>
            <a:off x="2325643" y="2112470"/>
            <a:ext cx="257427" cy="334067"/>
          </a:xfrm>
          <a:custGeom>
            <a:avLst/>
            <a:gdLst/>
            <a:ahLst/>
            <a:cxnLst/>
            <a:rect l="l" t="t" r="r" b="b"/>
            <a:pathLst>
              <a:path w="9106" h="11817" extrusionOk="0">
                <a:moveTo>
                  <a:pt x="4649" y="623"/>
                </a:moveTo>
                <a:cubicBezTo>
                  <a:pt x="5216" y="623"/>
                  <a:pt x="5756" y="897"/>
                  <a:pt x="6270" y="1325"/>
                </a:cubicBezTo>
                <a:lnTo>
                  <a:pt x="5987" y="2365"/>
                </a:lnTo>
                <a:cubicBezTo>
                  <a:pt x="5546" y="2144"/>
                  <a:pt x="5042" y="2050"/>
                  <a:pt x="4569" y="2050"/>
                </a:cubicBezTo>
                <a:cubicBezTo>
                  <a:pt x="4097" y="2050"/>
                  <a:pt x="3593" y="2144"/>
                  <a:pt x="3151" y="2365"/>
                </a:cubicBezTo>
                <a:lnTo>
                  <a:pt x="2868" y="1325"/>
                </a:lnTo>
                <a:cubicBezTo>
                  <a:pt x="3340" y="916"/>
                  <a:pt x="3939" y="664"/>
                  <a:pt x="4475" y="632"/>
                </a:cubicBezTo>
                <a:cubicBezTo>
                  <a:pt x="4533" y="626"/>
                  <a:pt x="4591" y="623"/>
                  <a:pt x="4649" y="623"/>
                </a:cubicBezTo>
                <a:close/>
                <a:moveTo>
                  <a:pt x="4601" y="4791"/>
                </a:moveTo>
                <a:cubicBezTo>
                  <a:pt x="4853" y="5074"/>
                  <a:pt x="5199" y="5358"/>
                  <a:pt x="5640" y="5610"/>
                </a:cubicBezTo>
                <a:lnTo>
                  <a:pt x="5640" y="6555"/>
                </a:lnTo>
                <a:cubicBezTo>
                  <a:pt x="5640" y="7154"/>
                  <a:pt x="5168" y="7595"/>
                  <a:pt x="4601" y="7595"/>
                </a:cubicBezTo>
                <a:cubicBezTo>
                  <a:pt x="4065" y="7595"/>
                  <a:pt x="3593" y="7122"/>
                  <a:pt x="3593" y="6555"/>
                </a:cubicBezTo>
                <a:lnTo>
                  <a:pt x="3593" y="5641"/>
                </a:lnTo>
                <a:cubicBezTo>
                  <a:pt x="3939" y="5358"/>
                  <a:pt x="4254" y="5169"/>
                  <a:pt x="4475" y="4917"/>
                </a:cubicBezTo>
                <a:lnTo>
                  <a:pt x="4601" y="4791"/>
                </a:lnTo>
                <a:close/>
                <a:moveTo>
                  <a:pt x="4569" y="2806"/>
                </a:moveTo>
                <a:cubicBezTo>
                  <a:pt x="5073" y="2806"/>
                  <a:pt x="5577" y="2964"/>
                  <a:pt x="6018" y="3216"/>
                </a:cubicBezTo>
                <a:cubicBezTo>
                  <a:pt x="6491" y="3499"/>
                  <a:pt x="6901" y="3972"/>
                  <a:pt x="7121" y="4476"/>
                </a:cubicBezTo>
                <a:lnTo>
                  <a:pt x="7877" y="6902"/>
                </a:lnTo>
                <a:lnTo>
                  <a:pt x="7877" y="6933"/>
                </a:lnTo>
                <a:cubicBezTo>
                  <a:pt x="8003" y="7217"/>
                  <a:pt x="7909" y="7469"/>
                  <a:pt x="7783" y="7626"/>
                </a:cubicBezTo>
                <a:cubicBezTo>
                  <a:pt x="7562" y="8036"/>
                  <a:pt x="7090" y="8319"/>
                  <a:pt x="6617" y="8351"/>
                </a:cubicBezTo>
                <a:cubicBezTo>
                  <a:pt x="6270" y="8351"/>
                  <a:pt x="5955" y="8162"/>
                  <a:pt x="5766" y="7878"/>
                </a:cubicBezTo>
                <a:cubicBezTo>
                  <a:pt x="6081" y="7563"/>
                  <a:pt x="6302" y="7122"/>
                  <a:pt x="6302" y="6618"/>
                </a:cubicBezTo>
                <a:lnTo>
                  <a:pt x="6302" y="6114"/>
                </a:lnTo>
                <a:cubicBezTo>
                  <a:pt x="6333" y="6145"/>
                  <a:pt x="6428" y="6177"/>
                  <a:pt x="6459" y="6208"/>
                </a:cubicBezTo>
                <a:cubicBezTo>
                  <a:pt x="6554" y="6272"/>
                  <a:pt x="6585" y="6272"/>
                  <a:pt x="6648" y="6272"/>
                </a:cubicBezTo>
                <a:cubicBezTo>
                  <a:pt x="6775" y="6272"/>
                  <a:pt x="6901" y="6208"/>
                  <a:pt x="6932" y="6114"/>
                </a:cubicBezTo>
                <a:cubicBezTo>
                  <a:pt x="7058" y="5956"/>
                  <a:pt x="6995" y="5704"/>
                  <a:pt x="6869" y="5641"/>
                </a:cubicBezTo>
                <a:cubicBezTo>
                  <a:pt x="6617" y="5484"/>
                  <a:pt x="6428" y="5358"/>
                  <a:pt x="6239" y="5232"/>
                </a:cubicBezTo>
                <a:cubicBezTo>
                  <a:pt x="6176" y="5200"/>
                  <a:pt x="6144" y="5169"/>
                  <a:pt x="6113" y="5169"/>
                </a:cubicBezTo>
                <a:cubicBezTo>
                  <a:pt x="5199" y="4570"/>
                  <a:pt x="4979" y="4381"/>
                  <a:pt x="4979" y="3814"/>
                </a:cubicBezTo>
                <a:cubicBezTo>
                  <a:pt x="4979" y="3625"/>
                  <a:pt x="4821" y="3468"/>
                  <a:pt x="4601" y="3468"/>
                </a:cubicBezTo>
                <a:cubicBezTo>
                  <a:pt x="4412" y="3468"/>
                  <a:pt x="4254" y="3625"/>
                  <a:pt x="4254" y="3814"/>
                </a:cubicBezTo>
                <a:cubicBezTo>
                  <a:pt x="4254" y="4381"/>
                  <a:pt x="4034" y="4570"/>
                  <a:pt x="3120" y="5169"/>
                </a:cubicBezTo>
                <a:cubicBezTo>
                  <a:pt x="3057" y="5169"/>
                  <a:pt x="3025" y="5200"/>
                  <a:pt x="2994" y="5232"/>
                </a:cubicBezTo>
                <a:cubicBezTo>
                  <a:pt x="2805" y="5358"/>
                  <a:pt x="2584" y="5484"/>
                  <a:pt x="2364" y="5641"/>
                </a:cubicBezTo>
                <a:cubicBezTo>
                  <a:pt x="2206" y="5736"/>
                  <a:pt x="2175" y="5956"/>
                  <a:pt x="2269" y="6114"/>
                </a:cubicBezTo>
                <a:cubicBezTo>
                  <a:pt x="2343" y="6206"/>
                  <a:pt x="2448" y="6255"/>
                  <a:pt x="2548" y="6255"/>
                </a:cubicBezTo>
                <a:cubicBezTo>
                  <a:pt x="2620" y="6255"/>
                  <a:pt x="2689" y="6230"/>
                  <a:pt x="2742" y="6177"/>
                </a:cubicBezTo>
                <a:cubicBezTo>
                  <a:pt x="2805" y="6145"/>
                  <a:pt x="2868" y="6114"/>
                  <a:pt x="2899" y="6051"/>
                </a:cubicBezTo>
                <a:lnTo>
                  <a:pt x="2899" y="6587"/>
                </a:lnTo>
                <a:cubicBezTo>
                  <a:pt x="2899" y="7059"/>
                  <a:pt x="3120" y="7532"/>
                  <a:pt x="3466" y="7847"/>
                </a:cubicBezTo>
                <a:cubicBezTo>
                  <a:pt x="3277" y="8099"/>
                  <a:pt x="2962" y="8319"/>
                  <a:pt x="2616" y="8319"/>
                </a:cubicBezTo>
                <a:cubicBezTo>
                  <a:pt x="2143" y="8256"/>
                  <a:pt x="1671" y="8004"/>
                  <a:pt x="1419" y="7595"/>
                </a:cubicBezTo>
                <a:cubicBezTo>
                  <a:pt x="1230" y="7437"/>
                  <a:pt x="1135" y="7217"/>
                  <a:pt x="1261" y="6933"/>
                </a:cubicBezTo>
                <a:lnTo>
                  <a:pt x="2017" y="4476"/>
                </a:lnTo>
                <a:cubicBezTo>
                  <a:pt x="2238" y="3940"/>
                  <a:pt x="2647" y="3499"/>
                  <a:pt x="3120" y="3216"/>
                </a:cubicBezTo>
                <a:cubicBezTo>
                  <a:pt x="3529" y="2964"/>
                  <a:pt x="4065" y="2806"/>
                  <a:pt x="4569" y="2806"/>
                </a:cubicBezTo>
                <a:close/>
                <a:moveTo>
                  <a:pt x="5231" y="8225"/>
                </a:moveTo>
                <a:cubicBezTo>
                  <a:pt x="5325" y="8382"/>
                  <a:pt x="5420" y="8508"/>
                  <a:pt x="5577" y="8634"/>
                </a:cubicBezTo>
                <a:lnTo>
                  <a:pt x="4569" y="9580"/>
                </a:lnTo>
                <a:lnTo>
                  <a:pt x="3624" y="8634"/>
                </a:lnTo>
                <a:cubicBezTo>
                  <a:pt x="3750" y="8508"/>
                  <a:pt x="3845" y="8382"/>
                  <a:pt x="3971" y="8225"/>
                </a:cubicBezTo>
                <a:cubicBezTo>
                  <a:pt x="4160" y="8319"/>
                  <a:pt x="4380" y="8351"/>
                  <a:pt x="4601" y="8351"/>
                </a:cubicBezTo>
                <a:cubicBezTo>
                  <a:pt x="4853" y="8351"/>
                  <a:pt x="5042" y="8319"/>
                  <a:pt x="5231" y="8225"/>
                </a:cubicBezTo>
                <a:close/>
                <a:moveTo>
                  <a:pt x="2994" y="8949"/>
                </a:moveTo>
                <a:lnTo>
                  <a:pt x="4254" y="10210"/>
                </a:lnTo>
                <a:lnTo>
                  <a:pt x="4254" y="11092"/>
                </a:lnTo>
                <a:lnTo>
                  <a:pt x="789" y="11092"/>
                </a:lnTo>
                <a:lnTo>
                  <a:pt x="789" y="10745"/>
                </a:lnTo>
                <a:cubicBezTo>
                  <a:pt x="789" y="9800"/>
                  <a:pt x="1576" y="9012"/>
                  <a:pt x="2521" y="9012"/>
                </a:cubicBezTo>
                <a:cubicBezTo>
                  <a:pt x="2679" y="9012"/>
                  <a:pt x="2836" y="8981"/>
                  <a:pt x="2994" y="8949"/>
                </a:cubicBezTo>
                <a:close/>
                <a:moveTo>
                  <a:pt x="6176" y="8949"/>
                </a:moveTo>
                <a:cubicBezTo>
                  <a:pt x="6333" y="8981"/>
                  <a:pt x="6491" y="9012"/>
                  <a:pt x="6648" y="9012"/>
                </a:cubicBezTo>
                <a:cubicBezTo>
                  <a:pt x="7594" y="9012"/>
                  <a:pt x="8381" y="9800"/>
                  <a:pt x="8381" y="10745"/>
                </a:cubicBezTo>
                <a:lnTo>
                  <a:pt x="8381" y="11092"/>
                </a:lnTo>
                <a:lnTo>
                  <a:pt x="4916" y="11092"/>
                </a:lnTo>
                <a:lnTo>
                  <a:pt x="4916" y="10210"/>
                </a:lnTo>
                <a:lnTo>
                  <a:pt x="6176" y="8949"/>
                </a:lnTo>
                <a:close/>
                <a:moveTo>
                  <a:pt x="4553" y="0"/>
                </a:moveTo>
                <a:cubicBezTo>
                  <a:pt x="4517" y="0"/>
                  <a:pt x="4480" y="1"/>
                  <a:pt x="4443" y="2"/>
                </a:cubicBezTo>
                <a:cubicBezTo>
                  <a:pt x="3656" y="34"/>
                  <a:pt x="2836" y="380"/>
                  <a:pt x="2206" y="1010"/>
                </a:cubicBezTo>
                <a:cubicBezTo>
                  <a:pt x="2143" y="1105"/>
                  <a:pt x="2080" y="1231"/>
                  <a:pt x="2143" y="1325"/>
                </a:cubicBezTo>
                <a:lnTo>
                  <a:pt x="2490" y="2743"/>
                </a:lnTo>
                <a:cubicBezTo>
                  <a:pt x="1986" y="3121"/>
                  <a:pt x="1576" y="3625"/>
                  <a:pt x="1293" y="4224"/>
                </a:cubicBezTo>
                <a:lnTo>
                  <a:pt x="1293" y="4255"/>
                </a:lnTo>
                <a:lnTo>
                  <a:pt x="568" y="6650"/>
                </a:lnTo>
                <a:cubicBezTo>
                  <a:pt x="411" y="7091"/>
                  <a:pt x="442" y="7563"/>
                  <a:pt x="663" y="8004"/>
                </a:cubicBezTo>
                <a:cubicBezTo>
                  <a:pt x="820" y="8225"/>
                  <a:pt x="1041" y="8477"/>
                  <a:pt x="1261" y="8634"/>
                </a:cubicBezTo>
                <a:cubicBezTo>
                  <a:pt x="505" y="9012"/>
                  <a:pt x="1" y="9832"/>
                  <a:pt x="1" y="10745"/>
                </a:cubicBezTo>
                <a:lnTo>
                  <a:pt x="1" y="11470"/>
                </a:lnTo>
                <a:cubicBezTo>
                  <a:pt x="1" y="11659"/>
                  <a:pt x="158" y="11816"/>
                  <a:pt x="347" y="11816"/>
                </a:cubicBezTo>
                <a:lnTo>
                  <a:pt x="8665" y="11816"/>
                </a:lnTo>
                <a:cubicBezTo>
                  <a:pt x="8854" y="11816"/>
                  <a:pt x="9011" y="11659"/>
                  <a:pt x="9011" y="11470"/>
                </a:cubicBezTo>
                <a:lnTo>
                  <a:pt x="9011" y="10745"/>
                </a:lnTo>
                <a:cubicBezTo>
                  <a:pt x="9106" y="9832"/>
                  <a:pt x="8570" y="9012"/>
                  <a:pt x="7783" y="8634"/>
                </a:cubicBezTo>
                <a:cubicBezTo>
                  <a:pt x="8035" y="8477"/>
                  <a:pt x="8255" y="8225"/>
                  <a:pt x="8381" y="8004"/>
                </a:cubicBezTo>
                <a:cubicBezTo>
                  <a:pt x="8665" y="7563"/>
                  <a:pt x="8696" y="7091"/>
                  <a:pt x="8507" y="6650"/>
                </a:cubicBezTo>
                <a:lnTo>
                  <a:pt x="7751" y="4255"/>
                </a:lnTo>
                <a:lnTo>
                  <a:pt x="7751" y="4224"/>
                </a:lnTo>
                <a:cubicBezTo>
                  <a:pt x="7531" y="3625"/>
                  <a:pt x="7090" y="3121"/>
                  <a:pt x="6585" y="2743"/>
                </a:cubicBezTo>
                <a:lnTo>
                  <a:pt x="6932" y="1325"/>
                </a:lnTo>
                <a:cubicBezTo>
                  <a:pt x="6964" y="1231"/>
                  <a:pt x="6932" y="1105"/>
                  <a:pt x="6838" y="1010"/>
                </a:cubicBezTo>
                <a:cubicBezTo>
                  <a:pt x="6173" y="346"/>
                  <a:pt x="5393" y="0"/>
                  <a:pt x="455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5" name="Google Shape;11635;p71"/>
          <p:cNvSpPr/>
          <p:nvPr/>
        </p:nvSpPr>
        <p:spPr>
          <a:xfrm>
            <a:off x="2286461" y="2529305"/>
            <a:ext cx="335791" cy="334915"/>
          </a:xfrm>
          <a:custGeom>
            <a:avLst/>
            <a:gdLst/>
            <a:ahLst/>
            <a:cxnLst/>
            <a:rect l="l" t="t" r="r" b="b"/>
            <a:pathLst>
              <a:path w="11878" h="11847" extrusionOk="0">
                <a:moveTo>
                  <a:pt x="10523" y="694"/>
                </a:moveTo>
                <a:cubicBezTo>
                  <a:pt x="10680" y="694"/>
                  <a:pt x="10901" y="788"/>
                  <a:pt x="10995" y="883"/>
                </a:cubicBezTo>
                <a:cubicBezTo>
                  <a:pt x="11121" y="1009"/>
                  <a:pt x="11184" y="1198"/>
                  <a:pt x="11184" y="1356"/>
                </a:cubicBezTo>
                <a:cubicBezTo>
                  <a:pt x="11184" y="1576"/>
                  <a:pt x="11121" y="1734"/>
                  <a:pt x="10995" y="1828"/>
                </a:cubicBezTo>
                <a:lnTo>
                  <a:pt x="9389" y="3466"/>
                </a:lnTo>
                <a:cubicBezTo>
                  <a:pt x="9105" y="3718"/>
                  <a:pt x="8948" y="4096"/>
                  <a:pt x="8916" y="4443"/>
                </a:cubicBezTo>
                <a:lnTo>
                  <a:pt x="7467" y="2994"/>
                </a:lnTo>
                <a:cubicBezTo>
                  <a:pt x="7813" y="2931"/>
                  <a:pt x="8160" y="2773"/>
                  <a:pt x="8444" y="2521"/>
                </a:cubicBezTo>
                <a:lnTo>
                  <a:pt x="10050" y="883"/>
                </a:lnTo>
                <a:cubicBezTo>
                  <a:pt x="10176" y="788"/>
                  <a:pt x="10365" y="694"/>
                  <a:pt x="10523" y="694"/>
                </a:cubicBezTo>
                <a:close/>
                <a:moveTo>
                  <a:pt x="5766" y="2427"/>
                </a:moveTo>
                <a:cubicBezTo>
                  <a:pt x="5860" y="2427"/>
                  <a:pt x="5955" y="2458"/>
                  <a:pt x="6018" y="2553"/>
                </a:cubicBezTo>
                <a:lnTo>
                  <a:pt x="9420" y="5987"/>
                </a:lnTo>
                <a:cubicBezTo>
                  <a:pt x="9515" y="6050"/>
                  <a:pt x="9546" y="6144"/>
                  <a:pt x="9546" y="6207"/>
                </a:cubicBezTo>
                <a:cubicBezTo>
                  <a:pt x="9452" y="6239"/>
                  <a:pt x="9452" y="6333"/>
                  <a:pt x="9389" y="6396"/>
                </a:cubicBezTo>
                <a:cubicBezTo>
                  <a:pt x="9326" y="6459"/>
                  <a:pt x="9239" y="6491"/>
                  <a:pt x="9152" y="6491"/>
                </a:cubicBezTo>
                <a:cubicBezTo>
                  <a:pt x="9066" y="6491"/>
                  <a:pt x="8979" y="6459"/>
                  <a:pt x="8916" y="6396"/>
                </a:cubicBezTo>
                <a:lnTo>
                  <a:pt x="8444" y="5924"/>
                </a:lnTo>
                <a:lnTo>
                  <a:pt x="6018" y="3498"/>
                </a:lnTo>
                <a:lnTo>
                  <a:pt x="5545" y="3025"/>
                </a:lnTo>
                <a:cubicBezTo>
                  <a:pt x="5419" y="2899"/>
                  <a:pt x="5419" y="2679"/>
                  <a:pt x="5545" y="2553"/>
                </a:cubicBezTo>
                <a:cubicBezTo>
                  <a:pt x="5608" y="2458"/>
                  <a:pt x="5703" y="2427"/>
                  <a:pt x="5766" y="2427"/>
                </a:cubicBezTo>
                <a:close/>
                <a:moveTo>
                  <a:pt x="5734" y="4159"/>
                </a:moveTo>
                <a:lnTo>
                  <a:pt x="7687" y="6144"/>
                </a:lnTo>
                <a:lnTo>
                  <a:pt x="7183" y="6648"/>
                </a:lnTo>
                <a:lnTo>
                  <a:pt x="6427" y="5892"/>
                </a:lnTo>
                <a:cubicBezTo>
                  <a:pt x="6364" y="5829"/>
                  <a:pt x="6278" y="5798"/>
                  <a:pt x="6191" y="5798"/>
                </a:cubicBezTo>
                <a:cubicBezTo>
                  <a:pt x="6104" y="5798"/>
                  <a:pt x="6018" y="5829"/>
                  <a:pt x="5955" y="5892"/>
                </a:cubicBezTo>
                <a:cubicBezTo>
                  <a:pt x="5829" y="6018"/>
                  <a:pt x="5829" y="6239"/>
                  <a:pt x="5955" y="6365"/>
                </a:cubicBezTo>
                <a:lnTo>
                  <a:pt x="6711" y="7121"/>
                </a:lnTo>
                <a:lnTo>
                  <a:pt x="6238" y="7593"/>
                </a:lnTo>
                <a:lnTo>
                  <a:pt x="4253" y="5609"/>
                </a:lnTo>
                <a:lnTo>
                  <a:pt x="5734" y="4159"/>
                </a:lnTo>
                <a:close/>
                <a:moveTo>
                  <a:pt x="3718" y="6176"/>
                </a:moveTo>
                <a:lnTo>
                  <a:pt x="5703" y="8129"/>
                </a:lnTo>
                <a:lnTo>
                  <a:pt x="5230" y="8602"/>
                </a:lnTo>
                <a:lnTo>
                  <a:pt x="4474" y="7877"/>
                </a:lnTo>
                <a:cubicBezTo>
                  <a:pt x="4411" y="7814"/>
                  <a:pt x="4324" y="7782"/>
                  <a:pt x="4238" y="7782"/>
                </a:cubicBezTo>
                <a:cubicBezTo>
                  <a:pt x="4151" y="7782"/>
                  <a:pt x="4064" y="7814"/>
                  <a:pt x="4001" y="7877"/>
                </a:cubicBezTo>
                <a:cubicBezTo>
                  <a:pt x="3875" y="7972"/>
                  <a:pt x="3875" y="8224"/>
                  <a:pt x="4001" y="8350"/>
                </a:cubicBezTo>
                <a:lnTo>
                  <a:pt x="4694" y="9043"/>
                </a:lnTo>
                <a:cubicBezTo>
                  <a:pt x="4537" y="9169"/>
                  <a:pt x="4379" y="9232"/>
                  <a:pt x="4190" y="9295"/>
                </a:cubicBezTo>
                <a:cubicBezTo>
                  <a:pt x="3119" y="9547"/>
                  <a:pt x="2332" y="9988"/>
                  <a:pt x="1733" y="10586"/>
                </a:cubicBezTo>
                <a:lnTo>
                  <a:pt x="1355" y="10964"/>
                </a:lnTo>
                <a:cubicBezTo>
                  <a:pt x="1292" y="11027"/>
                  <a:pt x="1205" y="11059"/>
                  <a:pt x="1119" y="11059"/>
                </a:cubicBezTo>
                <a:cubicBezTo>
                  <a:pt x="1032" y="11059"/>
                  <a:pt x="945" y="11027"/>
                  <a:pt x="882" y="10964"/>
                </a:cubicBezTo>
                <a:cubicBezTo>
                  <a:pt x="819" y="10901"/>
                  <a:pt x="756" y="10807"/>
                  <a:pt x="756" y="10744"/>
                </a:cubicBezTo>
                <a:cubicBezTo>
                  <a:pt x="756" y="10649"/>
                  <a:pt x="788" y="10555"/>
                  <a:pt x="882" y="10492"/>
                </a:cubicBezTo>
                <a:lnTo>
                  <a:pt x="1260" y="10114"/>
                </a:lnTo>
                <a:cubicBezTo>
                  <a:pt x="1859" y="9515"/>
                  <a:pt x="2300" y="8696"/>
                  <a:pt x="2584" y="7656"/>
                </a:cubicBezTo>
                <a:cubicBezTo>
                  <a:pt x="2647" y="7404"/>
                  <a:pt x="2804" y="7121"/>
                  <a:pt x="3025" y="6869"/>
                </a:cubicBezTo>
                <a:lnTo>
                  <a:pt x="3718" y="6176"/>
                </a:lnTo>
                <a:close/>
                <a:moveTo>
                  <a:pt x="10491" y="1"/>
                </a:moveTo>
                <a:cubicBezTo>
                  <a:pt x="10145" y="1"/>
                  <a:pt x="9767" y="158"/>
                  <a:pt x="9515" y="379"/>
                </a:cubicBezTo>
                <a:lnTo>
                  <a:pt x="7876" y="1986"/>
                </a:lnTo>
                <a:cubicBezTo>
                  <a:pt x="7687" y="2190"/>
                  <a:pt x="7428" y="2293"/>
                  <a:pt x="7164" y="2293"/>
                </a:cubicBezTo>
                <a:cubicBezTo>
                  <a:pt x="6900" y="2293"/>
                  <a:pt x="6632" y="2190"/>
                  <a:pt x="6427" y="1986"/>
                </a:cubicBezTo>
                <a:cubicBezTo>
                  <a:pt x="6238" y="1797"/>
                  <a:pt x="5978" y="1702"/>
                  <a:pt x="5714" y="1702"/>
                </a:cubicBezTo>
                <a:cubicBezTo>
                  <a:pt x="5451" y="1702"/>
                  <a:pt x="5183" y="1797"/>
                  <a:pt x="4978" y="1986"/>
                </a:cubicBezTo>
                <a:cubicBezTo>
                  <a:pt x="4600" y="2395"/>
                  <a:pt x="4600" y="3057"/>
                  <a:pt x="4978" y="3435"/>
                </a:cubicBezTo>
                <a:lnTo>
                  <a:pt x="5199" y="3687"/>
                </a:lnTo>
                <a:lnTo>
                  <a:pt x="3466" y="5420"/>
                </a:lnTo>
                <a:lnTo>
                  <a:pt x="2489" y="6396"/>
                </a:lnTo>
                <a:cubicBezTo>
                  <a:pt x="2174" y="6711"/>
                  <a:pt x="1985" y="7058"/>
                  <a:pt x="1859" y="7499"/>
                </a:cubicBezTo>
                <a:cubicBezTo>
                  <a:pt x="1638" y="8413"/>
                  <a:pt x="1229" y="9106"/>
                  <a:pt x="725" y="9641"/>
                </a:cubicBezTo>
                <a:lnTo>
                  <a:pt x="315" y="10019"/>
                </a:lnTo>
                <a:cubicBezTo>
                  <a:pt x="126" y="10240"/>
                  <a:pt x="0" y="10492"/>
                  <a:pt x="0" y="10775"/>
                </a:cubicBezTo>
                <a:cubicBezTo>
                  <a:pt x="0" y="11059"/>
                  <a:pt x="126" y="11343"/>
                  <a:pt x="315" y="11532"/>
                </a:cubicBezTo>
                <a:cubicBezTo>
                  <a:pt x="536" y="11721"/>
                  <a:pt x="788" y="11847"/>
                  <a:pt x="1071" y="11847"/>
                </a:cubicBezTo>
                <a:cubicBezTo>
                  <a:pt x="1355" y="11847"/>
                  <a:pt x="1638" y="11721"/>
                  <a:pt x="1828" y="11532"/>
                </a:cubicBezTo>
                <a:lnTo>
                  <a:pt x="2237" y="11122"/>
                </a:lnTo>
                <a:cubicBezTo>
                  <a:pt x="2741" y="10618"/>
                  <a:pt x="3434" y="10240"/>
                  <a:pt x="4348" y="9988"/>
                </a:cubicBezTo>
                <a:cubicBezTo>
                  <a:pt x="4757" y="9862"/>
                  <a:pt x="5136" y="9673"/>
                  <a:pt x="5419" y="9389"/>
                </a:cubicBezTo>
                <a:lnTo>
                  <a:pt x="6396" y="8413"/>
                </a:lnTo>
                <a:lnTo>
                  <a:pt x="7372" y="7436"/>
                </a:lnTo>
                <a:lnTo>
                  <a:pt x="8129" y="6680"/>
                </a:lnTo>
                <a:lnTo>
                  <a:pt x="8349" y="6932"/>
                </a:lnTo>
                <a:cubicBezTo>
                  <a:pt x="8570" y="7121"/>
                  <a:pt x="8822" y="7247"/>
                  <a:pt x="9105" y="7247"/>
                </a:cubicBezTo>
                <a:cubicBezTo>
                  <a:pt x="9389" y="7247"/>
                  <a:pt x="9672" y="7121"/>
                  <a:pt x="9861" y="6932"/>
                </a:cubicBezTo>
                <a:cubicBezTo>
                  <a:pt x="10050" y="6711"/>
                  <a:pt x="10176" y="6459"/>
                  <a:pt x="10176" y="6176"/>
                </a:cubicBezTo>
                <a:cubicBezTo>
                  <a:pt x="10176" y="5892"/>
                  <a:pt x="10050" y="5609"/>
                  <a:pt x="9861" y="5420"/>
                </a:cubicBezTo>
                <a:cubicBezTo>
                  <a:pt x="9672" y="5231"/>
                  <a:pt x="9546" y="4947"/>
                  <a:pt x="9546" y="4664"/>
                </a:cubicBezTo>
                <a:cubicBezTo>
                  <a:pt x="9546" y="4380"/>
                  <a:pt x="9672" y="4128"/>
                  <a:pt x="9861" y="3907"/>
                </a:cubicBezTo>
                <a:lnTo>
                  <a:pt x="11468" y="2364"/>
                </a:lnTo>
                <a:cubicBezTo>
                  <a:pt x="11752" y="2080"/>
                  <a:pt x="11878" y="1734"/>
                  <a:pt x="11878" y="1356"/>
                </a:cubicBezTo>
                <a:cubicBezTo>
                  <a:pt x="11878" y="1009"/>
                  <a:pt x="11720" y="662"/>
                  <a:pt x="11468" y="379"/>
                </a:cubicBezTo>
                <a:cubicBezTo>
                  <a:pt x="11184" y="95"/>
                  <a:pt x="10838" y="1"/>
                  <a:pt x="1049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6" name="Google Shape;11636;p71"/>
          <p:cNvSpPr/>
          <p:nvPr/>
        </p:nvSpPr>
        <p:spPr>
          <a:xfrm>
            <a:off x="4415734" y="1689895"/>
            <a:ext cx="304638" cy="333134"/>
          </a:xfrm>
          <a:custGeom>
            <a:avLst/>
            <a:gdLst/>
            <a:ahLst/>
            <a:cxnLst/>
            <a:rect l="l" t="t" r="r" b="b"/>
            <a:pathLst>
              <a:path w="10776" h="11784" extrusionOk="0">
                <a:moveTo>
                  <a:pt x="5388" y="662"/>
                </a:moveTo>
                <a:cubicBezTo>
                  <a:pt x="6144" y="662"/>
                  <a:pt x="6774" y="1355"/>
                  <a:pt x="6774" y="2080"/>
                </a:cubicBezTo>
                <a:cubicBezTo>
                  <a:pt x="6774" y="2206"/>
                  <a:pt x="6711" y="2332"/>
                  <a:pt x="6680" y="2489"/>
                </a:cubicBezTo>
                <a:cubicBezTo>
                  <a:pt x="6333" y="2206"/>
                  <a:pt x="5861" y="2017"/>
                  <a:pt x="5388" y="2017"/>
                </a:cubicBezTo>
                <a:cubicBezTo>
                  <a:pt x="4915" y="2017"/>
                  <a:pt x="4443" y="2174"/>
                  <a:pt x="4096" y="2489"/>
                </a:cubicBezTo>
                <a:cubicBezTo>
                  <a:pt x="4033" y="2332"/>
                  <a:pt x="4002" y="2206"/>
                  <a:pt x="4002" y="2080"/>
                </a:cubicBezTo>
                <a:cubicBezTo>
                  <a:pt x="4002" y="1355"/>
                  <a:pt x="4632" y="662"/>
                  <a:pt x="5388" y="662"/>
                </a:cubicBezTo>
                <a:close/>
                <a:moveTo>
                  <a:pt x="5388" y="2710"/>
                </a:moveTo>
                <a:cubicBezTo>
                  <a:pt x="5766" y="2710"/>
                  <a:pt x="6144" y="2867"/>
                  <a:pt x="6365" y="3151"/>
                </a:cubicBezTo>
                <a:cubicBezTo>
                  <a:pt x="6176" y="3592"/>
                  <a:pt x="5829" y="4096"/>
                  <a:pt x="5419" y="4663"/>
                </a:cubicBezTo>
                <a:cubicBezTo>
                  <a:pt x="5293" y="4506"/>
                  <a:pt x="5230" y="4380"/>
                  <a:pt x="5104" y="4253"/>
                </a:cubicBezTo>
                <a:cubicBezTo>
                  <a:pt x="4852" y="3812"/>
                  <a:pt x="4600" y="3466"/>
                  <a:pt x="4411" y="3151"/>
                </a:cubicBezTo>
                <a:cubicBezTo>
                  <a:pt x="4663" y="2867"/>
                  <a:pt x="5041" y="2710"/>
                  <a:pt x="5388" y="2710"/>
                </a:cubicBezTo>
                <a:close/>
                <a:moveTo>
                  <a:pt x="7404" y="1576"/>
                </a:moveTo>
                <a:lnTo>
                  <a:pt x="7404" y="1576"/>
                </a:lnTo>
                <a:cubicBezTo>
                  <a:pt x="7908" y="2048"/>
                  <a:pt x="8192" y="2773"/>
                  <a:pt x="8192" y="3497"/>
                </a:cubicBezTo>
                <a:cubicBezTo>
                  <a:pt x="8192" y="4222"/>
                  <a:pt x="7719" y="5230"/>
                  <a:pt x="6806" y="6490"/>
                </a:cubicBezTo>
                <a:cubicBezTo>
                  <a:pt x="6459" y="6081"/>
                  <a:pt x="6144" y="5640"/>
                  <a:pt x="5829" y="5230"/>
                </a:cubicBezTo>
                <a:cubicBezTo>
                  <a:pt x="6050" y="4915"/>
                  <a:pt x="6428" y="4443"/>
                  <a:pt x="6743" y="3938"/>
                </a:cubicBezTo>
                <a:cubicBezTo>
                  <a:pt x="7215" y="3151"/>
                  <a:pt x="7467" y="2552"/>
                  <a:pt x="7467" y="2143"/>
                </a:cubicBezTo>
                <a:cubicBezTo>
                  <a:pt x="7467" y="1922"/>
                  <a:pt x="7436" y="1733"/>
                  <a:pt x="7404" y="1576"/>
                </a:cubicBezTo>
                <a:close/>
                <a:moveTo>
                  <a:pt x="3970" y="7593"/>
                </a:moveTo>
                <a:cubicBezTo>
                  <a:pt x="4002" y="7656"/>
                  <a:pt x="4033" y="7688"/>
                  <a:pt x="4033" y="7719"/>
                </a:cubicBezTo>
                <a:lnTo>
                  <a:pt x="4947" y="8853"/>
                </a:lnTo>
                <a:lnTo>
                  <a:pt x="3151" y="11153"/>
                </a:lnTo>
                <a:lnTo>
                  <a:pt x="1135" y="11153"/>
                </a:lnTo>
                <a:cubicBezTo>
                  <a:pt x="2300" y="9641"/>
                  <a:pt x="3214" y="8538"/>
                  <a:pt x="3876" y="7719"/>
                </a:cubicBezTo>
                <a:lnTo>
                  <a:pt x="3970" y="7593"/>
                </a:lnTo>
                <a:close/>
                <a:moveTo>
                  <a:pt x="3435" y="1576"/>
                </a:moveTo>
                <a:lnTo>
                  <a:pt x="3435" y="1576"/>
                </a:lnTo>
                <a:cubicBezTo>
                  <a:pt x="3372" y="1765"/>
                  <a:pt x="3340" y="1922"/>
                  <a:pt x="3340" y="2143"/>
                </a:cubicBezTo>
                <a:cubicBezTo>
                  <a:pt x="3340" y="2710"/>
                  <a:pt x="3687" y="3466"/>
                  <a:pt x="4569" y="4663"/>
                </a:cubicBezTo>
                <a:cubicBezTo>
                  <a:pt x="4726" y="4884"/>
                  <a:pt x="5167" y="5482"/>
                  <a:pt x="5199" y="5482"/>
                </a:cubicBezTo>
                <a:cubicBezTo>
                  <a:pt x="5892" y="6396"/>
                  <a:pt x="6774" y="7498"/>
                  <a:pt x="7782" y="8759"/>
                </a:cubicBezTo>
                <a:cubicBezTo>
                  <a:pt x="8381" y="9452"/>
                  <a:pt x="9011" y="10239"/>
                  <a:pt x="9673" y="11122"/>
                </a:cubicBezTo>
                <a:lnTo>
                  <a:pt x="7656" y="11122"/>
                </a:lnTo>
                <a:lnTo>
                  <a:pt x="7656" y="11153"/>
                </a:lnTo>
                <a:lnTo>
                  <a:pt x="5672" y="8633"/>
                </a:lnTo>
                <a:lnTo>
                  <a:pt x="4600" y="7278"/>
                </a:lnTo>
                <a:cubicBezTo>
                  <a:pt x="4474" y="7120"/>
                  <a:pt x="4380" y="7026"/>
                  <a:pt x="4254" y="6868"/>
                </a:cubicBezTo>
                <a:lnTo>
                  <a:pt x="4254" y="6805"/>
                </a:lnTo>
                <a:cubicBezTo>
                  <a:pt x="3214" y="5451"/>
                  <a:pt x="2647" y="4253"/>
                  <a:pt x="2647" y="3497"/>
                </a:cubicBezTo>
                <a:cubicBezTo>
                  <a:pt x="2647" y="2773"/>
                  <a:pt x="2899" y="2048"/>
                  <a:pt x="3435" y="1576"/>
                </a:cubicBezTo>
                <a:close/>
                <a:moveTo>
                  <a:pt x="5388" y="0"/>
                </a:moveTo>
                <a:cubicBezTo>
                  <a:pt x="4474" y="0"/>
                  <a:pt x="3592" y="347"/>
                  <a:pt x="2962" y="1009"/>
                </a:cubicBezTo>
                <a:cubicBezTo>
                  <a:pt x="2269" y="1702"/>
                  <a:pt x="1922" y="2552"/>
                  <a:pt x="1922" y="3497"/>
                </a:cubicBezTo>
                <a:cubicBezTo>
                  <a:pt x="1922" y="4569"/>
                  <a:pt x="2710" y="5892"/>
                  <a:pt x="3498" y="6994"/>
                </a:cubicBezTo>
                <a:lnTo>
                  <a:pt x="3309" y="7246"/>
                </a:lnTo>
                <a:cubicBezTo>
                  <a:pt x="2553" y="8192"/>
                  <a:pt x="1544" y="9452"/>
                  <a:pt x="127" y="11216"/>
                </a:cubicBezTo>
                <a:cubicBezTo>
                  <a:pt x="32" y="11342"/>
                  <a:pt x="1" y="11468"/>
                  <a:pt x="64" y="11563"/>
                </a:cubicBezTo>
                <a:cubicBezTo>
                  <a:pt x="127" y="11689"/>
                  <a:pt x="284" y="11783"/>
                  <a:pt x="379" y="11783"/>
                </a:cubicBezTo>
                <a:lnTo>
                  <a:pt x="3277" y="11783"/>
                </a:lnTo>
                <a:cubicBezTo>
                  <a:pt x="3372" y="11783"/>
                  <a:pt x="3466" y="11720"/>
                  <a:pt x="3529" y="11657"/>
                </a:cubicBezTo>
                <a:lnTo>
                  <a:pt x="5388" y="9357"/>
                </a:lnTo>
                <a:lnTo>
                  <a:pt x="7247" y="11657"/>
                </a:lnTo>
                <a:cubicBezTo>
                  <a:pt x="7310" y="11720"/>
                  <a:pt x="7404" y="11783"/>
                  <a:pt x="7530" y="11783"/>
                </a:cubicBezTo>
                <a:lnTo>
                  <a:pt x="10397" y="11783"/>
                </a:lnTo>
                <a:cubicBezTo>
                  <a:pt x="10523" y="11783"/>
                  <a:pt x="10618" y="11689"/>
                  <a:pt x="10712" y="11563"/>
                </a:cubicBezTo>
                <a:cubicBezTo>
                  <a:pt x="10775" y="11500"/>
                  <a:pt x="10775" y="11374"/>
                  <a:pt x="10649" y="11279"/>
                </a:cubicBezTo>
                <a:cubicBezTo>
                  <a:pt x="9799" y="10208"/>
                  <a:pt x="9011" y="9231"/>
                  <a:pt x="8286" y="8349"/>
                </a:cubicBezTo>
                <a:cubicBezTo>
                  <a:pt x="7940" y="7877"/>
                  <a:pt x="7593" y="7435"/>
                  <a:pt x="7247" y="7057"/>
                </a:cubicBezTo>
                <a:cubicBezTo>
                  <a:pt x="8003" y="5986"/>
                  <a:pt x="8854" y="4600"/>
                  <a:pt x="8854" y="3497"/>
                </a:cubicBezTo>
                <a:cubicBezTo>
                  <a:pt x="8854" y="2552"/>
                  <a:pt x="8507" y="1702"/>
                  <a:pt x="7814" y="1009"/>
                </a:cubicBezTo>
                <a:cubicBezTo>
                  <a:pt x="7152" y="347"/>
                  <a:pt x="6302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7" name="Google Shape;11637;p71"/>
          <p:cNvGrpSpPr/>
          <p:nvPr/>
        </p:nvGrpSpPr>
        <p:grpSpPr>
          <a:xfrm>
            <a:off x="4399008" y="2122327"/>
            <a:ext cx="337572" cy="314419"/>
            <a:chOff x="-25477800" y="2357750"/>
            <a:chExt cx="298525" cy="278050"/>
          </a:xfrm>
        </p:grpSpPr>
        <p:sp>
          <p:nvSpPr>
            <p:cNvPr id="11638" name="Google Shape;11638;p71"/>
            <p:cNvSpPr/>
            <p:nvPr/>
          </p:nvSpPr>
          <p:spPr>
            <a:xfrm>
              <a:off x="-25477800" y="2357750"/>
              <a:ext cx="298525" cy="278050"/>
            </a:xfrm>
            <a:custGeom>
              <a:avLst/>
              <a:gdLst/>
              <a:ahLst/>
              <a:cxnLst/>
              <a:rect l="l" t="t" r="r" b="b"/>
              <a:pathLst>
                <a:path w="11941" h="11122" extrusionOk="0">
                  <a:moveTo>
                    <a:pt x="7057" y="1229"/>
                  </a:moveTo>
                  <a:lnTo>
                    <a:pt x="7971" y="2143"/>
                  </a:lnTo>
                  <a:lnTo>
                    <a:pt x="7057" y="2143"/>
                  </a:lnTo>
                  <a:lnTo>
                    <a:pt x="7057" y="1229"/>
                  </a:lnTo>
                  <a:close/>
                  <a:moveTo>
                    <a:pt x="6333" y="756"/>
                  </a:moveTo>
                  <a:lnTo>
                    <a:pt x="6333" y="2489"/>
                  </a:lnTo>
                  <a:cubicBezTo>
                    <a:pt x="6333" y="2678"/>
                    <a:pt x="6490" y="2836"/>
                    <a:pt x="6679" y="2836"/>
                  </a:cubicBezTo>
                  <a:lnTo>
                    <a:pt x="8412" y="2836"/>
                  </a:lnTo>
                  <a:lnTo>
                    <a:pt x="8412" y="4946"/>
                  </a:lnTo>
                  <a:lnTo>
                    <a:pt x="7593" y="4946"/>
                  </a:lnTo>
                  <a:lnTo>
                    <a:pt x="7215" y="4096"/>
                  </a:lnTo>
                  <a:cubicBezTo>
                    <a:pt x="7026" y="3749"/>
                    <a:pt x="6648" y="3529"/>
                    <a:pt x="6270" y="3529"/>
                  </a:cubicBezTo>
                  <a:lnTo>
                    <a:pt x="3245" y="3529"/>
                  </a:lnTo>
                  <a:cubicBezTo>
                    <a:pt x="3119" y="3529"/>
                    <a:pt x="2993" y="3560"/>
                    <a:pt x="2867" y="3592"/>
                  </a:cubicBezTo>
                  <a:lnTo>
                    <a:pt x="2867" y="756"/>
                  </a:lnTo>
                  <a:close/>
                  <a:moveTo>
                    <a:pt x="10901" y="6994"/>
                  </a:moveTo>
                  <a:cubicBezTo>
                    <a:pt x="11027" y="6994"/>
                    <a:pt x="11090" y="7026"/>
                    <a:pt x="11184" y="7089"/>
                  </a:cubicBezTo>
                  <a:cubicBezTo>
                    <a:pt x="11247" y="7183"/>
                    <a:pt x="11247" y="7246"/>
                    <a:pt x="11247" y="7372"/>
                  </a:cubicBezTo>
                  <a:lnTo>
                    <a:pt x="10995" y="9105"/>
                  </a:lnTo>
                  <a:lnTo>
                    <a:pt x="10428" y="6994"/>
                  </a:lnTo>
                  <a:close/>
                  <a:moveTo>
                    <a:pt x="6270" y="4190"/>
                  </a:moveTo>
                  <a:cubicBezTo>
                    <a:pt x="6364" y="4190"/>
                    <a:pt x="6490" y="4253"/>
                    <a:pt x="6585" y="4379"/>
                  </a:cubicBezTo>
                  <a:lnTo>
                    <a:pt x="7089" y="5356"/>
                  </a:lnTo>
                  <a:cubicBezTo>
                    <a:pt x="7120" y="5482"/>
                    <a:pt x="7278" y="5577"/>
                    <a:pt x="7404" y="5577"/>
                  </a:cubicBezTo>
                  <a:lnTo>
                    <a:pt x="9105" y="5577"/>
                  </a:lnTo>
                  <a:cubicBezTo>
                    <a:pt x="9262" y="5577"/>
                    <a:pt x="9420" y="5671"/>
                    <a:pt x="9452" y="5829"/>
                  </a:cubicBezTo>
                  <a:lnTo>
                    <a:pt x="10586" y="10397"/>
                  </a:lnTo>
                  <a:lnTo>
                    <a:pt x="2205" y="10397"/>
                  </a:lnTo>
                  <a:lnTo>
                    <a:pt x="2205" y="10460"/>
                  </a:lnTo>
                  <a:cubicBezTo>
                    <a:pt x="2048" y="10460"/>
                    <a:pt x="1890" y="10334"/>
                    <a:pt x="1859" y="10176"/>
                  </a:cubicBezTo>
                  <a:lnTo>
                    <a:pt x="788" y="5986"/>
                  </a:lnTo>
                  <a:cubicBezTo>
                    <a:pt x="756" y="5892"/>
                    <a:pt x="788" y="5797"/>
                    <a:pt x="851" y="5734"/>
                  </a:cubicBezTo>
                  <a:cubicBezTo>
                    <a:pt x="945" y="5640"/>
                    <a:pt x="1008" y="5608"/>
                    <a:pt x="1134" y="5608"/>
                  </a:cubicBezTo>
                  <a:lnTo>
                    <a:pt x="2520" y="5608"/>
                  </a:lnTo>
                  <a:cubicBezTo>
                    <a:pt x="2709" y="5608"/>
                    <a:pt x="2867" y="5451"/>
                    <a:pt x="2867" y="5262"/>
                  </a:cubicBezTo>
                  <a:lnTo>
                    <a:pt x="2867" y="4537"/>
                  </a:lnTo>
                  <a:cubicBezTo>
                    <a:pt x="2867" y="4348"/>
                    <a:pt x="3025" y="4190"/>
                    <a:pt x="3214" y="4190"/>
                  </a:cubicBezTo>
                  <a:close/>
                  <a:moveTo>
                    <a:pt x="2489" y="0"/>
                  </a:moveTo>
                  <a:cubicBezTo>
                    <a:pt x="2268" y="0"/>
                    <a:pt x="2111" y="158"/>
                    <a:pt x="2111" y="378"/>
                  </a:cubicBezTo>
                  <a:lnTo>
                    <a:pt x="2111" y="4537"/>
                  </a:lnTo>
                  <a:lnTo>
                    <a:pt x="2111" y="4883"/>
                  </a:lnTo>
                  <a:lnTo>
                    <a:pt x="1103" y="4883"/>
                  </a:lnTo>
                  <a:cubicBezTo>
                    <a:pt x="788" y="4883"/>
                    <a:pt x="473" y="5041"/>
                    <a:pt x="284" y="5293"/>
                  </a:cubicBezTo>
                  <a:cubicBezTo>
                    <a:pt x="63" y="5514"/>
                    <a:pt x="0" y="5829"/>
                    <a:pt x="63" y="6144"/>
                  </a:cubicBezTo>
                  <a:lnTo>
                    <a:pt x="1134" y="10334"/>
                  </a:lnTo>
                  <a:cubicBezTo>
                    <a:pt x="1260" y="10806"/>
                    <a:pt x="1701" y="11121"/>
                    <a:pt x="2174" y="11121"/>
                  </a:cubicBezTo>
                  <a:lnTo>
                    <a:pt x="10995" y="11121"/>
                  </a:lnTo>
                  <a:cubicBezTo>
                    <a:pt x="11153" y="11121"/>
                    <a:pt x="11310" y="10995"/>
                    <a:pt x="11342" y="10838"/>
                  </a:cubicBezTo>
                  <a:lnTo>
                    <a:pt x="11877" y="7467"/>
                  </a:lnTo>
                  <a:cubicBezTo>
                    <a:pt x="11940" y="7152"/>
                    <a:pt x="11846" y="6868"/>
                    <a:pt x="11657" y="6616"/>
                  </a:cubicBezTo>
                  <a:cubicBezTo>
                    <a:pt x="11499" y="6427"/>
                    <a:pt x="11216" y="6301"/>
                    <a:pt x="10901" y="6301"/>
                  </a:cubicBezTo>
                  <a:lnTo>
                    <a:pt x="10239" y="6301"/>
                  </a:lnTo>
                  <a:lnTo>
                    <a:pt x="10082" y="5734"/>
                  </a:lnTo>
                  <a:cubicBezTo>
                    <a:pt x="9956" y="5262"/>
                    <a:pt x="9578" y="4946"/>
                    <a:pt x="9105" y="4883"/>
                  </a:cubicBezTo>
                  <a:lnTo>
                    <a:pt x="9105" y="2458"/>
                  </a:lnTo>
                  <a:cubicBezTo>
                    <a:pt x="9105" y="2363"/>
                    <a:pt x="9042" y="2269"/>
                    <a:pt x="8979" y="2206"/>
                  </a:cubicBezTo>
                  <a:lnTo>
                    <a:pt x="6900" y="126"/>
                  </a:lnTo>
                  <a:cubicBezTo>
                    <a:pt x="6805" y="63"/>
                    <a:pt x="6742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9" name="Google Shape;11639;p71"/>
            <p:cNvSpPr/>
            <p:nvPr/>
          </p:nvSpPr>
          <p:spPr>
            <a:xfrm>
              <a:off x="-25388025" y="2514850"/>
              <a:ext cx="104000" cy="88650"/>
            </a:xfrm>
            <a:custGeom>
              <a:avLst/>
              <a:gdLst/>
              <a:ahLst/>
              <a:cxnLst/>
              <a:rect l="l" t="t" r="r" b="b"/>
              <a:pathLst>
                <a:path w="4160" h="3546" extrusionOk="0">
                  <a:moveTo>
                    <a:pt x="1752" y="1"/>
                  </a:moveTo>
                  <a:cubicBezTo>
                    <a:pt x="1716" y="1"/>
                    <a:pt x="1678" y="6"/>
                    <a:pt x="1639" y="17"/>
                  </a:cubicBezTo>
                  <a:cubicBezTo>
                    <a:pt x="1450" y="80"/>
                    <a:pt x="1324" y="269"/>
                    <a:pt x="1418" y="458"/>
                  </a:cubicBezTo>
                  <a:lnTo>
                    <a:pt x="1639" y="1403"/>
                  </a:lnTo>
                  <a:lnTo>
                    <a:pt x="347" y="1403"/>
                  </a:lnTo>
                  <a:cubicBezTo>
                    <a:pt x="158" y="1403"/>
                    <a:pt x="1" y="1561"/>
                    <a:pt x="1" y="1750"/>
                  </a:cubicBezTo>
                  <a:cubicBezTo>
                    <a:pt x="1" y="1970"/>
                    <a:pt x="158" y="2128"/>
                    <a:pt x="347" y="2128"/>
                  </a:cubicBezTo>
                  <a:lnTo>
                    <a:pt x="1796" y="2128"/>
                  </a:lnTo>
                  <a:lnTo>
                    <a:pt x="2080" y="3262"/>
                  </a:lnTo>
                  <a:cubicBezTo>
                    <a:pt x="2111" y="3420"/>
                    <a:pt x="2269" y="3546"/>
                    <a:pt x="2426" y="3546"/>
                  </a:cubicBezTo>
                  <a:lnTo>
                    <a:pt x="2521" y="3546"/>
                  </a:lnTo>
                  <a:cubicBezTo>
                    <a:pt x="2710" y="3483"/>
                    <a:pt x="2836" y="3294"/>
                    <a:pt x="2742" y="3105"/>
                  </a:cubicBezTo>
                  <a:lnTo>
                    <a:pt x="2521" y="2159"/>
                  </a:lnTo>
                  <a:lnTo>
                    <a:pt x="3813" y="2159"/>
                  </a:lnTo>
                  <a:cubicBezTo>
                    <a:pt x="4002" y="2159"/>
                    <a:pt x="4159" y="2002"/>
                    <a:pt x="4159" y="1813"/>
                  </a:cubicBezTo>
                  <a:cubicBezTo>
                    <a:pt x="4159" y="1561"/>
                    <a:pt x="4002" y="1403"/>
                    <a:pt x="3813" y="1403"/>
                  </a:cubicBezTo>
                  <a:lnTo>
                    <a:pt x="2363" y="1403"/>
                  </a:lnTo>
                  <a:lnTo>
                    <a:pt x="2080" y="269"/>
                  </a:lnTo>
                  <a:cubicBezTo>
                    <a:pt x="2054" y="114"/>
                    <a:pt x="1921" y="1"/>
                    <a:pt x="17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40" name="Google Shape;11640;p71"/>
          <p:cNvSpPr/>
          <p:nvPr/>
        </p:nvSpPr>
        <p:spPr>
          <a:xfrm>
            <a:off x="4400157" y="2529687"/>
            <a:ext cx="335791" cy="334151"/>
          </a:xfrm>
          <a:custGeom>
            <a:avLst/>
            <a:gdLst/>
            <a:ahLst/>
            <a:cxnLst/>
            <a:rect l="l" t="t" r="r" b="b"/>
            <a:pathLst>
              <a:path w="11878" h="11820" extrusionOk="0">
                <a:moveTo>
                  <a:pt x="9704" y="729"/>
                </a:moveTo>
                <a:cubicBezTo>
                  <a:pt x="10019" y="729"/>
                  <a:pt x="10303" y="792"/>
                  <a:pt x="10523" y="982"/>
                </a:cubicBezTo>
                <a:cubicBezTo>
                  <a:pt x="10838" y="1234"/>
                  <a:pt x="10996" y="1612"/>
                  <a:pt x="11059" y="2021"/>
                </a:cubicBezTo>
                <a:cubicBezTo>
                  <a:pt x="11153" y="2368"/>
                  <a:pt x="11059" y="2714"/>
                  <a:pt x="10744" y="2998"/>
                </a:cubicBezTo>
                <a:lnTo>
                  <a:pt x="8255" y="5487"/>
                </a:lnTo>
                <a:lnTo>
                  <a:pt x="6270" y="3502"/>
                </a:lnTo>
                <a:lnTo>
                  <a:pt x="6743" y="3029"/>
                </a:lnTo>
                <a:lnTo>
                  <a:pt x="7499" y="3785"/>
                </a:lnTo>
                <a:cubicBezTo>
                  <a:pt x="7593" y="3880"/>
                  <a:pt x="7656" y="3911"/>
                  <a:pt x="7751" y="3911"/>
                </a:cubicBezTo>
                <a:cubicBezTo>
                  <a:pt x="7814" y="3911"/>
                  <a:pt x="7940" y="3880"/>
                  <a:pt x="7971" y="3785"/>
                </a:cubicBezTo>
                <a:cubicBezTo>
                  <a:pt x="8097" y="3659"/>
                  <a:pt x="8097" y="3439"/>
                  <a:pt x="7971" y="3313"/>
                </a:cubicBezTo>
                <a:lnTo>
                  <a:pt x="7215" y="2557"/>
                </a:lnTo>
                <a:lnTo>
                  <a:pt x="7688" y="2084"/>
                </a:lnTo>
                <a:lnTo>
                  <a:pt x="8444" y="2840"/>
                </a:lnTo>
                <a:cubicBezTo>
                  <a:pt x="8538" y="2935"/>
                  <a:pt x="8601" y="2966"/>
                  <a:pt x="8696" y="2966"/>
                </a:cubicBezTo>
                <a:cubicBezTo>
                  <a:pt x="8759" y="2966"/>
                  <a:pt x="8885" y="2935"/>
                  <a:pt x="8916" y="2840"/>
                </a:cubicBezTo>
                <a:cubicBezTo>
                  <a:pt x="9042" y="2714"/>
                  <a:pt x="9042" y="2494"/>
                  <a:pt x="8916" y="2368"/>
                </a:cubicBezTo>
                <a:lnTo>
                  <a:pt x="8160" y="1612"/>
                </a:lnTo>
                <a:lnTo>
                  <a:pt x="8601" y="1202"/>
                </a:lnTo>
                <a:cubicBezTo>
                  <a:pt x="8916" y="887"/>
                  <a:pt x="9326" y="729"/>
                  <a:pt x="9704" y="729"/>
                </a:cubicBezTo>
                <a:close/>
                <a:moveTo>
                  <a:pt x="5766" y="4132"/>
                </a:moveTo>
                <a:lnTo>
                  <a:pt x="7751" y="6117"/>
                </a:lnTo>
                <a:lnTo>
                  <a:pt x="5577" y="8196"/>
                </a:lnTo>
                <a:cubicBezTo>
                  <a:pt x="5230" y="8543"/>
                  <a:pt x="4789" y="8763"/>
                  <a:pt x="4317" y="8826"/>
                </a:cubicBezTo>
                <a:cubicBezTo>
                  <a:pt x="3687" y="8921"/>
                  <a:pt x="3088" y="9236"/>
                  <a:pt x="2678" y="9645"/>
                </a:cubicBezTo>
                <a:lnTo>
                  <a:pt x="1324" y="11000"/>
                </a:lnTo>
                <a:cubicBezTo>
                  <a:pt x="1261" y="11063"/>
                  <a:pt x="1174" y="11095"/>
                  <a:pt x="1087" y="11095"/>
                </a:cubicBezTo>
                <a:cubicBezTo>
                  <a:pt x="1001" y="11095"/>
                  <a:pt x="914" y="11063"/>
                  <a:pt x="851" y="11000"/>
                </a:cubicBezTo>
                <a:cubicBezTo>
                  <a:pt x="725" y="10874"/>
                  <a:pt x="725" y="10653"/>
                  <a:pt x="851" y="10527"/>
                </a:cubicBezTo>
                <a:lnTo>
                  <a:pt x="2206" y="9173"/>
                </a:lnTo>
                <a:cubicBezTo>
                  <a:pt x="2615" y="8763"/>
                  <a:pt x="2931" y="8165"/>
                  <a:pt x="3025" y="7535"/>
                </a:cubicBezTo>
                <a:cubicBezTo>
                  <a:pt x="3088" y="7062"/>
                  <a:pt x="3309" y="6589"/>
                  <a:pt x="3655" y="6274"/>
                </a:cubicBezTo>
                <a:lnTo>
                  <a:pt x="3876" y="6022"/>
                </a:lnTo>
                <a:lnTo>
                  <a:pt x="4632" y="6778"/>
                </a:lnTo>
                <a:cubicBezTo>
                  <a:pt x="4726" y="6873"/>
                  <a:pt x="4789" y="6904"/>
                  <a:pt x="4884" y="6904"/>
                </a:cubicBezTo>
                <a:cubicBezTo>
                  <a:pt x="4947" y="6904"/>
                  <a:pt x="5073" y="6873"/>
                  <a:pt x="5104" y="6778"/>
                </a:cubicBezTo>
                <a:cubicBezTo>
                  <a:pt x="5230" y="6652"/>
                  <a:pt x="5230" y="6432"/>
                  <a:pt x="5104" y="6306"/>
                </a:cubicBezTo>
                <a:lnTo>
                  <a:pt x="4348" y="5550"/>
                </a:lnTo>
                <a:lnTo>
                  <a:pt x="4821" y="5077"/>
                </a:lnTo>
                <a:lnTo>
                  <a:pt x="5577" y="5833"/>
                </a:lnTo>
                <a:cubicBezTo>
                  <a:pt x="5640" y="5928"/>
                  <a:pt x="5734" y="5959"/>
                  <a:pt x="5797" y="5959"/>
                </a:cubicBezTo>
                <a:cubicBezTo>
                  <a:pt x="5892" y="5959"/>
                  <a:pt x="6018" y="5928"/>
                  <a:pt x="6050" y="5833"/>
                </a:cubicBezTo>
                <a:cubicBezTo>
                  <a:pt x="6176" y="5707"/>
                  <a:pt x="6176" y="5487"/>
                  <a:pt x="6050" y="5361"/>
                </a:cubicBezTo>
                <a:lnTo>
                  <a:pt x="5293" y="4605"/>
                </a:lnTo>
                <a:lnTo>
                  <a:pt x="5766" y="4132"/>
                </a:lnTo>
                <a:close/>
                <a:moveTo>
                  <a:pt x="9769" y="1"/>
                </a:moveTo>
                <a:cubicBezTo>
                  <a:pt x="9726" y="1"/>
                  <a:pt x="9683" y="2"/>
                  <a:pt x="9641" y="5"/>
                </a:cubicBezTo>
                <a:cubicBezTo>
                  <a:pt x="9105" y="36"/>
                  <a:pt x="8601" y="288"/>
                  <a:pt x="8255" y="666"/>
                </a:cubicBezTo>
                <a:lnTo>
                  <a:pt x="3183" y="5802"/>
                </a:lnTo>
                <a:cubicBezTo>
                  <a:pt x="2741" y="6211"/>
                  <a:pt x="2426" y="6810"/>
                  <a:pt x="2363" y="7440"/>
                </a:cubicBezTo>
                <a:cubicBezTo>
                  <a:pt x="2269" y="7913"/>
                  <a:pt x="2080" y="8385"/>
                  <a:pt x="1733" y="8700"/>
                </a:cubicBezTo>
                <a:lnTo>
                  <a:pt x="379" y="10055"/>
                </a:lnTo>
                <a:cubicBezTo>
                  <a:pt x="1" y="10433"/>
                  <a:pt x="1" y="11095"/>
                  <a:pt x="379" y="11504"/>
                </a:cubicBezTo>
                <a:cubicBezTo>
                  <a:pt x="568" y="11693"/>
                  <a:pt x="851" y="11819"/>
                  <a:pt x="1135" y="11819"/>
                </a:cubicBezTo>
                <a:cubicBezTo>
                  <a:pt x="1418" y="11819"/>
                  <a:pt x="1670" y="11693"/>
                  <a:pt x="1891" y="11504"/>
                </a:cubicBezTo>
                <a:lnTo>
                  <a:pt x="3214" y="10149"/>
                </a:lnTo>
                <a:cubicBezTo>
                  <a:pt x="3561" y="9803"/>
                  <a:pt x="4002" y="9614"/>
                  <a:pt x="4474" y="9519"/>
                </a:cubicBezTo>
                <a:cubicBezTo>
                  <a:pt x="5104" y="9456"/>
                  <a:pt x="5703" y="9141"/>
                  <a:pt x="6144" y="8700"/>
                </a:cubicBezTo>
                <a:lnTo>
                  <a:pt x="11279" y="3502"/>
                </a:lnTo>
                <a:cubicBezTo>
                  <a:pt x="11657" y="3092"/>
                  <a:pt x="11878" y="2525"/>
                  <a:pt x="11846" y="1927"/>
                </a:cubicBezTo>
                <a:cubicBezTo>
                  <a:pt x="11815" y="1360"/>
                  <a:pt x="11531" y="792"/>
                  <a:pt x="11090" y="446"/>
                </a:cubicBezTo>
                <a:cubicBezTo>
                  <a:pt x="10715" y="157"/>
                  <a:pt x="10234" y="1"/>
                  <a:pt x="976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41" name="Google Shape;11641;p71"/>
          <p:cNvGrpSpPr/>
          <p:nvPr/>
        </p:nvGrpSpPr>
        <p:grpSpPr>
          <a:xfrm>
            <a:off x="6512437" y="1689485"/>
            <a:ext cx="334915" cy="334010"/>
            <a:chOff x="-23599325" y="1971025"/>
            <a:chExt cx="296175" cy="295375"/>
          </a:xfrm>
        </p:grpSpPr>
        <p:sp>
          <p:nvSpPr>
            <p:cNvPr id="11642" name="Google Shape;11642;p71"/>
            <p:cNvSpPr/>
            <p:nvPr/>
          </p:nvSpPr>
          <p:spPr>
            <a:xfrm>
              <a:off x="-23599325" y="1971025"/>
              <a:ext cx="296175" cy="295375"/>
            </a:xfrm>
            <a:custGeom>
              <a:avLst/>
              <a:gdLst/>
              <a:ahLst/>
              <a:cxnLst/>
              <a:rect l="l" t="t" r="r" b="b"/>
              <a:pathLst>
                <a:path w="11847" h="11815" extrusionOk="0">
                  <a:moveTo>
                    <a:pt x="7656" y="662"/>
                  </a:moveTo>
                  <a:lnTo>
                    <a:pt x="7656" y="4190"/>
                  </a:lnTo>
                  <a:lnTo>
                    <a:pt x="4159" y="4190"/>
                  </a:lnTo>
                  <a:lnTo>
                    <a:pt x="4159" y="662"/>
                  </a:lnTo>
                  <a:close/>
                  <a:moveTo>
                    <a:pt x="5577" y="4884"/>
                  </a:moveTo>
                  <a:lnTo>
                    <a:pt x="5577" y="5577"/>
                  </a:lnTo>
                  <a:lnTo>
                    <a:pt x="4222" y="5577"/>
                  </a:lnTo>
                  <a:lnTo>
                    <a:pt x="4222" y="4884"/>
                  </a:lnTo>
                  <a:close/>
                  <a:moveTo>
                    <a:pt x="7625" y="4884"/>
                  </a:moveTo>
                  <a:lnTo>
                    <a:pt x="7625" y="5608"/>
                  </a:lnTo>
                  <a:lnTo>
                    <a:pt x="6270" y="5608"/>
                  </a:lnTo>
                  <a:lnTo>
                    <a:pt x="6270" y="4884"/>
                  </a:lnTo>
                  <a:close/>
                  <a:moveTo>
                    <a:pt x="2111" y="5577"/>
                  </a:moveTo>
                  <a:lnTo>
                    <a:pt x="2111" y="6301"/>
                  </a:lnTo>
                  <a:lnTo>
                    <a:pt x="693" y="6301"/>
                  </a:lnTo>
                  <a:lnTo>
                    <a:pt x="693" y="5923"/>
                  </a:lnTo>
                  <a:cubicBezTo>
                    <a:pt x="693" y="5766"/>
                    <a:pt x="851" y="5577"/>
                    <a:pt x="1072" y="5577"/>
                  </a:cubicBezTo>
                  <a:close/>
                  <a:moveTo>
                    <a:pt x="10775" y="5577"/>
                  </a:moveTo>
                  <a:cubicBezTo>
                    <a:pt x="10996" y="5577"/>
                    <a:pt x="11153" y="5766"/>
                    <a:pt x="11153" y="5955"/>
                  </a:cubicBezTo>
                  <a:lnTo>
                    <a:pt x="11153" y="6301"/>
                  </a:lnTo>
                  <a:lnTo>
                    <a:pt x="9735" y="6301"/>
                  </a:lnTo>
                  <a:lnTo>
                    <a:pt x="9735" y="5577"/>
                  </a:lnTo>
                  <a:close/>
                  <a:moveTo>
                    <a:pt x="5545" y="6270"/>
                  </a:moveTo>
                  <a:lnTo>
                    <a:pt x="5545" y="6963"/>
                  </a:lnTo>
                  <a:lnTo>
                    <a:pt x="4159" y="6963"/>
                  </a:lnTo>
                  <a:lnTo>
                    <a:pt x="4159" y="6270"/>
                  </a:lnTo>
                  <a:close/>
                  <a:moveTo>
                    <a:pt x="7625" y="6270"/>
                  </a:moveTo>
                  <a:lnTo>
                    <a:pt x="7625" y="6963"/>
                  </a:lnTo>
                  <a:lnTo>
                    <a:pt x="6270" y="6963"/>
                  </a:lnTo>
                  <a:lnTo>
                    <a:pt x="6270" y="6270"/>
                  </a:lnTo>
                  <a:close/>
                  <a:moveTo>
                    <a:pt x="2111" y="6931"/>
                  </a:moveTo>
                  <a:lnTo>
                    <a:pt x="2111" y="7656"/>
                  </a:lnTo>
                  <a:lnTo>
                    <a:pt x="693" y="7656"/>
                  </a:lnTo>
                  <a:lnTo>
                    <a:pt x="693" y="6931"/>
                  </a:lnTo>
                  <a:close/>
                  <a:moveTo>
                    <a:pt x="11153" y="6963"/>
                  </a:moveTo>
                  <a:lnTo>
                    <a:pt x="11153" y="7688"/>
                  </a:lnTo>
                  <a:lnTo>
                    <a:pt x="9735" y="7688"/>
                  </a:lnTo>
                  <a:lnTo>
                    <a:pt x="9735" y="6963"/>
                  </a:lnTo>
                  <a:close/>
                  <a:moveTo>
                    <a:pt x="5545" y="7625"/>
                  </a:moveTo>
                  <a:lnTo>
                    <a:pt x="5545" y="8349"/>
                  </a:lnTo>
                  <a:lnTo>
                    <a:pt x="4159" y="8349"/>
                  </a:lnTo>
                  <a:lnTo>
                    <a:pt x="4159" y="7625"/>
                  </a:lnTo>
                  <a:close/>
                  <a:moveTo>
                    <a:pt x="7625" y="7656"/>
                  </a:moveTo>
                  <a:lnTo>
                    <a:pt x="7625" y="8349"/>
                  </a:lnTo>
                  <a:lnTo>
                    <a:pt x="6270" y="8349"/>
                  </a:lnTo>
                  <a:lnTo>
                    <a:pt x="6270" y="7656"/>
                  </a:lnTo>
                  <a:close/>
                  <a:moveTo>
                    <a:pt x="2111" y="8349"/>
                  </a:moveTo>
                  <a:lnTo>
                    <a:pt x="2111" y="9074"/>
                  </a:lnTo>
                  <a:lnTo>
                    <a:pt x="693" y="9074"/>
                  </a:lnTo>
                  <a:lnTo>
                    <a:pt x="693" y="8349"/>
                  </a:lnTo>
                  <a:close/>
                  <a:moveTo>
                    <a:pt x="11153" y="8349"/>
                  </a:moveTo>
                  <a:lnTo>
                    <a:pt x="11153" y="9074"/>
                  </a:lnTo>
                  <a:lnTo>
                    <a:pt x="9735" y="9074"/>
                  </a:lnTo>
                  <a:lnTo>
                    <a:pt x="9735" y="8349"/>
                  </a:lnTo>
                  <a:close/>
                  <a:moveTo>
                    <a:pt x="2111" y="9735"/>
                  </a:moveTo>
                  <a:lnTo>
                    <a:pt x="2111" y="11090"/>
                  </a:lnTo>
                  <a:lnTo>
                    <a:pt x="693" y="11090"/>
                  </a:lnTo>
                  <a:lnTo>
                    <a:pt x="693" y="9735"/>
                  </a:lnTo>
                  <a:close/>
                  <a:moveTo>
                    <a:pt x="8759" y="2048"/>
                  </a:moveTo>
                  <a:cubicBezTo>
                    <a:pt x="8948" y="2048"/>
                    <a:pt x="9105" y="2206"/>
                    <a:pt x="9105" y="2395"/>
                  </a:cubicBezTo>
                  <a:lnTo>
                    <a:pt x="9105" y="11090"/>
                  </a:lnTo>
                  <a:lnTo>
                    <a:pt x="7719" y="11090"/>
                  </a:lnTo>
                  <a:lnTo>
                    <a:pt x="7719" y="10082"/>
                  </a:lnTo>
                  <a:cubicBezTo>
                    <a:pt x="7719" y="9893"/>
                    <a:pt x="7562" y="9735"/>
                    <a:pt x="7373" y="9735"/>
                  </a:cubicBezTo>
                  <a:lnTo>
                    <a:pt x="4600" y="9735"/>
                  </a:lnTo>
                  <a:cubicBezTo>
                    <a:pt x="4411" y="9735"/>
                    <a:pt x="4254" y="9893"/>
                    <a:pt x="4254" y="10082"/>
                  </a:cubicBezTo>
                  <a:lnTo>
                    <a:pt x="4254" y="11090"/>
                  </a:lnTo>
                  <a:lnTo>
                    <a:pt x="2867" y="11090"/>
                  </a:lnTo>
                  <a:lnTo>
                    <a:pt x="2867" y="2395"/>
                  </a:lnTo>
                  <a:lnTo>
                    <a:pt x="2804" y="2395"/>
                  </a:lnTo>
                  <a:cubicBezTo>
                    <a:pt x="2804" y="2206"/>
                    <a:pt x="2962" y="2048"/>
                    <a:pt x="3151" y="2048"/>
                  </a:cubicBezTo>
                  <a:lnTo>
                    <a:pt x="3497" y="2048"/>
                  </a:lnTo>
                  <a:lnTo>
                    <a:pt x="3497" y="8696"/>
                  </a:lnTo>
                  <a:cubicBezTo>
                    <a:pt x="3497" y="8916"/>
                    <a:pt x="3655" y="9074"/>
                    <a:pt x="3875" y="9074"/>
                  </a:cubicBezTo>
                  <a:lnTo>
                    <a:pt x="8034" y="9074"/>
                  </a:lnTo>
                  <a:cubicBezTo>
                    <a:pt x="8223" y="9074"/>
                    <a:pt x="8381" y="8916"/>
                    <a:pt x="8381" y="8696"/>
                  </a:cubicBezTo>
                  <a:lnTo>
                    <a:pt x="8381" y="2048"/>
                  </a:lnTo>
                  <a:close/>
                  <a:moveTo>
                    <a:pt x="6963" y="10428"/>
                  </a:moveTo>
                  <a:lnTo>
                    <a:pt x="6963" y="11153"/>
                  </a:lnTo>
                  <a:lnTo>
                    <a:pt x="4884" y="11153"/>
                  </a:lnTo>
                  <a:lnTo>
                    <a:pt x="4884" y="10428"/>
                  </a:lnTo>
                  <a:close/>
                  <a:moveTo>
                    <a:pt x="11153" y="9767"/>
                  </a:moveTo>
                  <a:lnTo>
                    <a:pt x="11153" y="11153"/>
                  </a:lnTo>
                  <a:lnTo>
                    <a:pt x="9735" y="11153"/>
                  </a:lnTo>
                  <a:lnTo>
                    <a:pt x="9735" y="9767"/>
                  </a:lnTo>
                  <a:close/>
                  <a:moveTo>
                    <a:pt x="3812" y="0"/>
                  </a:moveTo>
                  <a:cubicBezTo>
                    <a:pt x="3623" y="0"/>
                    <a:pt x="3466" y="158"/>
                    <a:pt x="3466" y="347"/>
                  </a:cubicBezTo>
                  <a:lnTo>
                    <a:pt x="3466" y="1387"/>
                  </a:lnTo>
                  <a:lnTo>
                    <a:pt x="3119" y="1387"/>
                  </a:lnTo>
                  <a:cubicBezTo>
                    <a:pt x="2521" y="1387"/>
                    <a:pt x="2080" y="1859"/>
                    <a:pt x="2080" y="2395"/>
                  </a:cubicBezTo>
                  <a:lnTo>
                    <a:pt x="2080" y="4884"/>
                  </a:lnTo>
                  <a:lnTo>
                    <a:pt x="1009" y="4884"/>
                  </a:lnTo>
                  <a:cubicBezTo>
                    <a:pt x="441" y="4884"/>
                    <a:pt x="0" y="5356"/>
                    <a:pt x="0" y="5923"/>
                  </a:cubicBezTo>
                  <a:lnTo>
                    <a:pt x="0" y="11468"/>
                  </a:lnTo>
                  <a:cubicBezTo>
                    <a:pt x="0" y="11657"/>
                    <a:pt x="158" y="11815"/>
                    <a:pt x="347" y="11815"/>
                  </a:cubicBezTo>
                  <a:lnTo>
                    <a:pt x="11468" y="11815"/>
                  </a:lnTo>
                  <a:cubicBezTo>
                    <a:pt x="11657" y="11815"/>
                    <a:pt x="11815" y="11657"/>
                    <a:pt x="11815" y="11468"/>
                  </a:cubicBezTo>
                  <a:lnTo>
                    <a:pt x="11815" y="5923"/>
                  </a:lnTo>
                  <a:cubicBezTo>
                    <a:pt x="11846" y="5356"/>
                    <a:pt x="11374" y="4884"/>
                    <a:pt x="10775" y="4884"/>
                  </a:cubicBezTo>
                  <a:lnTo>
                    <a:pt x="9735" y="4884"/>
                  </a:lnTo>
                  <a:lnTo>
                    <a:pt x="9735" y="2395"/>
                  </a:lnTo>
                  <a:cubicBezTo>
                    <a:pt x="9735" y="1828"/>
                    <a:pt x="9263" y="1387"/>
                    <a:pt x="8696" y="1387"/>
                  </a:cubicBezTo>
                  <a:lnTo>
                    <a:pt x="8349" y="1387"/>
                  </a:lnTo>
                  <a:lnTo>
                    <a:pt x="8349" y="347"/>
                  </a:lnTo>
                  <a:cubicBezTo>
                    <a:pt x="8349" y="158"/>
                    <a:pt x="8192" y="0"/>
                    <a:pt x="80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3" name="Google Shape;11643;p71"/>
            <p:cNvSpPr/>
            <p:nvPr/>
          </p:nvSpPr>
          <p:spPr>
            <a:xfrm>
              <a:off x="-23477250" y="2004100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1"/>
                  </a:moveTo>
                  <a:cubicBezTo>
                    <a:pt x="851" y="1"/>
                    <a:pt x="694" y="158"/>
                    <a:pt x="694" y="379"/>
                  </a:cubicBezTo>
                  <a:lnTo>
                    <a:pt x="694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92"/>
                    <a:pt x="158" y="1450"/>
                    <a:pt x="347" y="1450"/>
                  </a:cubicBezTo>
                  <a:lnTo>
                    <a:pt x="694" y="1450"/>
                  </a:lnTo>
                  <a:lnTo>
                    <a:pt x="694" y="1796"/>
                  </a:lnTo>
                  <a:cubicBezTo>
                    <a:pt x="694" y="1985"/>
                    <a:pt x="851" y="2143"/>
                    <a:pt x="1072" y="2143"/>
                  </a:cubicBezTo>
                  <a:cubicBezTo>
                    <a:pt x="1261" y="2143"/>
                    <a:pt x="1418" y="1985"/>
                    <a:pt x="1418" y="1796"/>
                  </a:cubicBezTo>
                  <a:lnTo>
                    <a:pt x="1418" y="1450"/>
                  </a:lnTo>
                  <a:lnTo>
                    <a:pt x="1765" y="1450"/>
                  </a:lnTo>
                  <a:cubicBezTo>
                    <a:pt x="1985" y="1450"/>
                    <a:pt x="2143" y="1292"/>
                    <a:pt x="2143" y="1072"/>
                  </a:cubicBezTo>
                  <a:cubicBezTo>
                    <a:pt x="2143" y="883"/>
                    <a:pt x="1985" y="725"/>
                    <a:pt x="1765" y="725"/>
                  </a:cubicBezTo>
                  <a:lnTo>
                    <a:pt x="1418" y="725"/>
                  </a:lnTo>
                  <a:lnTo>
                    <a:pt x="1418" y="379"/>
                  </a:ln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44" name="Google Shape;11644;p71"/>
          <p:cNvSpPr/>
          <p:nvPr/>
        </p:nvSpPr>
        <p:spPr>
          <a:xfrm>
            <a:off x="6513129" y="2111607"/>
            <a:ext cx="334010" cy="335791"/>
          </a:xfrm>
          <a:custGeom>
            <a:avLst/>
            <a:gdLst/>
            <a:ahLst/>
            <a:cxnLst/>
            <a:rect l="l" t="t" r="r" b="b"/>
            <a:pathLst>
              <a:path w="11815" h="11878" extrusionOk="0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5" name="Google Shape;11645;p71"/>
          <p:cNvSpPr/>
          <p:nvPr/>
        </p:nvSpPr>
        <p:spPr>
          <a:xfrm>
            <a:off x="6510896" y="2539991"/>
            <a:ext cx="338477" cy="313543"/>
          </a:xfrm>
          <a:custGeom>
            <a:avLst/>
            <a:gdLst/>
            <a:ahLst/>
            <a:cxnLst/>
            <a:rect l="l" t="t" r="r" b="b"/>
            <a:pathLst>
              <a:path w="11973" h="11091" extrusionOk="0">
                <a:moveTo>
                  <a:pt x="2143" y="694"/>
                </a:moveTo>
                <a:cubicBezTo>
                  <a:pt x="2206" y="694"/>
                  <a:pt x="2332" y="726"/>
                  <a:pt x="2363" y="820"/>
                </a:cubicBezTo>
                <a:cubicBezTo>
                  <a:pt x="2489" y="915"/>
                  <a:pt x="2489" y="1167"/>
                  <a:pt x="2363" y="1293"/>
                </a:cubicBezTo>
                <a:lnTo>
                  <a:pt x="1387" y="2269"/>
                </a:lnTo>
                <a:cubicBezTo>
                  <a:pt x="1324" y="2332"/>
                  <a:pt x="1229" y="2395"/>
                  <a:pt x="1135" y="2395"/>
                </a:cubicBezTo>
                <a:cubicBezTo>
                  <a:pt x="1072" y="2395"/>
                  <a:pt x="977" y="2332"/>
                  <a:pt x="914" y="2269"/>
                </a:cubicBezTo>
                <a:cubicBezTo>
                  <a:pt x="788" y="2143"/>
                  <a:pt x="788" y="1923"/>
                  <a:pt x="914" y="1797"/>
                </a:cubicBezTo>
                <a:lnTo>
                  <a:pt x="1891" y="820"/>
                </a:lnTo>
                <a:cubicBezTo>
                  <a:pt x="1985" y="726"/>
                  <a:pt x="2048" y="694"/>
                  <a:pt x="2143" y="694"/>
                </a:cubicBezTo>
                <a:close/>
                <a:moveTo>
                  <a:pt x="2647" y="2017"/>
                </a:moveTo>
                <a:lnTo>
                  <a:pt x="5325" y="4191"/>
                </a:lnTo>
                <a:lnTo>
                  <a:pt x="3151" y="4191"/>
                </a:lnTo>
                <a:lnTo>
                  <a:pt x="2111" y="2584"/>
                </a:lnTo>
                <a:lnTo>
                  <a:pt x="2647" y="2017"/>
                </a:lnTo>
                <a:close/>
                <a:moveTo>
                  <a:pt x="10555" y="2805"/>
                </a:moveTo>
                <a:lnTo>
                  <a:pt x="10555" y="2805"/>
                </a:lnTo>
                <a:cubicBezTo>
                  <a:pt x="10523" y="3277"/>
                  <a:pt x="10334" y="3750"/>
                  <a:pt x="10050" y="4191"/>
                </a:cubicBezTo>
                <a:lnTo>
                  <a:pt x="8318" y="4191"/>
                </a:lnTo>
                <a:cubicBezTo>
                  <a:pt x="8822" y="3403"/>
                  <a:pt x="9641" y="2931"/>
                  <a:pt x="10555" y="2805"/>
                </a:cubicBezTo>
                <a:close/>
                <a:moveTo>
                  <a:pt x="10964" y="4853"/>
                </a:moveTo>
                <a:cubicBezTo>
                  <a:pt x="11153" y="4853"/>
                  <a:pt x="11311" y="5010"/>
                  <a:pt x="11311" y="5231"/>
                </a:cubicBezTo>
                <a:cubicBezTo>
                  <a:pt x="11279" y="5294"/>
                  <a:pt x="11279" y="5388"/>
                  <a:pt x="11185" y="5420"/>
                </a:cubicBezTo>
                <a:cubicBezTo>
                  <a:pt x="11122" y="5483"/>
                  <a:pt x="11027" y="5577"/>
                  <a:pt x="10933" y="5577"/>
                </a:cubicBezTo>
                <a:lnTo>
                  <a:pt x="1198" y="5577"/>
                </a:lnTo>
                <a:cubicBezTo>
                  <a:pt x="1072" y="5577"/>
                  <a:pt x="1009" y="5546"/>
                  <a:pt x="914" y="5420"/>
                </a:cubicBezTo>
                <a:cubicBezTo>
                  <a:pt x="882" y="5325"/>
                  <a:pt x="851" y="5294"/>
                  <a:pt x="851" y="5231"/>
                </a:cubicBezTo>
                <a:cubicBezTo>
                  <a:pt x="851" y="5010"/>
                  <a:pt x="1009" y="4853"/>
                  <a:pt x="1198" y="4853"/>
                </a:cubicBezTo>
                <a:close/>
                <a:moveTo>
                  <a:pt x="10555" y="6239"/>
                </a:moveTo>
                <a:cubicBezTo>
                  <a:pt x="10428" y="7058"/>
                  <a:pt x="10082" y="8098"/>
                  <a:pt x="8759" y="9043"/>
                </a:cubicBezTo>
                <a:lnTo>
                  <a:pt x="3340" y="9043"/>
                </a:lnTo>
                <a:cubicBezTo>
                  <a:pt x="2363" y="8381"/>
                  <a:pt x="1765" y="7657"/>
                  <a:pt x="1576" y="6270"/>
                </a:cubicBezTo>
                <a:lnTo>
                  <a:pt x="9137" y="6270"/>
                </a:lnTo>
                <a:cubicBezTo>
                  <a:pt x="9074" y="6711"/>
                  <a:pt x="8822" y="7216"/>
                  <a:pt x="8192" y="7751"/>
                </a:cubicBezTo>
                <a:cubicBezTo>
                  <a:pt x="8034" y="7846"/>
                  <a:pt x="8034" y="8098"/>
                  <a:pt x="8160" y="8224"/>
                </a:cubicBezTo>
                <a:cubicBezTo>
                  <a:pt x="8223" y="8287"/>
                  <a:pt x="8318" y="8318"/>
                  <a:pt x="8444" y="8318"/>
                </a:cubicBezTo>
                <a:cubicBezTo>
                  <a:pt x="8507" y="8318"/>
                  <a:pt x="8601" y="8287"/>
                  <a:pt x="8633" y="8255"/>
                </a:cubicBezTo>
                <a:cubicBezTo>
                  <a:pt x="9483" y="7531"/>
                  <a:pt x="9767" y="6838"/>
                  <a:pt x="9861" y="6239"/>
                </a:cubicBezTo>
                <a:close/>
                <a:moveTo>
                  <a:pt x="8475" y="9704"/>
                </a:moveTo>
                <a:lnTo>
                  <a:pt x="8475" y="10051"/>
                </a:lnTo>
                <a:cubicBezTo>
                  <a:pt x="8507" y="10272"/>
                  <a:pt x="8349" y="10429"/>
                  <a:pt x="8160" y="10429"/>
                </a:cubicBezTo>
                <a:lnTo>
                  <a:pt x="3938" y="10429"/>
                </a:lnTo>
                <a:cubicBezTo>
                  <a:pt x="3749" y="10429"/>
                  <a:pt x="3592" y="10272"/>
                  <a:pt x="3592" y="10051"/>
                </a:cubicBezTo>
                <a:lnTo>
                  <a:pt x="3592" y="9704"/>
                </a:lnTo>
                <a:close/>
                <a:moveTo>
                  <a:pt x="2143" y="1"/>
                </a:moveTo>
                <a:cubicBezTo>
                  <a:pt x="1859" y="1"/>
                  <a:pt x="1576" y="127"/>
                  <a:pt x="1387" y="348"/>
                </a:cubicBezTo>
                <a:lnTo>
                  <a:pt x="410" y="1324"/>
                </a:lnTo>
                <a:cubicBezTo>
                  <a:pt x="0" y="1702"/>
                  <a:pt x="0" y="2364"/>
                  <a:pt x="410" y="2773"/>
                </a:cubicBezTo>
                <a:cubicBezTo>
                  <a:pt x="599" y="2962"/>
                  <a:pt x="882" y="3088"/>
                  <a:pt x="1135" y="3088"/>
                </a:cubicBezTo>
                <a:cubicBezTo>
                  <a:pt x="1261" y="3088"/>
                  <a:pt x="1418" y="3057"/>
                  <a:pt x="1544" y="3025"/>
                </a:cubicBezTo>
                <a:lnTo>
                  <a:pt x="2332" y="4191"/>
                </a:lnTo>
                <a:lnTo>
                  <a:pt x="1198" y="4191"/>
                </a:lnTo>
                <a:cubicBezTo>
                  <a:pt x="599" y="4191"/>
                  <a:pt x="158" y="4664"/>
                  <a:pt x="158" y="5231"/>
                </a:cubicBezTo>
                <a:cubicBezTo>
                  <a:pt x="158" y="5451"/>
                  <a:pt x="252" y="5640"/>
                  <a:pt x="347" y="5861"/>
                </a:cubicBezTo>
                <a:cubicBezTo>
                  <a:pt x="473" y="6050"/>
                  <a:pt x="662" y="6176"/>
                  <a:pt x="914" y="6207"/>
                </a:cubicBezTo>
                <a:cubicBezTo>
                  <a:pt x="977" y="6995"/>
                  <a:pt x="1229" y="7625"/>
                  <a:pt x="1544" y="8161"/>
                </a:cubicBezTo>
                <a:cubicBezTo>
                  <a:pt x="1859" y="8696"/>
                  <a:pt x="2300" y="9106"/>
                  <a:pt x="2930" y="9547"/>
                </a:cubicBezTo>
                <a:lnTo>
                  <a:pt x="2930" y="10051"/>
                </a:lnTo>
                <a:cubicBezTo>
                  <a:pt x="2930" y="10650"/>
                  <a:pt x="3403" y="11091"/>
                  <a:pt x="3938" y="11091"/>
                </a:cubicBezTo>
                <a:lnTo>
                  <a:pt x="8160" y="11091"/>
                </a:lnTo>
                <a:cubicBezTo>
                  <a:pt x="8759" y="11091"/>
                  <a:pt x="9168" y="10618"/>
                  <a:pt x="9168" y="10051"/>
                </a:cubicBezTo>
                <a:lnTo>
                  <a:pt x="9168" y="9547"/>
                </a:lnTo>
                <a:cubicBezTo>
                  <a:pt x="10428" y="8696"/>
                  <a:pt x="11122" y="7594"/>
                  <a:pt x="11216" y="6207"/>
                </a:cubicBezTo>
                <a:cubicBezTo>
                  <a:pt x="11437" y="6113"/>
                  <a:pt x="11626" y="6018"/>
                  <a:pt x="11752" y="5861"/>
                </a:cubicBezTo>
                <a:cubicBezTo>
                  <a:pt x="11846" y="5640"/>
                  <a:pt x="11941" y="5451"/>
                  <a:pt x="11941" y="5231"/>
                </a:cubicBezTo>
                <a:cubicBezTo>
                  <a:pt x="11972" y="4632"/>
                  <a:pt x="11500" y="4191"/>
                  <a:pt x="10901" y="4191"/>
                </a:cubicBezTo>
                <a:lnTo>
                  <a:pt x="10838" y="4191"/>
                </a:lnTo>
                <a:cubicBezTo>
                  <a:pt x="11122" y="3656"/>
                  <a:pt x="11279" y="3057"/>
                  <a:pt x="11279" y="2458"/>
                </a:cubicBezTo>
                <a:cubicBezTo>
                  <a:pt x="11279" y="2269"/>
                  <a:pt x="11122" y="2112"/>
                  <a:pt x="10901" y="2112"/>
                </a:cubicBezTo>
                <a:cubicBezTo>
                  <a:pt x="9452" y="2112"/>
                  <a:pt x="8160" y="2931"/>
                  <a:pt x="7530" y="4191"/>
                </a:cubicBezTo>
                <a:lnTo>
                  <a:pt x="6427" y="4191"/>
                </a:lnTo>
                <a:lnTo>
                  <a:pt x="3088" y="1482"/>
                </a:lnTo>
                <a:cubicBezTo>
                  <a:pt x="3245" y="1072"/>
                  <a:pt x="3151" y="663"/>
                  <a:pt x="2867" y="348"/>
                </a:cubicBezTo>
                <a:cubicBezTo>
                  <a:pt x="2678" y="127"/>
                  <a:pt x="2395" y="1"/>
                  <a:pt x="214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6" name="Google Shape;11646;p71"/>
          <p:cNvSpPr/>
          <p:nvPr/>
        </p:nvSpPr>
        <p:spPr>
          <a:xfrm>
            <a:off x="7778709" y="1689004"/>
            <a:ext cx="336696" cy="334915"/>
          </a:xfrm>
          <a:custGeom>
            <a:avLst/>
            <a:gdLst/>
            <a:ahLst/>
            <a:cxnLst/>
            <a:rect l="l" t="t" r="r" b="b"/>
            <a:pathLst>
              <a:path w="11910" h="11847" extrusionOk="0">
                <a:moveTo>
                  <a:pt x="1104" y="693"/>
                </a:moveTo>
                <a:cubicBezTo>
                  <a:pt x="2521" y="693"/>
                  <a:pt x="3592" y="1702"/>
                  <a:pt x="3813" y="3371"/>
                </a:cubicBezTo>
                <a:lnTo>
                  <a:pt x="3939" y="4190"/>
                </a:lnTo>
                <a:lnTo>
                  <a:pt x="3781" y="4190"/>
                </a:lnTo>
                <a:cubicBezTo>
                  <a:pt x="3592" y="4190"/>
                  <a:pt x="3435" y="4190"/>
                  <a:pt x="3246" y="4222"/>
                </a:cubicBezTo>
                <a:lnTo>
                  <a:pt x="3151" y="3497"/>
                </a:lnTo>
                <a:cubicBezTo>
                  <a:pt x="2962" y="2143"/>
                  <a:pt x="2206" y="1418"/>
                  <a:pt x="1104" y="1418"/>
                </a:cubicBezTo>
                <a:cubicBezTo>
                  <a:pt x="915" y="1418"/>
                  <a:pt x="757" y="1260"/>
                  <a:pt x="757" y="1040"/>
                </a:cubicBezTo>
                <a:cubicBezTo>
                  <a:pt x="757" y="851"/>
                  <a:pt x="915" y="693"/>
                  <a:pt x="1104" y="693"/>
                </a:cubicBezTo>
                <a:close/>
                <a:moveTo>
                  <a:pt x="6617" y="3529"/>
                </a:moveTo>
                <a:cubicBezTo>
                  <a:pt x="7184" y="3529"/>
                  <a:pt x="7657" y="4001"/>
                  <a:pt x="7657" y="4568"/>
                </a:cubicBezTo>
                <a:lnTo>
                  <a:pt x="7657" y="5577"/>
                </a:lnTo>
                <a:lnTo>
                  <a:pt x="6774" y="5577"/>
                </a:lnTo>
                <a:lnTo>
                  <a:pt x="6554" y="5356"/>
                </a:lnTo>
                <a:lnTo>
                  <a:pt x="6522" y="5293"/>
                </a:lnTo>
                <a:cubicBezTo>
                  <a:pt x="6050" y="4820"/>
                  <a:pt x="5388" y="4474"/>
                  <a:pt x="4695" y="4316"/>
                </a:cubicBezTo>
                <a:lnTo>
                  <a:pt x="4569" y="3529"/>
                </a:lnTo>
                <a:close/>
                <a:moveTo>
                  <a:pt x="3466" y="4915"/>
                </a:moveTo>
                <a:lnTo>
                  <a:pt x="3466" y="5608"/>
                </a:lnTo>
                <a:cubicBezTo>
                  <a:pt x="3088" y="5671"/>
                  <a:pt x="2679" y="5860"/>
                  <a:pt x="2364" y="6081"/>
                </a:cubicBezTo>
                <a:lnTo>
                  <a:pt x="1860" y="5577"/>
                </a:lnTo>
                <a:cubicBezTo>
                  <a:pt x="2332" y="5230"/>
                  <a:pt x="2868" y="4978"/>
                  <a:pt x="3466" y="4915"/>
                </a:cubicBezTo>
                <a:close/>
                <a:moveTo>
                  <a:pt x="4191" y="4915"/>
                </a:moveTo>
                <a:cubicBezTo>
                  <a:pt x="4790" y="4978"/>
                  <a:pt x="5325" y="5230"/>
                  <a:pt x="5798" y="5577"/>
                </a:cubicBezTo>
                <a:lnTo>
                  <a:pt x="5294" y="6081"/>
                </a:lnTo>
                <a:cubicBezTo>
                  <a:pt x="4979" y="5860"/>
                  <a:pt x="4569" y="5703"/>
                  <a:pt x="4191" y="5608"/>
                </a:cubicBezTo>
                <a:lnTo>
                  <a:pt x="4191" y="4915"/>
                </a:lnTo>
                <a:close/>
                <a:moveTo>
                  <a:pt x="6270" y="6049"/>
                </a:moveTo>
                <a:cubicBezTo>
                  <a:pt x="6617" y="6522"/>
                  <a:pt x="6869" y="7057"/>
                  <a:pt x="6932" y="7656"/>
                </a:cubicBezTo>
                <a:lnTo>
                  <a:pt x="6239" y="7656"/>
                </a:lnTo>
                <a:cubicBezTo>
                  <a:pt x="6176" y="7278"/>
                  <a:pt x="5987" y="6868"/>
                  <a:pt x="5766" y="6553"/>
                </a:cubicBezTo>
                <a:lnTo>
                  <a:pt x="6270" y="6049"/>
                </a:lnTo>
                <a:close/>
                <a:moveTo>
                  <a:pt x="1387" y="6081"/>
                </a:moveTo>
                <a:lnTo>
                  <a:pt x="1891" y="6616"/>
                </a:lnTo>
                <a:cubicBezTo>
                  <a:pt x="1671" y="6931"/>
                  <a:pt x="1513" y="7309"/>
                  <a:pt x="1419" y="7719"/>
                </a:cubicBezTo>
                <a:lnTo>
                  <a:pt x="725" y="7719"/>
                </a:lnTo>
                <a:cubicBezTo>
                  <a:pt x="788" y="7057"/>
                  <a:pt x="1041" y="6522"/>
                  <a:pt x="1387" y="6081"/>
                </a:cubicBezTo>
                <a:close/>
                <a:moveTo>
                  <a:pt x="8792" y="6327"/>
                </a:moveTo>
                <a:cubicBezTo>
                  <a:pt x="9316" y="6327"/>
                  <a:pt x="9736" y="6806"/>
                  <a:pt x="9736" y="7341"/>
                </a:cubicBezTo>
                <a:lnTo>
                  <a:pt x="9736" y="7719"/>
                </a:lnTo>
                <a:lnTo>
                  <a:pt x="7657" y="7719"/>
                </a:lnTo>
                <a:cubicBezTo>
                  <a:pt x="7594" y="7183"/>
                  <a:pt x="7436" y="6774"/>
                  <a:pt x="7247" y="6333"/>
                </a:cubicBezTo>
                <a:lnTo>
                  <a:pt x="8696" y="6333"/>
                </a:lnTo>
                <a:cubicBezTo>
                  <a:pt x="8729" y="6329"/>
                  <a:pt x="8761" y="6327"/>
                  <a:pt x="8792" y="6327"/>
                </a:cubicBezTo>
                <a:close/>
                <a:moveTo>
                  <a:pt x="3813" y="6270"/>
                </a:moveTo>
                <a:cubicBezTo>
                  <a:pt x="4790" y="6270"/>
                  <a:pt x="5577" y="7057"/>
                  <a:pt x="5577" y="8034"/>
                </a:cubicBezTo>
                <a:cubicBezTo>
                  <a:pt x="5577" y="8979"/>
                  <a:pt x="4790" y="9767"/>
                  <a:pt x="3813" y="9767"/>
                </a:cubicBezTo>
                <a:cubicBezTo>
                  <a:pt x="2868" y="9767"/>
                  <a:pt x="2080" y="8979"/>
                  <a:pt x="2080" y="8034"/>
                </a:cubicBezTo>
                <a:cubicBezTo>
                  <a:pt x="2080" y="7057"/>
                  <a:pt x="2868" y="6270"/>
                  <a:pt x="3813" y="6270"/>
                </a:cubicBezTo>
                <a:close/>
                <a:moveTo>
                  <a:pt x="1419" y="8381"/>
                </a:moveTo>
                <a:cubicBezTo>
                  <a:pt x="1450" y="8759"/>
                  <a:pt x="1671" y="9168"/>
                  <a:pt x="1891" y="9483"/>
                </a:cubicBezTo>
                <a:lnTo>
                  <a:pt x="1387" y="9987"/>
                </a:lnTo>
                <a:cubicBezTo>
                  <a:pt x="1041" y="9515"/>
                  <a:pt x="788" y="8979"/>
                  <a:pt x="725" y="8381"/>
                </a:cubicBezTo>
                <a:close/>
                <a:moveTo>
                  <a:pt x="6932" y="8381"/>
                </a:moveTo>
                <a:cubicBezTo>
                  <a:pt x="6869" y="8979"/>
                  <a:pt x="6617" y="9515"/>
                  <a:pt x="6270" y="9987"/>
                </a:cubicBezTo>
                <a:lnTo>
                  <a:pt x="5766" y="9483"/>
                </a:lnTo>
                <a:cubicBezTo>
                  <a:pt x="5987" y="9168"/>
                  <a:pt x="6144" y="8759"/>
                  <a:pt x="6239" y="8381"/>
                </a:cubicBezTo>
                <a:close/>
                <a:moveTo>
                  <a:pt x="5294" y="9956"/>
                </a:moveTo>
                <a:lnTo>
                  <a:pt x="5798" y="10460"/>
                </a:lnTo>
                <a:cubicBezTo>
                  <a:pt x="5357" y="10806"/>
                  <a:pt x="4821" y="11058"/>
                  <a:pt x="4191" y="11121"/>
                </a:cubicBezTo>
                <a:lnTo>
                  <a:pt x="4191" y="10428"/>
                </a:lnTo>
                <a:cubicBezTo>
                  <a:pt x="4569" y="10397"/>
                  <a:pt x="4979" y="10176"/>
                  <a:pt x="5294" y="9956"/>
                </a:cubicBezTo>
                <a:close/>
                <a:moveTo>
                  <a:pt x="2364" y="9987"/>
                </a:moveTo>
                <a:cubicBezTo>
                  <a:pt x="2679" y="10208"/>
                  <a:pt x="3088" y="10397"/>
                  <a:pt x="3466" y="10460"/>
                </a:cubicBezTo>
                <a:lnTo>
                  <a:pt x="3466" y="11184"/>
                </a:lnTo>
                <a:cubicBezTo>
                  <a:pt x="2868" y="11090"/>
                  <a:pt x="2332" y="10838"/>
                  <a:pt x="1860" y="10491"/>
                </a:cubicBezTo>
                <a:lnTo>
                  <a:pt x="2364" y="9987"/>
                </a:lnTo>
                <a:close/>
                <a:moveTo>
                  <a:pt x="9389" y="10460"/>
                </a:moveTo>
                <a:cubicBezTo>
                  <a:pt x="9578" y="10460"/>
                  <a:pt x="9736" y="10617"/>
                  <a:pt x="9736" y="10806"/>
                </a:cubicBezTo>
                <a:cubicBezTo>
                  <a:pt x="9736" y="10995"/>
                  <a:pt x="9578" y="11184"/>
                  <a:pt x="9389" y="11184"/>
                </a:cubicBezTo>
                <a:cubicBezTo>
                  <a:pt x="9169" y="11184"/>
                  <a:pt x="9011" y="10995"/>
                  <a:pt x="9011" y="10806"/>
                </a:cubicBezTo>
                <a:cubicBezTo>
                  <a:pt x="9011" y="10617"/>
                  <a:pt x="9169" y="10460"/>
                  <a:pt x="9389" y="10460"/>
                </a:cubicBezTo>
                <a:close/>
                <a:moveTo>
                  <a:pt x="1104" y="0"/>
                </a:moveTo>
                <a:cubicBezTo>
                  <a:pt x="505" y="0"/>
                  <a:pt x="95" y="473"/>
                  <a:pt x="95" y="1008"/>
                </a:cubicBezTo>
                <a:cubicBezTo>
                  <a:pt x="95" y="1544"/>
                  <a:pt x="568" y="2048"/>
                  <a:pt x="1104" y="2048"/>
                </a:cubicBezTo>
                <a:cubicBezTo>
                  <a:pt x="2049" y="2048"/>
                  <a:pt x="2364" y="2867"/>
                  <a:pt x="2490" y="3529"/>
                </a:cubicBezTo>
                <a:lnTo>
                  <a:pt x="2616" y="4348"/>
                </a:lnTo>
                <a:cubicBezTo>
                  <a:pt x="2049" y="4537"/>
                  <a:pt x="1576" y="4852"/>
                  <a:pt x="1167" y="5262"/>
                </a:cubicBezTo>
                <a:lnTo>
                  <a:pt x="1104" y="5293"/>
                </a:lnTo>
                <a:cubicBezTo>
                  <a:pt x="442" y="5955"/>
                  <a:pt x="1" y="6900"/>
                  <a:pt x="1" y="7971"/>
                </a:cubicBezTo>
                <a:cubicBezTo>
                  <a:pt x="1" y="9011"/>
                  <a:pt x="442" y="9956"/>
                  <a:pt x="1104" y="10649"/>
                </a:cubicBezTo>
                <a:lnTo>
                  <a:pt x="1167" y="10680"/>
                </a:lnTo>
                <a:lnTo>
                  <a:pt x="1198" y="10743"/>
                </a:lnTo>
                <a:cubicBezTo>
                  <a:pt x="1860" y="11405"/>
                  <a:pt x="2805" y="11846"/>
                  <a:pt x="3876" y="11846"/>
                </a:cubicBezTo>
                <a:cubicBezTo>
                  <a:pt x="4884" y="11846"/>
                  <a:pt x="5829" y="11405"/>
                  <a:pt x="6554" y="10743"/>
                </a:cubicBezTo>
                <a:lnTo>
                  <a:pt x="6585" y="10680"/>
                </a:lnTo>
                <a:lnTo>
                  <a:pt x="6617" y="10649"/>
                </a:lnTo>
                <a:cubicBezTo>
                  <a:pt x="7216" y="10019"/>
                  <a:pt x="7625" y="9231"/>
                  <a:pt x="7688" y="8318"/>
                </a:cubicBezTo>
                <a:lnTo>
                  <a:pt x="9106" y="8318"/>
                </a:lnTo>
                <a:lnTo>
                  <a:pt x="9106" y="9798"/>
                </a:lnTo>
                <a:cubicBezTo>
                  <a:pt x="8728" y="9956"/>
                  <a:pt x="8381" y="10302"/>
                  <a:pt x="8381" y="10775"/>
                </a:cubicBezTo>
                <a:cubicBezTo>
                  <a:pt x="8381" y="11373"/>
                  <a:pt x="8854" y="11783"/>
                  <a:pt x="9421" y="11783"/>
                </a:cubicBezTo>
                <a:cubicBezTo>
                  <a:pt x="9862" y="11783"/>
                  <a:pt x="10240" y="11531"/>
                  <a:pt x="10398" y="11090"/>
                </a:cubicBezTo>
                <a:lnTo>
                  <a:pt x="11532" y="11090"/>
                </a:lnTo>
                <a:cubicBezTo>
                  <a:pt x="11752" y="11090"/>
                  <a:pt x="11910" y="10932"/>
                  <a:pt x="11910" y="10743"/>
                </a:cubicBezTo>
                <a:cubicBezTo>
                  <a:pt x="11910" y="10523"/>
                  <a:pt x="11689" y="10460"/>
                  <a:pt x="11500" y="10460"/>
                </a:cubicBezTo>
                <a:lnTo>
                  <a:pt x="10366" y="10460"/>
                </a:lnTo>
                <a:cubicBezTo>
                  <a:pt x="10240" y="10176"/>
                  <a:pt x="10019" y="9956"/>
                  <a:pt x="9736" y="9830"/>
                </a:cubicBezTo>
                <a:lnTo>
                  <a:pt x="9736" y="8381"/>
                </a:lnTo>
                <a:lnTo>
                  <a:pt x="10807" y="8381"/>
                </a:lnTo>
                <a:cubicBezTo>
                  <a:pt x="10996" y="8381"/>
                  <a:pt x="11154" y="8223"/>
                  <a:pt x="11154" y="8034"/>
                </a:cubicBezTo>
                <a:cubicBezTo>
                  <a:pt x="11154" y="7813"/>
                  <a:pt x="10996" y="7656"/>
                  <a:pt x="10807" y="7656"/>
                </a:cubicBezTo>
                <a:lnTo>
                  <a:pt x="10461" y="7656"/>
                </a:lnTo>
                <a:lnTo>
                  <a:pt x="10461" y="7309"/>
                </a:lnTo>
                <a:cubicBezTo>
                  <a:pt x="10461" y="6364"/>
                  <a:pt x="9673" y="5577"/>
                  <a:pt x="8728" y="5577"/>
                </a:cubicBezTo>
                <a:lnTo>
                  <a:pt x="8350" y="5577"/>
                </a:lnTo>
                <a:lnTo>
                  <a:pt x="8350" y="4568"/>
                </a:lnTo>
                <a:cubicBezTo>
                  <a:pt x="8350" y="3623"/>
                  <a:pt x="7562" y="2836"/>
                  <a:pt x="6617" y="2836"/>
                </a:cubicBezTo>
                <a:lnTo>
                  <a:pt x="4443" y="2836"/>
                </a:lnTo>
                <a:cubicBezTo>
                  <a:pt x="4254" y="2048"/>
                  <a:pt x="3907" y="1418"/>
                  <a:pt x="3403" y="882"/>
                </a:cubicBezTo>
                <a:cubicBezTo>
                  <a:pt x="2773" y="315"/>
                  <a:pt x="1986" y="0"/>
                  <a:pt x="11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47" name="Google Shape;11647;p71"/>
          <p:cNvGrpSpPr/>
          <p:nvPr/>
        </p:nvGrpSpPr>
        <p:grpSpPr>
          <a:xfrm>
            <a:off x="2705151" y="1689145"/>
            <a:ext cx="341134" cy="334689"/>
            <a:chOff x="-26993200" y="1961775"/>
            <a:chExt cx="301675" cy="295975"/>
          </a:xfrm>
        </p:grpSpPr>
        <p:sp>
          <p:nvSpPr>
            <p:cNvPr id="11648" name="Google Shape;11648;p71"/>
            <p:cNvSpPr/>
            <p:nvPr/>
          </p:nvSpPr>
          <p:spPr>
            <a:xfrm>
              <a:off x="-26993200" y="1961775"/>
              <a:ext cx="301675" cy="295975"/>
            </a:xfrm>
            <a:custGeom>
              <a:avLst/>
              <a:gdLst/>
              <a:ahLst/>
              <a:cxnLst/>
              <a:rect l="l" t="t" r="r" b="b"/>
              <a:pathLst>
                <a:path w="12067" h="11839" extrusionOk="0">
                  <a:moveTo>
                    <a:pt x="8601" y="685"/>
                  </a:moveTo>
                  <a:cubicBezTo>
                    <a:pt x="8664" y="685"/>
                    <a:pt x="8790" y="717"/>
                    <a:pt x="8822" y="811"/>
                  </a:cubicBezTo>
                  <a:lnTo>
                    <a:pt x="11279" y="3237"/>
                  </a:lnTo>
                  <a:cubicBezTo>
                    <a:pt x="11342" y="3332"/>
                    <a:pt x="11374" y="3395"/>
                    <a:pt x="11374" y="3489"/>
                  </a:cubicBezTo>
                  <a:cubicBezTo>
                    <a:pt x="11374" y="3552"/>
                    <a:pt x="11342" y="3647"/>
                    <a:pt x="11279" y="3710"/>
                  </a:cubicBezTo>
                  <a:cubicBezTo>
                    <a:pt x="11216" y="3773"/>
                    <a:pt x="11122" y="3804"/>
                    <a:pt x="11031" y="3804"/>
                  </a:cubicBezTo>
                  <a:cubicBezTo>
                    <a:pt x="10941" y="3804"/>
                    <a:pt x="10854" y="3773"/>
                    <a:pt x="10807" y="3710"/>
                  </a:cubicBezTo>
                  <a:lnTo>
                    <a:pt x="8349" y="1284"/>
                  </a:lnTo>
                  <a:cubicBezTo>
                    <a:pt x="8286" y="1189"/>
                    <a:pt x="8223" y="1126"/>
                    <a:pt x="8223" y="1032"/>
                  </a:cubicBezTo>
                  <a:cubicBezTo>
                    <a:pt x="8223" y="969"/>
                    <a:pt x="8286" y="843"/>
                    <a:pt x="8349" y="811"/>
                  </a:cubicBezTo>
                  <a:cubicBezTo>
                    <a:pt x="8444" y="717"/>
                    <a:pt x="8507" y="685"/>
                    <a:pt x="8601" y="685"/>
                  </a:cubicBezTo>
                  <a:close/>
                  <a:moveTo>
                    <a:pt x="7971" y="2103"/>
                  </a:moveTo>
                  <a:lnTo>
                    <a:pt x="8759" y="2891"/>
                  </a:lnTo>
                  <a:lnTo>
                    <a:pt x="9925" y="4056"/>
                  </a:lnTo>
                  <a:lnTo>
                    <a:pt x="7058" y="6955"/>
                  </a:lnTo>
                  <a:cubicBezTo>
                    <a:pt x="6617" y="6545"/>
                    <a:pt x="5986" y="6356"/>
                    <a:pt x="5325" y="6356"/>
                  </a:cubicBezTo>
                  <a:lnTo>
                    <a:pt x="5293" y="6356"/>
                  </a:lnTo>
                  <a:cubicBezTo>
                    <a:pt x="5256" y="6359"/>
                    <a:pt x="5219" y="6360"/>
                    <a:pt x="5182" y="6360"/>
                  </a:cubicBezTo>
                  <a:cubicBezTo>
                    <a:pt x="4779" y="6360"/>
                    <a:pt x="4385" y="6206"/>
                    <a:pt x="4096" y="5947"/>
                  </a:cubicBezTo>
                  <a:lnTo>
                    <a:pt x="5136" y="4939"/>
                  </a:lnTo>
                  <a:lnTo>
                    <a:pt x="5356" y="5159"/>
                  </a:lnTo>
                  <a:cubicBezTo>
                    <a:pt x="5451" y="5254"/>
                    <a:pt x="5514" y="5285"/>
                    <a:pt x="5608" y="5285"/>
                  </a:cubicBezTo>
                  <a:cubicBezTo>
                    <a:pt x="5671" y="5285"/>
                    <a:pt x="5797" y="5254"/>
                    <a:pt x="5829" y="5159"/>
                  </a:cubicBezTo>
                  <a:cubicBezTo>
                    <a:pt x="5955" y="5065"/>
                    <a:pt x="5955" y="4813"/>
                    <a:pt x="5829" y="4687"/>
                  </a:cubicBezTo>
                  <a:lnTo>
                    <a:pt x="5608" y="4466"/>
                  </a:lnTo>
                  <a:lnTo>
                    <a:pt x="6081" y="3993"/>
                  </a:lnTo>
                  <a:lnTo>
                    <a:pt x="6302" y="4214"/>
                  </a:lnTo>
                  <a:cubicBezTo>
                    <a:pt x="6396" y="4308"/>
                    <a:pt x="6459" y="4340"/>
                    <a:pt x="6554" y="4340"/>
                  </a:cubicBezTo>
                  <a:cubicBezTo>
                    <a:pt x="6617" y="4340"/>
                    <a:pt x="6743" y="4308"/>
                    <a:pt x="6774" y="4214"/>
                  </a:cubicBezTo>
                  <a:cubicBezTo>
                    <a:pt x="6900" y="4119"/>
                    <a:pt x="6900" y="3867"/>
                    <a:pt x="6774" y="3741"/>
                  </a:cubicBezTo>
                  <a:lnTo>
                    <a:pt x="6554" y="3521"/>
                  </a:lnTo>
                  <a:lnTo>
                    <a:pt x="7026" y="3048"/>
                  </a:lnTo>
                  <a:lnTo>
                    <a:pt x="7247" y="3269"/>
                  </a:lnTo>
                  <a:cubicBezTo>
                    <a:pt x="7341" y="3363"/>
                    <a:pt x="7404" y="3395"/>
                    <a:pt x="7499" y="3395"/>
                  </a:cubicBezTo>
                  <a:cubicBezTo>
                    <a:pt x="7562" y="3395"/>
                    <a:pt x="7688" y="3363"/>
                    <a:pt x="7719" y="3269"/>
                  </a:cubicBezTo>
                  <a:cubicBezTo>
                    <a:pt x="7845" y="3174"/>
                    <a:pt x="7845" y="2922"/>
                    <a:pt x="7719" y="2796"/>
                  </a:cubicBezTo>
                  <a:lnTo>
                    <a:pt x="7499" y="2576"/>
                  </a:lnTo>
                  <a:lnTo>
                    <a:pt x="7971" y="2103"/>
                  </a:lnTo>
                  <a:close/>
                  <a:moveTo>
                    <a:pt x="3592" y="6482"/>
                  </a:moveTo>
                  <a:cubicBezTo>
                    <a:pt x="4038" y="6839"/>
                    <a:pt x="4596" y="7084"/>
                    <a:pt x="5213" y="7084"/>
                  </a:cubicBezTo>
                  <a:cubicBezTo>
                    <a:pt x="5250" y="7084"/>
                    <a:pt x="5288" y="7083"/>
                    <a:pt x="5325" y="7081"/>
                  </a:cubicBezTo>
                  <a:cubicBezTo>
                    <a:pt x="5797" y="7081"/>
                    <a:pt x="6239" y="7175"/>
                    <a:pt x="6554" y="7459"/>
                  </a:cubicBezTo>
                  <a:lnTo>
                    <a:pt x="3277" y="10735"/>
                  </a:lnTo>
                  <a:cubicBezTo>
                    <a:pt x="2993" y="11003"/>
                    <a:pt x="2639" y="11137"/>
                    <a:pt x="2285" y="11137"/>
                  </a:cubicBezTo>
                  <a:cubicBezTo>
                    <a:pt x="1930" y="11137"/>
                    <a:pt x="1576" y="11003"/>
                    <a:pt x="1292" y="10735"/>
                  </a:cubicBezTo>
                  <a:cubicBezTo>
                    <a:pt x="757" y="10168"/>
                    <a:pt x="757" y="9318"/>
                    <a:pt x="1292" y="8751"/>
                  </a:cubicBezTo>
                  <a:lnTo>
                    <a:pt x="3592" y="6482"/>
                  </a:lnTo>
                  <a:close/>
                  <a:moveTo>
                    <a:pt x="8582" y="0"/>
                  </a:moveTo>
                  <a:cubicBezTo>
                    <a:pt x="8318" y="0"/>
                    <a:pt x="8050" y="103"/>
                    <a:pt x="7845" y="307"/>
                  </a:cubicBezTo>
                  <a:cubicBezTo>
                    <a:pt x="7656" y="496"/>
                    <a:pt x="7530" y="780"/>
                    <a:pt x="7530" y="1032"/>
                  </a:cubicBezTo>
                  <a:cubicBezTo>
                    <a:pt x="7530" y="1189"/>
                    <a:pt x="7562" y="1347"/>
                    <a:pt x="7656" y="1473"/>
                  </a:cubicBezTo>
                  <a:lnTo>
                    <a:pt x="6869" y="2261"/>
                  </a:lnTo>
                  <a:lnTo>
                    <a:pt x="4884" y="4245"/>
                  </a:lnTo>
                  <a:lnTo>
                    <a:pt x="820" y="8278"/>
                  </a:lnTo>
                  <a:cubicBezTo>
                    <a:pt x="1" y="9097"/>
                    <a:pt x="1" y="10420"/>
                    <a:pt x="820" y="11240"/>
                  </a:cubicBezTo>
                  <a:cubicBezTo>
                    <a:pt x="1229" y="11649"/>
                    <a:pt x="1796" y="11838"/>
                    <a:pt x="2300" y="11838"/>
                  </a:cubicBezTo>
                  <a:cubicBezTo>
                    <a:pt x="2836" y="11838"/>
                    <a:pt x="3340" y="11649"/>
                    <a:pt x="3750" y="11240"/>
                  </a:cubicBezTo>
                  <a:lnTo>
                    <a:pt x="10555" y="4434"/>
                  </a:lnTo>
                  <a:cubicBezTo>
                    <a:pt x="10712" y="4497"/>
                    <a:pt x="10838" y="4560"/>
                    <a:pt x="10996" y="4560"/>
                  </a:cubicBezTo>
                  <a:cubicBezTo>
                    <a:pt x="11279" y="4560"/>
                    <a:pt x="11531" y="4434"/>
                    <a:pt x="11752" y="4245"/>
                  </a:cubicBezTo>
                  <a:cubicBezTo>
                    <a:pt x="11941" y="4025"/>
                    <a:pt x="12067" y="3773"/>
                    <a:pt x="12067" y="3489"/>
                  </a:cubicBezTo>
                  <a:cubicBezTo>
                    <a:pt x="12067" y="3206"/>
                    <a:pt x="11941" y="2922"/>
                    <a:pt x="11752" y="2733"/>
                  </a:cubicBezTo>
                  <a:lnTo>
                    <a:pt x="9294" y="307"/>
                  </a:lnTo>
                  <a:cubicBezTo>
                    <a:pt x="9105" y="103"/>
                    <a:pt x="8846" y="0"/>
                    <a:pt x="85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9" name="Google Shape;11649;p71"/>
            <p:cNvSpPr/>
            <p:nvPr/>
          </p:nvSpPr>
          <p:spPr>
            <a:xfrm>
              <a:off x="-26900250" y="21647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0" name="Google Shape;11650;p71"/>
            <p:cNvSpPr/>
            <p:nvPr/>
          </p:nvSpPr>
          <p:spPr>
            <a:xfrm>
              <a:off x="-26938075" y="217737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375" y="1"/>
                  </a:moveTo>
                  <a:cubicBezTo>
                    <a:pt x="292" y="1"/>
                    <a:pt x="206" y="32"/>
                    <a:pt x="127" y="95"/>
                  </a:cubicBezTo>
                  <a:cubicBezTo>
                    <a:pt x="1" y="221"/>
                    <a:pt x="1" y="442"/>
                    <a:pt x="127" y="568"/>
                  </a:cubicBezTo>
                  <a:cubicBezTo>
                    <a:pt x="190" y="631"/>
                    <a:pt x="277" y="662"/>
                    <a:pt x="363" y="662"/>
                  </a:cubicBezTo>
                  <a:cubicBezTo>
                    <a:pt x="450" y="662"/>
                    <a:pt x="536" y="631"/>
                    <a:pt x="599" y="568"/>
                  </a:cubicBezTo>
                  <a:cubicBezTo>
                    <a:pt x="725" y="442"/>
                    <a:pt x="725" y="221"/>
                    <a:pt x="599" y="95"/>
                  </a:cubicBezTo>
                  <a:cubicBezTo>
                    <a:pt x="536" y="32"/>
                    <a:pt x="458" y="1"/>
                    <a:pt x="3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1" name="Google Shape;11651;p71"/>
          <p:cNvGrpSpPr/>
          <p:nvPr/>
        </p:nvGrpSpPr>
        <p:grpSpPr>
          <a:xfrm>
            <a:off x="2728756" y="2112531"/>
            <a:ext cx="293923" cy="334010"/>
            <a:chOff x="-26970350" y="2332550"/>
            <a:chExt cx="259925" cy="295375"/>
          </a:xfrm>
        </p:grpSpPr>
        <p:sp>
          <p:nvSpPr>
            <p:cNvPr id="11652" name="Google Shape;11652;p71"/>
            <p:cNvSpPr/>
            <p:nvPr/>
          </p:nvSpPr>
          <p:spPr>
            <a:xfrm>
              <a:off x="-26970350" y="2332550"/>
              <a:ext cx="259925" cy="295375"/>
            </a:xfrm>
            <a:custGeom>
              <a:avLst/>
              <a:gdLst/>
              <a:ahLst/>
              <a:cxnLst/>
              <a:rect l="l" t="t" r="r" b="b"/>
              <a:pathLst>
                <a:path w="10397" h="11815" extrusionOk="0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3" name="Google Shape;11653;p71"/>
            <p:cNvSpPr/>
            <p:nvPr/>
          </p:nvSpPr>
          <p:spPr>
            <a:xfrm>
              <a:off x="-26831725" y="2365650"/>
              <a:ext cx="82700" cy="81900"/>
            </a:xfrm>
            <a:custGeom>
              <a:avLst/>
              <a:gdLst/>
              <a:ahLst/>
              <a:cxnLst/>
              <a:rect l="l" t="t" r="r" b="b"/>
              <a:pathLst>
                <a:path w="3308" h="3276" extrusionOk="0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4" name="Google Shape;11654;p71"/>
          <p:cNvGrpSpPr/>
          <p:nvPr/>
        </p:nvGrpSpPr>
        <p:grpSpPr>
          <a:xfrm>
            <a:off x="2709165" y="2559635"/>
            <a:ext cx="333105" cy="274332"/>
            <a:chOff x="-26986100" y="2735800"/>
            <a:chExt cx="294575" cy="242600"/>
          </a:xfrm>
        </p:grpSpPr>
        <p:sp>
          <p:nvSpPr>
            <p:cNvPr id="11655" name="Google Shape;11655;p71"/>
            <p:cNvSpPr/>
            <p:nvPr/>
          </p:nvSpPr>
          <p:spPr>
            <a:xfrm>
              <a:off x="-26986100" y="2735800"/>
              <a:ext cx="294575" cy="242600"/>
            </a:xfrm>
            <a:custGeom>
              <a:avLst/>
              <a:gdLst/>
              <a:ahLst/>
              <a:cxnLst/>
              <a:rect l="l" t="t" r="r" b="b"/>
              <a:pathLst>
                <a:path w="11783" h="9704" extrusionOk="0">
                  <a:moveTo>
                    <a:pt x="3781" y="757"/>
                  </a:moveTo>
                  <a:cubicBezTo>
                    <a:pt x="3970" y="757"/>
                    <a:pt x="4127" y="914"/>
                    <a:pt x="4127" y="1103"/>
                  </a:cubicBezTo>
                  <a:lnTo>
                    <a:pt x="4127" y="1481"/>
                  </a:lnTo>
                  <a:lnTo>
                    <a:pt x="3434" y="1481"/>
                  </a:lnTo>
                  <a:lnTo>
                    <a:pt x="3434" y="1103"/>
                  </a:lnTo>
                  <a:cubicBezTo>
                    <a:pt x="3434" y="914"/>
                    <a:pt x="3592" y="757"/>
                    <a:pt x="3781" y="757"/>
                  </a:cubicBezTo>
                  <a:close/>
                  <a:moveTo>
                    <a:pt x="9137" y="2804"/>
                  </a:moveTo>
                  <a:cubicBezTo>
                    <a:pt x="9515" y="2836"/>
                    <a:pt x="9924" y="3088"/>
                    <a:pt x="10082" y="3466"/>
                  </a:cubicBezTo>
                  <a:lnTo>
                    <a:pt x="10932" y="5608"/>
                  </a:lnTo>
                  <a:lnTo>
                    <a:pt x="9357" y="5608"/>
                  </a:lnTo>
                  <a:cubicBezTo>
                    <a:pt x="9168" y="5608"/>
                    <a:pt x="9010" y="5451"/>
                    <a:pt x="9010" y="5262"/>
                  </a:cubicBezTo>
                  <a:lnTo>
                    <a:pt x="9010" y="2804"/>
                  </a:lnTo>
                  <a:close/>
                  <a:moveTo>
                    <a:pt x="6522" y="2143"/>
                  </a:moveTo>
                  <a:cubicBezTo>
                    <a:pt x="6742" y="2143"/>
                    <a:pt x="6900" y="2300"/>
                    <a:pt x="6900" y="2489"/>
                  </a:cubicBezTo>
                  <a:lnTo>
                    <a:pt x="6900" y="6301"/>
                  </a:lnTo>
                  <a:lnTo>
                    <a:pt x="630" y="6301"/>
                  </a:lnTo>
                  <a:lnTo>
                    <a:pt x="630" y="2489"/>
                  </a:lnTo>
                  <a:cubicBezTo>
                    <a:pt x="630" y="2300"/>
                    <a:pt x="788" y="2143"/>
                    <a:pt x="977" y="2143"/>
                  </a:cubicBezTo>
                  <a:close/>
                  <a:moveTo>
                    <a:pt x="6900" y="7026"/>
                  </a:moveTo>
                  <a:lnTo>
                    <a:pt x="6900" y="8412"/>
                  </a:lnTo>
                  <a:lnTo>
                    <a:pt x="3340" y="8412"/>
                  </a:lnTo>
                  <a:cubicBezTo>
                    <a:pt x="3182" y="8003"/>
                    <a:pt x="2836" y="7688"/>
                    <a:pt x="2363" y="7688"/>
                  </a:cubicBezTo>
                  <a:cubicBezTo>
                    <a:pt x="1890" y="7688"/>
                    <a:pt x="1544" y="7971"/>
                    <a:pt x="1386" y="8412"/>
                  </a:cubicBezTo>
                  <a:lnTo>
                    <a:pt x="977" y="8412"/>
                  </a:lnTo>
                  <a:cubicBezTo>
                    <a:pt x="788" y="8412"/>
                    <a:pt x="630" y="8255"/>
                    <a:pt x="630" y="8034"/>
                  </a:cubicBezTo>
                  <a:lnTo>
                    <a:pt x="630" y="7026"/>
                  </a:lnTo>
                  <a:close/>
                  <a:moveTo>
                    <a:pt x="8349" y="2836"/>
                  </a:moveTo>
                  <a:lnTo>
                    <a:pt x="8349" y="5293"/>
                  </a:lnTo>
                  <a:cubicBezTo>
                    <a:pt x="8349" y="5892"/>
                    <a:pt x="8821" y="6301"/>
                    <a:pt x="9357" y="6301"/>
                  </a:cubicBezTo>
                  <a:lnTo>
                    <a:pt x="11090" y="6301"/>
                  </a:lnTo>
                  <a:lnTo>
                    <a:pt x="11090" y="7026"/>
                  </a:lnTo>
                  <a:lnTo>
                    <a:pt x="10743" y="7026"/>
                  </a:lnTo>
                  <a:cubicBezTo>
                    <a:pt x="10554" y="7026"/>
                    <a:pt x="10397" y="7184"/>
                    <a:pt x="10397" y="7373"/>
                  </a:cubicBezTo>
                  <a:cubicBezTo>
                    <a:pt x="10397" y="7562"/>
                    <a:pt x="10554" y="7719"/>
                    <a:pt x="10743" y="7719"/>
                  </a:cubicBezTo>
                  <a:lnTo>
                    <a:pt x="11090" y="7719"/>
                  </a:lnTo>
                  <a:lnTo>
                    <a:pt x="11090" y="8097"/>
                  </a:lnTo>
                  <a:cubicBezTo>
                    <a:pt x="11090" y="8255"/>
                    <a:pt x="10932" y="8412"/>
                    <a:pt x="10743" y="8412"/>
                  </a:cubicBezTo>
                  <a:lnTo>
                    <a:pt x="10365" y="8412"/>
                  </a:lnTo>
                  <a:cubicBezTo>
                    <a:pt x="10208" y="8003"/>
                    <a:pt x="9830" y="7688"/>
                    <a:pt x="9357" y="7688"/>
                  </a:cubicBezTo>
                  <a:cubicBezTo>
                    <a:pt x="8947" y="7688"/>
                    <a:pt x="8538" y="7971"/>
                    <a:pt x="8380" y="8412"/>
                  </a:cubicBezTo>
                  <a:lnTo>
                    <a:pt x="7593" y="8412"/>
                  </a:lnTo>
                  <a:lnTo>
                    <a:pt x="7593" y="2836"/>
                  </a:lnTo>
                  <a:close/>
                  <a:moveTo>
                    <a:pt x="2363" y="8349"/>
                  </a:moveTo>
                  <a:cubicBezTo>
                    <a:pt x="2552" y="8349"/>
                    <a:pt x="2709" y="8507"/>
                    <a:pt x="2709" y="8727"/>
                  </a:cubicBezTo>
                  <a:cubicBezTo>
                    <a:pt x="2709" y="8916"/>
                    <a:pt x="2552" y="9074"/>
                    <a:pt x="2363" y="9074"/>
                  </a:cubicBezTo>
                  <a:cubicBezTo>
                    <a:pt x="2174" y="9074"/>
                    <a:pt x="2016" y="8916"/>
                    <a:pt x="2016" y="8727"/>
                  </a:cubicBezTo>
                  <a:cubicBezTo>
                    <a:pt x="2016" y="8507"/>
                    <a:pt x="2174" y="8349"/>
                    <a:pt x="2363" y="8349"/>
                  </a:cubicBezTo>
                  <a:close/>
                  <a:moveTo>
                    <a:pt x="9326" y="8349"/>
                  </a:moveTo>
                  <a:cubicBezTo>
                    <a:pt x="9515" y="8349"/>
                    <a:pt x="9672" y="8507"/>
                    <a:pt x="9672" y="8727"/>
                  </a:cubicBezTo>
                  <a:cubicBezTo>
                    <a:pt x="9672" y="8916"/>
                    <a:pt x="9515" y="9074"/>
                    <a:pt x="9326" y="9074"/>
                  </a:cubicBezTo>
                  <a:cubicBezTo>
                    <a:pt x="9137" y="9074"/>
                    <a:pt x="8979" y="8916"/>
                    <a:pt x="8979" y="8727"/>
                  </a:cubicBezTo>
                  <a:cubicBezTo>
                    <a:pt x="8979" y="8507"/>
                    <a:pt x="9137" y="8349"/>
                    <a:pt x="9326" y="8349"/>
                  </a:cubicBezTo>
                  <a:close/>
                  <a:moveTo>
                    <a:pt x="3781" y="1"/>
                  </a:moveTo>
                  <a:cubicBezTo>
                    <a:pt x="3182" y="1"/>
                    <a:pt x="2741" y="473"/>
                    <a:pt x="2741" y="1040"/>
                  </a:cubicBezTo>
                  <a:lnTo>
                    <a:pt x="2741" y="1387"/>
                  </a:lnTo>
                  <a:lnTo>
                    <a:pt x="1008" y="1387"/>
                  </a:lnTo>
                  <a:cubicBezTo>
                    <a:pt x="441" y="1387"/>
                    <a:pt x="0" y="1859"/>
                    <a:pt x="0" y="2395"/>
                  </a:cubicBezTo>
                  <a:lnTo>
                    <a:pt x="0" y="7971"/>
                  </a:lnTo>
                  <a:cubicBezTo>
                    <a:pt x="0" y="8538"/>
                    <a:pt x="473" y="8979"/>
                    <a:pt x="1008" y="8979"/>
                  </a:cubicBezTo>
                  <a:lnTo>
                    <a:pt x="1418" y="8979"/>
                  </a:lnTo>
                  <a:cubicBezTo>
                    <a:pt x="1575" y="9389"/>
                    <a:pt x="1922" y="9704"/>
                    <a:pt x="2394" y="9704"/>
                  </a:cubicBezTo>
                  <a:cubicBezTo>
                    <a:pt x="2867" y="9704"/>
                    <a:pt x="3214" y="9420"/>
                    <a:pt x="3371" y="8979"/>
                  </a:cubicBezTo>
                  <a:lnTo>
                    <a:pt x="8380" y="8979"/>
                  </a:lnTo>
                  <a:cubicBezTo>
                    <a:pt x="8538" y="9389"/>
                    <a:pt x="8916" y="9704"/>
                    <a:pt x="9389" y="9704"/>
                  </a:cubicBezTo>
                  <a:cubicBezTo>
                    <a:pt x="9798" y="9704"/>
                    <a:pt x="10208" y="9420"/>
                    <a:pt x="10365" y="8979"/>
                  </a:cubicBezTo>
                  <a:lnTo>
                    <a:pt x="10743" y="8979"/>
                  </a:lnTo>
                  <a:cubicBezTo>
                    <a:pt x="11342" y="8979"/>
                    <a:pt x="11783" y="8507"/>
                    <a:pt x="11783" y="7971"/>
                  </a:cubicBezTo>
                  <a:lnTo>
                    <a:pt x="11783" y="6144"/>
                  </a:lnTo>
                  <a:cubicBezTo>
                    <a:pt x="11783" y="6112"/>
                    <a:pt x="11783" y="5986"/>
                    <a:pt x="11720" y="5892"/>
                  </a:cubicBezTo>
                  <a:cubicBezTo>
                    <a:pt x="11688" y="5766"/>
                    <a:pt x="11688" y="5671"/>
                    <a:pt x="11657" y="5577"/>
                  </a:cubicBezTo>
                  <a:lnTo>
                    <a:pt x="10712" y="3214"/>
                  </a:lnTo>
                  <a:cubicBezTo>
                    <a:pt x="10428" y="2521"/>
                    <a:pt x="9798" y="2080"/>
                    <a:pt x="9105" y="2080"/>
                  </a:cubicBezTo>
                  <a:lnTo>
                    <a:pt x="7530" y="2080"/>
                  </a:lnTo>
                  <a:cubicBezTo>
                    <a:pt x="7372" y="1702"/>
                    <a:pt x="6994" y="1387"/>
                    <a:pt x="6522" y="1387"/>
                  </a:cubicBezTo>
                  <a:lnTo>
                    <a:pt x="4789" y="1387"/>
                  </a:lnTo>
                  <a:lnTo>
                    <a:pt x="4789" y="1040"/>
                  </a:lnTo>
                  <a:cubicBezTo>
                    <a:pt x="4789" y="442"/>
                    <a:pt x="4316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6" name="Google Shape;11656;p71"/>
            <p:cNvSpPr/>
            <p:nvPr/>
          </p:nvSpPr>
          <p:spPr>
            <a:xfrm>
              <a:off x="-26927050" y="2805900"/>
              <a:ext cx="70925" cy="70900"/>
            </a:xfrm>
            <a:custGeom>
              <a:avLst/>
              <a:gdLst/>
              <a:ahLst/>
              <a:cxnLst/>
              <a:rect l="l" t="t" r="r" b="b"/>
              <a:pathLst>
                <a:path w="2837" h="2836" extrusionOk="0">
                  <a:moveTo>
                    <a:pt x="1419" y="0"/>
                  </a:moveTo>
                  <a:cubicBezTo>
                    <a:pt x="1230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1" y="1229"/>
                    <a:pt x="1" y="1418"/>
                  </a:cubicBezTo>
                  <a:cubicBezTo>
                    <a:pt x="1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30" y="2836"/>
                    <a:pt x="1419" y="2836"/>
                  </a:cubicBezTo>
                  <a:cubicBezTo>
                    <a:pt x="1608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90" y="1765"/>
                  </a:lnTo>
                  <a:cubicBezTo>
                    <a:pt x="2679" y="1765"/>
                    <a:pt x="2836" y="1607"/>
                    <a:pt x="2836" y="1418"/>
                  </a:cubicBezTo>
                  <a:cubicBezTo>
                    <a:pt x="2836" y="1229"/>
                    <a:pt x="2679" y="1072"/>
                    <a:pt x="2490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57" name="Google Shape;11657;p71"/>
          <p:cNvSpPr/>
          <p:nvPr/>
        </p:nvSpPr>
        <p:spPr>
          <a:xfrm>
            <a:off x="4817871" y="1689457"/>
            <a:ext cx="334010" cy="334010"/>
          </a:xfrm>
          <a:custGeom>
            <a:avLst/>
            <a:gdLst/>
            <a:ahLst/>
            <a:cxnLst/>
            <a:rect l="l" t="t" r="r" b="b"/>
            <a:pathLst>
              <a:path w="11815" h="11815" extrusionOk="0">
                <a:moveTo>
                  <a:pt x="6270" y="662"/>
                </a:moveTo>
                <a:lnTo>
                  <a:pt x="6270" y="2048"/>
                </a:lnTo>
                <a:cubicBezTo>
                  <a:pt x="6270" y="2678"/>
                  <a:pt x="6616" y="3245"/>
                  <a:pt x="7247" y="3497"/>
                </a:cubicBezTo>
                <a:cubicBezTo>
                  <a:pt x="7467" y="3623"/>
                  <a:pt x="7625" y="3875"/>
                  <a:pt x="7625" y="4127"/>
                </a:cubicBezTo>
                <a:cubicBezTo>
                  <a:pt x="7625" y="4537"/>
                  <a:pt x="7310" y="4852"/>
                  <a:pt x="6931" y="4852"/>
                </a:cubicBezTo>
                <a:cubicBezTo>
                  <a:pt x="6711" y="4852"/>
                  <a:pt x="6522" y="4758"/>
                  <a:pt x="6396" y="4600"/>
                </a:cubicBezTo>
                <a:cubicBezTo>
                  <a:pt x="6301" y="4443"/>
                  <a:pt x="6081" y="4380"/>
                  <a:pt x="5892" y="4380"/>
                </a:cubicBezTo>
                <a:cubicBezTo>
                  <a:pt x="5703" y="4380"/>
                  <a:pt x="5514" y="4443"/>
                  <a:pt x="5388" y="4600"/>
                </a:cubicBezTo>
                <a:cubicBezTo>
                  <a:pt x="5262" y="4758"/>
                  <a:pt x="5073" y="4852"/>
                  <a:pt x="4884" y="4852"/>
                </a:cubicBezTo>
                <a:cubicBezTo>
                  <a:pt x="4663" y="4852"/>
                  <a:pt x="4474" y="4758"/>
                  <a:pt x="4348" y="4600"/>
                </a:cubicBezTo>
                <a:cubicBezTo>
                  <a:pt x="4254" y="4443"/>
                  <a:pt x="4159" y="4285"/>
                  <a:pt x="4159" y="4096"/>
                </a:cubicBezTo>
                <a:cubicBezTo>
                  <a:pt x="4159" y="3875"/>
                  <a:pt x="4348" y="3623"/>
                  <a:pt x="4600" y="3497"/>
                </a:cubicBezTo>
                <a:cubicBezTo>
                  <a:pt x="5136" y="3277"/>
                  <a:pt x="5545" y="2647"/>
                  <a:pt x="5545" y="1922"/>
                </a:cubicBezTo>
                <a:lnTo>
                  <a:pt x="5545" y="662"/>
                </a:lnTo>
                <a:close/>
                <a:moveTo>
                  <a:pt x="6963" y="788"/>
                </a:moveTo>
                <a:cubicBezTo>
                  <a:pt x="7940" y="977"/>
                  <a:pt x="8885" y="1513"/>
                  <a:pt x="9609" y="2206"/>
                </a:cubicBezTo>
                <a:cubicBezTo>
                  <a:pt x="10586" y="3182"/>
                  <a:pt x="11153" y="4506"/>
                  <a:pt x="11153" y="5923"/>
                </a:cubicBezTo>
                <a:cubicBezTo>
                  <a:pt x="11122" y="7278"/>
                  <a:pt x="10586" y="8633"/>
                  <a:pt x="9609" y="9609"/>
                </a:cubicBezTo>
                <a:cubicBezTo>
                  <a:pt x="8853" y="10365"/>
                  <a:pt x="7940" y="10838"/>
                  <a:pt x="6963" y="11027"/>
                </a:cubicBezTo>
                <a:lnTo>
                  <a:pt x="6963" y="9735"/>
                </a:lnTo>
                <a:cubicBezTo>
                  <a:pt x="6963" y="9357"/>
                  <a:pt x="7215" y="9074"/>
                  <a:pt x="7562" y="8916"/>
                </a:cubicBezTo>
                <a:cubicBezTo>
                  <a:pt x="8034" y="8664"/>
                  <a:pt x="8349" y="8192"/>
                  <a:pt x="8349" y="7656"/>
                </a:cubicBezTo>
                <a:cubicBezTo>
                  <a:pt x="8349" y="6900"/>
                  <a:pt x="7719" y="6270"/>
                  <a:pt x="6963" y="6270"/>
                </a:cubicBezTo>
                <a:cubicBezTo>
                  <a:pt x="6585" y="6270"/>
                  <a:pt x="6175" y="6427"/>
                  <a:pt x="5955" y="6742"/>
                </a:cubicBezTo>
                <a:cubicBezTo>
                  <a:pt x="5671" y="6427"/>
                  <a:pt x="5325" y="6270"/>
                  <a:pt x="4915" y="6270"/>
                </a:cubicBezTo>
                <a:cubicBezTo>
                  <a:pt x="4537" y="6270"/>
                  <a:pt x="4159" y="6427"/>
                  <a:pt x="3907" y="6711"/>
                </a:cubicBezTo>
                <a:cubicBezTo>
                  <a:pt x="3623" y="6963"/>
                  <a:pt x="3497" y="7372"/>
                  <a:pt x="3529" y="7751"/>
                </a:cubicBezTo>
                <a:cubicBezTo>
                  <a:pt x="3592" y="8286"/>
                  <a:pt x="3907" y="8696"/>
                  <a:pt x="4380" y="8948"/>
                </a:cubicBezTo>
                <a:cubicBezTo>
                  <a:pt x="4695" y="9105"/>
                  <a:pt x="4915" y="9483"/>
                  <a:pt x="4915" y="9924"/>
                </a:cubicBezTo>
                <a:lnTo>
                  <a:pt x="4915" y="11059"/>
                </a:lnTo>
                <a:cubicBezTo>
                  <a:pt x="3939" y="10870"/>
                  <a:pt x="2993" y="10365"/>
                  <a:pt x="2269" y="9641"/>
                </a:cubicBezTo>
                <a:cubicBezTo>
                  <a:pt x="1292" y="8664"/>
                  <a:pt x="757" y="7372"/>
                  <a:pt x="757" y="5955"/>
                </a:cubicBezTo>
                <a:cubicBezTo>
                  <a:pt x="757" y="4569"/>
                  <a:pt x="1292" y="3214"/>
                  <a:pt x="2269" y="2237"/>
                </a:cubicBezTo>
                <a:cubicBezTo>
                  <a:pt x="3025" y="1481"/>
                  <a:pt x="3939" y="1040"/>
                  <a:pt x="4915" y="819"/>
                </a:cubicBezTo>
                <a:lnTo>
                  <a:pt x="4915" y="1985"/>
                </a:lnTo>
                <a:cubicBezTo>
                  <a:pt x="4915" y="2395"/>
                  <a:pt x="4695" y="2804"/>
                  <a:pt x="4380" y="2962"/>
                </a:cubicBezTo>
                <a:cubicBezTo>
                  <a:pt x="3907" y="3151"/>
                  <a:pt x="3592" y="3623"/>
                  <a:pt x="3529" y="4127"/>
                </a:cubicBezTo>
                <a:cubicBezTo>
                  <a:pt x="3497" y="4537"/>
                  <a:pt x="3655" y="4884"/>
                  <a:pt x="3907" y="5199"/>
                </a:cubicBezTo>
                <a:cubicBezTo>
                  <a:pt x="4159" y="5482"/>
                  <a:pt x="4537" y="5640"/>
                  <a:pt x="4915" y="5640"/>
                </a:cubicBezTo>
                <a:cubicBezTo>
                  <a:pt x="5325" y="5640"/>
                  <a:pt x="5703" y="5482"/>
                  <a:pt x="5955" y="5167"/>
                </a:cubicBezTo>
                <a:cubicBezTo>
                  <a:pt x="6207" y="5482"/>
                  <a:pt x="6585" y="5640"/>
                  <a:pt x="6963" y="5640"/>
                </a:cubicBezTo>
                <a:cubicBezTo>
                  <a:pt x="7719" y="5640"/>
                  <a:pt x="8349" y="5010"/>
                  <a:pt x="8349" y="4253"/>
                </a:cubicBezTo>
                <a:cubicBezTo>
                  <a:pt x="8349" y="3749"/>
                  <a:pt x="8034" y="3245"/>
                  <a:pt x="7562" y="2993"/>
                </a:cubicBezTo>
                <a:cubicBezTo>
                  <a:pt x="7152" y="2804"/>
                  <a:pt x="6963" y="2489"/>
                  <a:pt x="6963" y="2174"/>
                </a:cubicBezTo>
                <a:lnTo>
                  <a:pt x="6963" y="788"/>
                </a:lnTo>
                <a:close/>
                <a:moveTo>
                  <a:pt x="6931" y="6900"/>
                </a:moveTo>
                <a:cubicBezTo>
                  <a:pt x="7310" y="6900"/>
                  <a:pt x="7625" y="7215"/>
                  <a:pt x="7625" y="7593"/>
                </a:cubicBezTo>
                <a:cubicBezTo>
                  <a:pt x="7625" y="7877"/>
                  <a:pt x="7467" y="8129"/>
                  <a:pt x="7247" y="8223"/>
                </a:cubicBezTo>
                <a:cubicBezTo>
                  <a:pt x="6616" y="8538"/>
                  <a:pt x="6270" y="9105"/>
                  <a:pt x="6270" y="9735"/>
                </a:cubicBezTo>
                <a:lnTo>
                  <a:pt x="6270" y="11090"/>
                </a:lnTo>
                <a:lnTo>
                  <a:pt x="5545" y="11090"/>
                </a:lnTo>
                <a:lnTo>
                  <a:pt x="5545" y="9861"/>
                </a:lnTo>
                <a:cubicBezTo>
                  <a:pt x="5545" y="9137"/>
                  <a:pt x="5136" y="8507"/>
                  <a:pt x="4600" y="8223"/>
                </a:cubicBezTo>
                <a:cubicBezTo>
                  <a:pt x="4348" y="8129"/>
                  <a:pt x="4191" y="7877"/>
                  <a:pt x="4159" y="7656"/>
                </a:cubicBezTo>
                <a:cubicBezTo>
                  <a:pt x="4159" y="7435"/>
                  <a:pt x="4191" y="7246"/>
                  <a:pt x="4348" y="7120"/>
                </a:cubicBezTo>
                <a:cubicBezTo>
                  <a:pt x="4474" y="6963"/>
                  <a:pt x="4695" y="6900"/>
                  <a:pt x="4884" y="6900"/>
                </a:cubicBezTo>
                <a:cubicBezTo>
                  <a:pt x="5073" y="6900"/>
                  <a:pt x="5262" y="6963"/>
                  <a:pt x="5388" y="7120"/>
                </a:cubicBezTo>
                <a:cubicBezTo>
                  <a:pt x="5514" y="7278"/>
                  <a:pt x="5703" y="7372"/>
                  <a:pt x="5892" y="7372"/>
                </a:cubicBezTo>
                <a:cubicBezTo>
                  <a:pt x="6112" y="7372"/>
                  <a:pt x="6301" y="7278"/>
                  <a:pt x="6427" y="7120"/>
                </a:cubicBezTo>
                <a:cubicBezTo>
                  <a:pt x="6522" y="6963"/>
                  <a:pt x="6742" y="6900"/>
                  <a:pt x="6931" y="6900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0" y="2836"/>
                  <a:pt x="0" y="4348"/>
                  <a:pt x="0" y="5923"/>
                </a:cubicBezTo>
                <a:cubicBezTo>
                  <a:pt x="0" y="7498"/>
                  <a:pt x="630" y="8979"/>
                  <a:pt x="1733" y="10082"/>
                </a:cubicBezTo>
                <a:cubicBezTo>
                  <a:pt x="2836" y="11185"/>
                  <a:pt x="4317" y="11815"/>
                  <a:pt x="5892" y="11815"/>
                </a:cubicBezTo>
                <a:cubicBezTo>
                  <a:pt x="7467" y="11815"/>
                  <a:pt x="8979" y="11185"/>
                  <a:pt x="10082" y="10082"/>
                </a:cubicBezTo>
                <a:cubicBezTo>
                  <a:pt x="11185" y="8979"/>
                  <a:pt x="11815" y="7498"/>
                  <a:pt x="11815" y="5923"/>
                </a:cubicBezTo>
                <a:cubicBezTo>
                  <a:pt x="11815" y="4348"/>
                  <a:pt x="11216" y="2836"/>
                  <a:pt x="10082" y="1733"/>
                </a:cubicBezTo>
                <a:cubicBezTo>
                  <a:pt x="8979" y="630"/>
                  <a:pt x="7467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58" name="Google Shape;11658;p71"/>
          <p:cNvGrpSpPr/>
          <p:nvPr/>
        </p:nvGrpSpPr>
        <p:grpSpPr>
          <a:xfrm>
            <a:off x="4817616" y="2112093"/>
            <a:ext cx="334010" cy="334886"/>
            <a:chOff x="-25104475" y="2340425"/>
            <a:chExt cx="295375" cy="296150"/>
          </a:xfrm>
        </p:grpSpPr>
        <p:sp>
          <p:nvSpPr>
            <p:cNvPr id="11659" name="Google Shape;11659;p71"/>
            <p:cNvSpPr/>
            <p:nvPr/>
          </p:nvSpPr>
          <p:spPr>
            <a:xfrm>
              <a:off x="-25104475" y="2340425"/>
              <a:ext cx="225275" cy="296150"/>
            </a:xfrm>
            <a:custGeom>
              <a:avLst/>
              <a:gdLst/>
              <a:ahLst/>
              <a:cxnLst/>
              <a:rect l="l" t="t" r="r" b="b"/>
              <a:pathLst>
                <a:path w="9011" h="11846" extrusionOk="0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0" name="Google Shape;11660;p71"/>
            <p:cNvSpPr/>
            <p:nvPr/>
          </p:nvSpPr>
          <p:spPr>
            <a:xfrm>
              <a:off x="-25001300" y="23750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1" name="Google Shape;11661;p71"/>
            <p:cNvSpPr/>
            <p:nvPr/>
          </p:nvSpPr>
          <p:spPr>
            <a:xfrm>
              <a:off x="-25070600" y="2444375"/>
              <a:ext cx="87450" cy="86675"/>
            </a:xfrm>
            <a:custGeom>
              <a:avLst/>
              <a:gdLst/>
              <a:ahLst/>
              <a:cxnLst/>
              <a:rect l="l" t="t" r="r" b="b"/>
              <a:pathLst>
                <a:path w="3498" h="3467" extrusionOk="0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2" name="Google Shape;11662;p71"/>
            <p:cNvSpPr/>
            <p:nvPr/>
          </p:nvSpPr>
          <p:spPr>
            <a:xfrm>
              <a:off x="-24966650" y="24790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3" name="Google Shape;11663;p71"/>
            <p:cNvSpPr/>
            <p:nvPr/>
          </p:nvSpPr>
          <p:spPr>
            <a:xfrm>
              <a:off x="-24966650" y="244437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4" name="Google Shape;11664;p71"/>
            <p:cNvSpPr/>
            <p:nvPr/>
          </p:nvSpPr>
          <p:spPr>
            <a:xfrm>
              <a:off x="-24966650" y="2513700"/>
              <a:ext cx="52025" cy="17350"/>
            </a:xfrm>
            <a:custGeom>
              <a:avLst/>
              <a:gdLst/>
              <a:ahLst/>
              <a:cxnLst/>
              <a:rect l="l" t="t" r="r" b="b"/>
              <a:pathLst>
                <a:path w="208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5" name="Google Shape;11665;p71"/>
            <p:cNvSpPr/>
            <p:nvPr/>
          </p:nvSpPr>
          <p:spPr>
            <a:xfrm>
              <a:off x="-25071400" y="2549125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6" name="Google Shape;11666;p71"/>
            <p:cNvSpPr/>
            <p:nvPr/>
          </p:nvSpPr>
          <p:spPr>
            <a:xfrm>
              <a:off x="-25071400" y="2583800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7" name="Google Shape;11667;p71"/>
            <p:cNvSpPr/>
            <p:nvPr/>
          </p:nvSpPr>
          <p:spPr>
            <a:xfrm>
              <a:off x="-24862675" y="2375850"/>
              <a:ext cx="53575" cy="260725"/>
            </a:xfrm>
            <a:custGeom>
              <a:avLst/>
              <a:gdLst/>
              <a:ahLst/>
              <a:cxnLst/>
              <a:rect l="l" t="t" r="r" b="b"/>
              <a:pathLst>
                <a:path w="2143" h="10429" extrusionOk="0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68" name="Google Shape;11668;p71"/>
          <p:cNvSpPr/>
          <p:nvPr/>
        </p:nvSpPr>
        <p:spPr>
          <a:xfrm>
            <a:off x="4816090" y="2572063"/>
            <a:ext cx="337572" cy="249398"/>
          </a:xfrm>
          <a:custGeom>
            <a:avLst/>
            <a:gdLst/>
            <a:ahLst/>
            <a:cxnLst/>
            <a:rect l="l" t="t" r="r" b="b"/>
            <a:pathLst>
              <a:path w="11941" h="8822" extrusionOk="0">
                <a:moveTo>
                  <a:pt x="7184" y="1229"/>
                </a:moveTo>
                <a:lnTo>
                  <a:pt x="7184" y="1922"/>
                </a:lnTo>
                <a:lnTo>
                  <a:pt x="6459" y="1922"/>
                </a:lnTo>
                <a:lnTo>
                  <a:pt x="6459" y="1229"/>
                </a:lnTo>
                <a:close/>
                <a:moveTo>
                  <a:pt x="5797" y="1261"/>
                </a:moveTo>
                <a:lnTo>
                  <a:pt x="5797" y="1954"/>
                </a:lnTo>
                <a:lnTo>
                  <a:pt x="5073" y="1954"/>
                </a:lnTo>
                <a:lnTo>
                  <a:pt x="5073" y="1607"/>
                </a:lnTo>
                <a:cubicBezTo>
                  <a:pt x="5073" y="1418"/>
                  <a:pt x="5230" y="1261"/>
                  <a:pt x="5419" y="1261"/>
                </a:cubicBezTo>
                <a:close/>
                <a:moveTo>
                  <a:pt x="8192" y="1261"/>
                </a:moveTo>
                <a:cubicBezTo>
                  <a:pt x="8381" y="1261"/>
                  <a:pt x="8538" y="1418"/>
                  <a:pt x="8538" y="1607"/>
                </a:cubicBezTo>
                <a:lnTo>
                  <a:pt x="8538" y="1954"/>
                </a:lnTo>
                <a:lnTo>
                  <a:pt x="7845" y="1954"/>
                </a:lnTo>
                <a:lnTo>
                  <a:pt x="7845" y="1261"/>
                </a:lnTo>
                <a:close/>
                <a:moveTo>
                  <a:pt x="1450" y="694"/>
                </a:moveTo>
                <a:cubicBezTo>
                  <a:pt x="1607" y="694"/>
                  <a:pt x="1796" y="788"/>
                  <a:pt x="1922" y="914"/>
                </a:cubicBezTo>
                <a:lnTo>
                  <a:pt x="3182" y="2174"/>
                </a:lnTo>
                <a:cubicBezTo>
                  <a:pt x="3497" y="2489"/>
                  <a:pt x="3938" y="2679"/>
                  <a:pt x="4411" y="2679"/>
                </a:cubicBezTo>
                <a:lnTo>
                  <a:pt x="10523" y="2679"/>
                </a:lnTo>
                <a:cubicBezTo>
                  <a:pt x="10901" y="2679"/>
                  <a:pt x="11216" y="2994"/>
                  <a:pt x="11216" y="3372"/>
                </a:cubicBezTo>
                <a:cubicBezTo>
                  <a:pt x="11216" y="3781"/>
                  <a:pt x="10901" y="4096"/>
                  <a:pt x="10523" y="4096"/>
                </a:cubicBezTo>
                <a:lnTo>
                  <a:pt x="3812" y="4096"/>
                </a:lnTo>
                <a:cubicBezTo>
                  <a:pt x="3340" y="4096"/>
                  <a:pt x="2899" y="3907"/>
                  <a:pt x="2584" y="3592"/>
                </a:cubicBezTo>
                <a:lnTo>
                  <a:pt x="977" y="1891"/>
                </a:lnTo>
                <a:cubicBezTo>
                  <a:pt x="693" y="1607"/>
                  <a:pt x="693" y="1166"/>
                  <a:pt x="977" y="914"/>
                </a:cubicBezTo>
                <a:cubicBezTo>
                  <a:pt x="1103" y="788"/>
                  <a:pt x="1292" y="694"/>
                  <a:pt x="1450" y="694"/>
                </a:cubicBezTo>
                <a:close/>
                <a:moveTo>
                  <a:pt x="8255" y="4726"/>
                </a:moveTo>
                <a:lnTo>
                  <a:pt x="6805" y="5545"/>
                </a:lnTo>
                <a:lnTo>
                  <a:pt x="5356" y="4726"/>
                </a:lnTo>
                <a:close/>
                <a:moveTo>
                  <a:pt x="6805" y="6333"/>
                </a:moveTo>
                <a:lnTo>
                  <a:pt x="8822" y="7467"/>
                </a:lnTo>
                <a:lnTo>
                  <a:pt x="4821" y="7467"/>
                </a:lnTo>
                <a:lnTo>
                  <a:pt x="6805" y="6333"/>
                </a:lnTo>
                <a:close/>
                <a:moveTo>
                  <a:pt x="3340" y="7467"/>
                </a:moveTo>
                <a:cubicBezTo>
                  <a:pt x="3529" y="7467"/>
                  <a:pt x="3686" y="7625"/>
                  <a:pt x="3686" y="7845"/>
                </a:cubicBezTo>
                <a:cubicBezTo>
                  <a:pt x="3686" y="8034"/>
                  <a:pt x="3529" y="8192"/>
                  <a:pt x="3340" y="8192"/>
                </a:cubicBezTo>
                <a:cubicBezTo>
                  <a:pt x="3151" y="8192"/>
                  <a:pt x="2993" y="8034"/>
                  <a:pt x="2993" y="7845"/>
                </a:cubicBezTo>
                <a:cubicBezTo>
                  <a:pt x="2993" y="7625"/>
                  <a:pt x="3151" y="7467"/>
                  <a:pt x="3340" y="7467"/>
                </a:cubicBezTo>
                <a:close/>
                <a:moveTo>
                  <a:pt x="10271" y="7467"/>
                </a:moveTo>
                <a:cubicBezTo>
                  <a:pt x="10460" y="7467"/>
                  <a:pt x="10618" y="7625"/>
                  <a:pt x="10618" y="7845"/>
                </a:cubicBezTo>
                <a:cubicBezTo>
                  <a:pt x="10618" y="8034"/>
                  <a:pt x="10460" y="8192"/>
                  <a:pt x="10271" y="8192"/>
                </a:cubicBezTo>
                <a:cubicBezTo>
                  <a:pt x="10082" y="8192"/>
                  <a:pt x="9924" y="8034"/>
                  <a:pt x="9924" y="7845"/>
                </a:cubicBezTo>
                <a:cubicBezTo>
                  <a:pt x="9924" y="7625"/>
                  <a:pt x="10082" y="7467"/>
                  <a:pt x="10271" y="7467"/>
                </a:cubicBezTo>
                <a:close/>
                <a:moveTo>
                  <a:pt x="1544" y="1"/>
                </a:moveTo>
                <a:cubicBezTo>
                  <a:pt x="1166" y="1"/>
                  <a:pt x="820" y="158"/>
                  <a:pt x="536" y="379"/>
                </a:cubicBezTo>
                <a:cubicBezTo>
                  <a:pt x="0" y="946"/>
                  <a:pt x="0" y="1796"/>
                  <a:pt x="536" y="2363"/>
                </a:cubicBezTo>
                <a:lnTo>
                  <a:pt x="2206" y="4002"/>
                </a:lnTo>
                <a:cubicBezTo>
                  <a:pt x="2678" y="4474"/>
                  <a:pt x="3277" y="4726"/>
                  <a:pt x="3938" y="4726"/>
                </a:cubicBezTo>
                <a:lnTo>
                  <a:pt x="4002" y="4726"/>
                </a:lnTo>
                <a:lnTo>
                  <a:pt x="6175" y="5955"/>
                </a:lnTo>
                <a:lnTo>
                  <a:pt x="4128" y="7089"/>
                </a:lnTo>
                <a:cubicBezTo>
                  <a:pt x="3938" y="6900"/>
                  <a:pt x="3686" y="6774"/>
                  <a:pt x="3371" y="6774"/>
                </a:cubicBezTo>
                <a:cubicBezTo>
                  <a:pt x="2804" y="6774"/>
                  <a:pt x="2363" y="7247"/>
                  <a:pt x="2363" y="7782"/>
                </a:cubicBezTo>
                <a:cubicBezTo>
                  <a:pt x="2363" y="8381"/>
                  <a:pt x="2836" y="8822"/>
                  <a:pt x="3371" y="8822"/>
                </a:cubicBezTo>
                <a:cubicBezTo>
                  <a:pt x="3812" y="8822"/>
                  <a:pt x="4222" y="8538"/>
                  <a:pt x="4380" y="8097"/>
                </a:cubicBezTo>
                <a:lnTo>
                  <a:pt x="9326" y="8097"/>
                </a:lnTo>
                <a:cubicBezTo>
                  <a:pt x="9483" y="8507"/>
                  <a:pt x="9830" y="8822"/>
                  <a:pt x="10302" y="8822"/>
                </a:cubicBezTo>
                <a:cubicBezTo>
                  <a:pt x="10901" y="8822"/>
                  <a:pt x="11342" y="8349"/>
                  <a:pt x="11342" y="7782"/>
                </a:cubicBezTo>
                <a:cubicBezTo>
                  <a:pt x="11342" y="7184"/>
                  <a:pt x="10870" y="6774"/>
                  <a:pt x="10302" y="6774"/>
                </a:cubicBezTo>
                <a:cubicBezTo>
                  <a:pt x="10050" y="6774"/>
                  <a:pt x="9767" y="6900"/>
                  <a:pt x="9578" y="7089"/>
                </a:cubicBezTo>
                <a:lnTo>
                  <a:pt x="7530" y="5955"/>
                </a:lnTo>
                <a:lnTo>
                  <a:pt x="9672" y="4726"/>
                </a:lnTo>
                <a:lnTo>
                  <a:pt x="10555" y="4726"/>
                </a:lnTo>
                <a:cubicBezTo>
                  <a:pt x="11311" y="4726"/>
                  <a:pt x="11941" y="4096"/>
                  <a:pt x="11941" y="3340"/>
                </a:cubicBezTo>
                <a:cubicBezTo>
                  <a:pt x="11941" y="2584"/>
                  <a:pt x="11311" y="1954"/>
                  <a:pt x="10555" y="1954"/>
                </a:cubicBezTo>
                <a:lnTo>
                  <a:pt x="9263" y="1954"/>
                </a:lnTo>
                <a:lnTo>
                  <a:pt x="9263" y="1607"/>
                </a:lnTo>
                <a:cubicBezTo>
                  <a:pt x="9263" y="1009"/>
                  <a:pt x="8790" y="599"/>
                  <a:pt x="8223" y="599"/>
                </a:cubicBezTo>
                <a:lnTo>
                  <a:pt x="5482" y="599"/>
                </a:lnTo>
                <a:cubicBezTo>
                  <a:pt x="4884" y="599"/>
                  <a:pt x="4443" y="1072"/>
                  <a:pt x="4443" y="1607"/>
                </a:cubicBezTo>
                <a:lnTo>
                  <a:pt x="4443" y="1954"/>
                </a:lnTo>
                <a:cubicBezTo>
                  <a:pt x="4222" y="1954"/>
                  <a:pt x="3970" y="1859"/>
                  <a:pt x="3781" y="1639"/>
                </a:cubicBezTo>
                <a:lnTo>
                  <a:pt x="2521" y="379"/>
                </a:lnTo>
                <a:cubicBezTo>
                  <a:pt x="2237" y="127"/>
                  <a:pt x="1891" y="1"/>
                  <a:pt x="154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69" name="Google Shape;11669;p71"/>
          <p:cNvGrpSpPr/>
          <p:nvPr/>
        </p:nvGrpSpPr>
        <p:grpSpPr>
          <a:xfrm>
            <a:off x="6935871" y="1689032"/>
            <a:ext cx="335791" cy="334915"/>
            <a:chOff x="-23229925" y="1970225"/>
            <a:chExt cx="296950" cy="296175"/>
          </a:xfrm>
        </p:grpSpPr>
        <p:sp>
          <p:nvSpPr>
            <p:cNvPr id="11670" name="Google Shape;11670;p71"/>
            <p:cNvSpPr/>
            <p:nvPr/>
          </p:nvSpPr>
          <p:spPr>
            <a:xfrm>
              <a:off x="-23229925" y="197022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10145" y="694"/>
                  </a:moveTo>
                  <a:cubicBezTo>
                    <a:pt x="10743" y="694"/>
                    <a:pt x="11184" y="1167"/>
                    <a:pt x="11184" y="1734"/>
                  </a:cubicBezTo>
                  <a:lnTo>
                    <a:pt x="11184" y="10114"/>
                  </a:lnTo>
                  <a:cubicBezTo>
                    <a:pt x="11184" y="10712"/>
                    <a:pt x="10712" y="11122"/>
                    <a:pt x="10145" y="11122"/>
                  </a:cubicBezTo>
                  <a:lnTo>
                    <a:pt x="1764" y="11122"/>
                  </a:lnTo>
                  <a:cubicBezTo>
                    <a:pt x="1166" y="11122"/>
                    <a:pt x="725" y="10681"/>
                    <a:pt x="725" y="10114"/>
                  </a:cubicBezTo>
                  <a:lnTo>
                    <a:pt x="725" y="1734"/>
                  </a:lnTo>
                  <a:cubicBezTo>
                    <a:pt x="725" y="1135"/>
                    <a:pt x="1197" y="694"/>
                    <a:pt x="1764" y="694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lnTo>
                    <a:pt x="0" y="10114"/>
                  </a:lnTo>
                  <a:cubicBezTo>
                    <a:pt x="0" y="11059"/>
                    <a:pt x="788" y="11847"/>
                    <a:pt x="1733" y="11847"/>
                  </a:cubicBezTo>
                  <a:lnTo>
                    <a:pt x="10113" y="11847"/>
                  </a:lnTo>
                  <a:cubicBezTo>
                    <a:pt x="11058" y="11847"/>
                    <a:pt x="11846" y="11059"/>
                    <a:pt x="11846" y="10114"/>
                  </a:cubicBezTo>
                  <a:lnTo>
                    <a:pt x="11846" y="1734"/>
                  </a:lnTo>
                  <a:cubicBezTo>
                    <a:pt x="11878" y="788"/>
                    <a:pt x="11090" y="1"/>
                    <a:pt x="10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1" name="Google Shape;11671;p71"/>
            <p:cNvSpPr/>
            <p:nvPr/>
          </p:nvSpPr>
          <p:spPr>
            <a:xfrm>
              <a:off x="-23196075" y="2005675"/>
              <a:ext cx="227650" cy="192200"/>
            </a:xfrm>
            <a:custGeom>
              <a:avLst/>
              <a:gdLst/>
              <a:ahLst/>
              <a:cxnLst/>
              <a:rect l="l" t="t" r="r" b="b"/>
              <a:pathLst>
                <a:path w="9106" h="7688" extrusionOk="0">
                  <a:moveTo>
                    <a:pt x="8444" y="662"/>
                  </a:moveTo>
                  <a:lnTo>
                    <a:pt x="8444" y="3435"/>
                  </a:lnTo>
                  <a:lnTo>
                    <a:pt x="6144" y="3435"/>
                  </a:lnTo>
                  <a:cubicBezTo>
                    <a:pt x="5987" y="3435"/>
                    <a:pt x="5892" y="3498"/>
                    <a:pt x="5829" y="3624"/>
                  </a:cubicBezTo>
                  <a:lnTo>
                    <a:pt x="5357" y="4852"/>
                  </a:lnTo>
                  <a:lnTo>
                    <a:pt x="4317" y="1576"/>
                  </a:lnTo>
                  <a:cubicBezTo>
                    <a:pt x="4254" y="1450"/>
                    <a:pt x="4160" y="1324"/>
                    <a:pt x="4002" y="1324"/>
                  </a:cubicBezTo>
                  <a:cubicBezTo>
                    <a:pt x="3845" y="1324"/>
                    <a:pt x="3718" y="1418"/>
                    <a:pt x="3624" y="1544"/>
                  </a:cubicBezTo>
                  <a:lnTo>
                    <a:pt x="2805" y="3435"/>
                  </a:lnTo>
                  <a:lnTo>
                    <a:pt x="757" y="3435"/>
                  </a:lnTo>
                  <a:lnTo>
                    <a:pt x="757" y="662"/>
                  </a:lnTo>
                  <a:close/>
                  <a:moveTo>
                    <a:pt x="3876" y="2678"/>
                  </a:moveTo>
                  <a:lnTo>
                    <a:pt x="4947" y="5986"/>
                  </a:lnTo>
                  <a:cubicBezTo>
                    <a:pt x="4979" y="6144"/>
                    <a:pt x="5105" y="6207"/>
                    <a:pt x="5262" y="6207"/>
                  </a:cubicBezTo>
                  <a:cubicBezTo>
                    <a:pt x="5420" y="6207"/>
                    <a:pt x="5514" y="6144"/>
                    <a:pt x="5577" y="6018"/>
                  </a:cubicBezTo>
                  <a:lnTo>
                    <a:pt x="6333" y="4159"/>
                  </a:lnTo>
                  <a:lnTo>
                    <a:pt x="8413" y="4159"/>
                  </a:lnTo>
                  <a:lnTo>
                    <a:pt x="8413" y="6995"/>
                  </a:lnTo>
                  <a:lnTo>
                    <a:pt x="757" y="6995"/>
                  </a:lnTo>
                  <a:lnTo>
                    <a:pt x="757" y="6963"/>
                  </a:lnTo>
                  <a:lnTo>
                    <a:pt x="757" y="4128"/>
                  </a:lnTo>
                  <a:lnTo>
                    <a:pt x="2994" y="4128"/>
                  </a:lnTo>
                  <a:cubicBezTo>
                    <a:pt x="3120" y="4128"/>
                    <a:pt x="3277" y="4065"/>
                    <a:pt x="3309" y="3939"/>
                  </a:cubicBezTo>
                  <a:lnTo>
                    <a:pt x="3876" y="2678"/>
                  </a:lnTo>
                  <a:close/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310"/>
                  </a:lnTo>
                  <a:cubicBezTo>
                    <a:pt x="1" y="7530"/>
                    <a:pt x="158" y="7688"/>
                    <a:pt x="379" y="7688"/>
                  </a:cubicBezTo>
                  <a:lnTo>
                    <a:pt x="8759" y="7688"/>
                  </a:lnTo>
                  <a:cubicBezTo>
                    <a:pt x="8948" y="7688"/>
                    <a:pt x="9106" y="7530"/>
                    <a:pt x="9106" y="7310"/>
                  </a:cubicBezTo>
                  <a:lnTo>
                    <a:pt x="9106" y="347"/>
                  </a:lnTo>
                  <a:cubicBezTo>
                    <a:pt x="9106" y="158"/>
                    <a:pt x="8948" y="1"/>
                    <a:pt x="87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2" name="Google Shape;11672;p71"/>
            <p:cNvSpPr/>
            <p:nvPr/>
          </p:nvSpPr>
          <p:spPr>
            <a:xfrm>
              <a:off x="-231425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3" name="Google Shape;11673;p71"/>
            <p:cNvSpPr/>
            <p:nvPr/>
          </p:nvSpPr>
          <p:spPr>
            <a:xfrm>
              <a:off x="-23177150" y="22144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662" y="158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4" name="Google Shape;11674;p71"/>
          <p:cNvGrpSpPr/>
          <p:nvPr/>
        </p:nvGrpSpPr>
        <p:grpSpPr>
          <a:xfrm>
            <a:off x="6975944" y="2111641"/>
            <a:ext cx="255646" cy="335791"/>
            <a:chOff x="-23177950" y="2340425"/>
            <a:chExt cx="226075" cy="296950"/>
          </a:xfrm>
        </p:grpSpPr>
        <p:sp>
          <p:nvSpPr>
            <p:cNvPr id="11675" name="Google Shape;11675;p71"/>
            <p:cNvSpPr/>
            <p:nvPr/>
          </p:nvSpPr>
          <p:spPr>
            <a:xfrm>
              <a:off x="-23177950" y="2340425"/>
              <a:ext cx="226075" cy="296950"/>
            </a:xfrm>
            <a:custGeom>
              <a:avLst/>
              <a:gdLst/>
              <a:ahLst/>
              <a:cxnLst/>
              <a:rect l="l" t="t" r="r" b="b"/>
              <a:pathLst>
                <a:path w="9043" h="11878" extrusionOk="0">
                  <a:moveTo>
                    <a:pt x="1418" y="693"/>
                  </a:moveTo>
                  <a:lnTo>
                    <a:pt x="1418" y="1449"/>
                  </a:lnTo>
                  <a:cubicBezTo>
                    <a:pt x="1418" y="2048"/>
                    <a:pt x="1891" y="2457"/>
                    <a:pt x="2426" y="2457"/>
                  </a:cubicBezTo>
                  <a:lnTo>
                    <a:pt x="2804" y="2457"/>
                  </a:lnTo>
                  <a:cubicBezTo>
                    <a:pt x="2899" y="2457"/>
                    <a:pt x="2993" y="2426"/>
                    <a:pt x="3057" y="2300"/>
                  </a:cubicBezTo>
                  <a:cubicBezTo>
                    <a:pt x="3340" y="1953"/>
                    <a:pt x="3750" y="1764"/>
                    <a:pt x="4159" y="1764"/>
                  </a:cubicBezTo>
                  <a:cubicBezTo>
                    <a:pt x="6459" y="1764"/>
                    <a:pt x="8349" y="3623"/>
                    <a:pt x="8349" y="5923"/>
                  </a:cubicBezTo>
                  <a:cubicBezTo>
                    <a:pt x="8349" y="8254"/>
                    <a:pt x="6491" y="10113"/>
                    <a:pt x="4159" y="10113"/>
                  </a:cubicBezTo>
                  <a:cubicBezTo>
                    <a:pt x="3750" y="10113"/>
                    <a:pt x="3340" y="9924"/>
                    <a:pt x="3057" y="9578"/>
                  </a:cubicBezTo>
                  <a:cubicBezTo>
                    <a:pt x="2993" y="9483"/>
                    <a:pt x="2899" y="9389"/>
                    <a:pt x="2804" y="9389"/>
                  </a:cubicBezTo>
                  <a:lnTo>
                    <a:pt x="2426" y="9389"/>
                  </a:lnTo>
                  <a:cubicBezTo>
                    <a:pt x="1859" y="9389"/>
                    <a:pt x="1418" y="9861"/>
                    <a:pt x="1418" y="10428"/>
                  </a:cubicBezTo>
                  <a:lnTo>
                    <a:pt x="1418" y="11153"/>
                  </a:lnTo>
                  <a:lnTo>
                    <a:pt x="694" y="11153"/>
                  </a:lnTo>
                  <a:lnTo>
                    <a:pt x="694" y="10428"/>
                  </a:lnTo>
                  <a:cubicBezTo>
                    <a:pt x="694" y="9483"/>
                    <a:pt x="1481" y="8695"/>
                    <a:pt x="2426" y="8695"/>
                  </a:cubicBezTo>
                  <a:lnTo>
                    <a:pt x="2489" y="8695"/>
                  </a:lnTo>
                  <a:cubicBezTo>
                    <a:pt x="2647" y="8695"/>
                    <a:pt x="2804" y="8569"/>
                    <a:pt x="2836" y="8412"/>
                  </a:cubicBezTo>
                  <a:cubicBezTo>
                    <a:pt x="2962" y="7782"/>
                    <a:pt x="3529" y="7309"/>
                    <a:pt x="4222" y="7309"/>
                  </a:cubicBezTo>
                  <a:cubicBezTo>
                    <a:pt x="4947" y="7309"/>
                    <a:pt x="5577" y="6679"/>
                    <a:pt x="5577" y="5923"/>
                  </a:cubicBezTo>
                  <a:cubicBezTo>
                    <a:pt x="5577" y="5198"/>
                    <a:pt x="4947" y="4568"/>
                    <a:pt x="4222" y="4568"/>
                  </a:cubicBezTo>
                  <a:cubicBezTo>
                    <a:pt x="3529" y="4568"/>
                    <a:pt x="2993" y="4096"/>
                    <a:pt x="2836" y="3466"/>
                  </a:cubicBezTo>
                  <a:cubicBezTo>
                    <a:pt x="2804" y="3308"/>
                    <a:pt x="2678" y="3182"/>
                    <a:pt x="2489" y="3182"/>
                  </a:cubicBezTo>
                  <a:lnTo>
                    <a:pt x="2426" y="3182"/>
                  </a:lnTo>
                  <a:cubicBezTo>
                    <a:pt x="1481" y="3182"/>
                    <a:pt x="694" y="2394"/>
                    <a:pt x="694" y="1449"/>
                  </a:cubicBezTo>
                  <a:lnTo>
                    <a:pt x="694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49"/>
                  </a:lnTo>
                  <a:cubicBezTo>
                    <a:pt x="1" y="2710"/>
                    <a:pt x="977" y="3749"/>
                    <a:pt x="2206" y="3844"/>
                  </a:cubicBezTo>
                  <a:cubicBezTo>
                    <a:pt x="2489" y="4694"/>
                    <a:pt x="3277" y="5261"/>
                    <a:pt x="4159" y="5261"/>
                  </a:cubicBezTo>
                  <a:cubicBezTo>
                    <a:pt x="4569" y="5261"/>
                    <a:pt x="4884" y="5576"/>
                    <a:pt x="4884" y="5986"/>
                  </a:cubicBezTo>
                  <a:cubicBezTo>
                    <a:pt x="4884" y="6364"/>
                    <a:pt x="4569" y="6679"/>
                    <a:pt x="4159" y="6679"/>
                  </a:cubicBezTo>
                  <a:cubicBezTo>
                    <a:pt x="3277" y="6679"/>
                    <a:pt x="2489" y="7278"/>
                    <a:pt x="2206" y="8097"/>
                  </a:cubicBezTo>
                  <a:cubicBezTo>
                    <a:pt x="977" y="8223"/>
                    <a:pt x="1" y="9263"/>
                    <a:pt x="1" y="10523"/>
                  </a:cubicBezTo>
                  <a:lnTo>
                    <a:pt x="1" y="11531"/>
                  </a:lnTo>
                  <a:cubicBezTo>
                    <a:pt x="1" y="11720"/>
                    <a:pt x="158" y="11877"/>
                    <a:pt x="347" y="11877"/>
                  </a:cubicBezTo>
                  <a:lnTo>
                    <a:pt x="1733" y="11877"/>
                  </a:lnTo>
                  <a:cubicBezTo>
                    <a:pt x="1922" y="11877"/>
                    <a:pt x="2080" y="11720"/>
                    <a:pt x="2080" y="11531"/>
                  </a:cubicBezTo>
                  <a:lnTo>
                    <a:pt x="2080" y="10523"/>
                  </a:lnTo>
                  <a:cubicBezTo>
                    <a:pt x="2080" y="10302"/>
                    <a:pt x="2237" y="10145"/>
                    <a:pt x="2426" y="10145"/>
                  </a:cubicBezTo>
                  <a:lnTo>
                    <a:pt x="2647" y="10145"/>
                  </a:lnTo>
                  <a:cubicBezTo>
                    <a:pt x="3025" y="10586"/>
                    <a:pt x="3592" y="10869"/>
                    <a:pt x="4159" y="10869"/>
                  </a:cubicBezTo>
                  <a:cubicBezTo>
                    <a:pt x="6837" y="10869"/>
                    <a:pt x="9011" y="8695"/>
                    <a:pt x="9011" y="6018"/>
                  </a:cubicBezTo>
                  <a:cubicBezTo>
                    <a:pt x="9042" y="3277"/>
                    <a:pt x="6837" y="1103"/>
                    <a:pt x="4159" y="1103"/>
                  </a:cubicBezTo>
                  <a:cubicBezTo>
                    <a:pt x="3592" y="1103"/>
                    <a:pt x="3025" y="1323"/>
                    <a:pt x="2647" y="1796"/>
                  </a:cubicBezTo>
                  <a:lnTo>
                    <a:pt x="2426" y="1796"/>
                  </a:lnTo>
                  <a:cubicBezTo>
                    <a:pt x="2237" y="1796"/>
                    <a:pt x="2080" y="1638"/>
                    <a:pt x="2080" y="1449"/>
                  </a:cubicBez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6" name="Google Shape;11676;p71"/>
            <p:cNvSpPr/>
            <p:nvPr/>
          </p:nvSpPr>
          <p:spPr>
            <a:xfrm>
              <a:off x="-23081850" y="2425475"/>
              <a:ext cx="96100" cy="151250"/>
            </a:xfrm>
            <a:custGeom>
              <a:avLst/>
              <a:gdLst/>
              <a:ahLst/>
              <a:cxnLst/>
              <a:rect l="l" t="t" r="r" b="b"/>
              <a:pathLst>
                <a:path w="3844" h="6050" extrusionOk="0">
                  <a:moveTo>
                    <a:pt x="2568" y="1"/>
                  </a:moveTo>
                  <a:cubicBezTo>
                    <a:pt x="2481" y="1"/>
                    <a:pt x="2395" y="32"/>
                    <a:pt x="2332" y="95"/>
                  </a:cubicBezTo>
                  <a:cubicBezTo>
                    <a:pt x="2205" y="221"/>
                    <a:pt x="2205" y="442"/>
                    <a:pt x="2332" y="568"/>
                  </a:cubicBezTo>
                  <a:cubicBezTo>
                    <a:pt x="2867" y="1072"/>
                    <a:pt x="3151" y="1796"/>
                    <a:pt x="3151" y="2553"/>
                  </a:cubicBezTo>
                  <a:cubicBezTo>
                    <a:pt x="3151" y="3277"/>
                    <a:pt x="2899" y="3970"/>
                    <a:pt x="2332" y="4506"/>
                  </a:cubicBezTo>
                  <a:cubicBezTo>
                    <a:pt x="1827" y="5010"/>
                    <a:pt x="1134" y="5325"/>
                    <a:pt x="378" y="5325"/>
                  </a:cubicBezTo>
                  <a:cubicBezTo>
                    <a:pt x="189" y="5325"/>
                    <a:pt x="0" y="5482"/>
                    <a:pt x="0" y="5703"/>
                  </a:cubicBezTo>
                  <a:cubicBezTo>
                    <a:pt x="0" y="5892"/>
                    <a:pt x="189" y="6050"/>
                    <a:pt x="378" y="6050"/>
                  </a:cubicBezTo>
                  <a:cubicBezTo>
                    <a:pt x="1292" y="6050"/>
                    <a:pt x="2174" y="5703"/>
                    <a:pt x="2804" y="5010"/>
                  </a:cubicBezTo>
                  <a:cubicBezTo>
                    <a:pt x="3466" y="4348"/>
                    <a:pt x="3844" y="3498"/>
                    <a:pt x="3844" y="2584"/>
                  </a:cubicBezTo>
                  <a:cubicBezTo>
                    <a:pt x="3844" y="1670"/>
                    <a:pt x="3434" y="757"/>
                    <a:pt x="2804" y="95"/>
                  </a:cubicBezTo>
                  <a:cubicBezTo>
                    <a:pt x="2741" y="32"/>
                    <a:pt x="2654" y="1"/>
                    <a:pt x="2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7" name="Google Shape;11677;p71"/>
          <p:cNvGrpSpPr/>
          <p:nvPr/>
        </p:nvGrpSpPr>
        <p:grpSpPr>
          <a:xfrm>
            <a:off x="6936309" y="2529344"/>
            <a:ext cx="334915" cy="334915"/>
            <a:chOff x="-23229150" y="2710600"/>
            <a:chExt cx="296175" cy="296175"/>
          </a:xfrm>
        </p:grpSpPr>
        <p:sp>
          <p:nvSpPr>
            <p:cNvPr id="11678" name="Google Shape;11678;p71"/>
            <p:cNvSpPr/>
            <p:nvPr/>
          </p:nvSpPr>
          <p:spPr>
            <a:xfrm>
              <a:off x="-23177150" y="2727925"/>
              <a:ext cx="191400" cy="258375"/>
            </a:xfrm>
            <a:custGeom>
              <a:avLst/>
              <a:gdLst/>
              <a:ahLst/>
              <a:cxnLst/>
              <a:rect l="l" t="t" r="r" b="b"/>
              <a:pathLst>
                <a:path w="7656" h="10335" extrusionOk="0">
                  <a:moveTo>
                    <a:pt x="3812" y="725"/>
                  </a:moveTo>
                  <a:cubicBezTo>
                    <a:pt x="4033" y="725"/>
                    <a:pt x="4190" y="883"/>
                    <a:pt x="4190" y="1072"/>
                  </a:cubicBezTo>
                  <a:lnTo>
                    <a:pt x="4190" y="1418"/>
                  </a:lnTo>
                  <a:lnTo>
                    <a:pt x="3466" y="1418"/>
                  </a:lnTo>
                  <a:lnTo>
                    <a:pt x="3466" y="1072"/>
                  </a:lnTo>
                  <a:cubicBezTo>
                    <a:pt x="3466" y="883"/>
                    <a:pt x="3623" y="725"/>
                    <a:pt x="3812" y="725"/>
                  </a:cubicBezTo>
                  <a:close/>
                  <a:moveTo>
                    <a:pt x="6238" y="1387"/>
                  </a:moveTo>
                  <a:cubicBezTo>
                    <a:pt x="6648" y="1418"/>
                    <a:pt x="6931" y="1702"/>
                    <a:pt x="6931" y="2111"/>
                  </a:cubicBezTo>
                  <a:cubicBezTo>
                    <a:pt x="6931" y="2206"/>
                    <a:pt x="6900" y="2363"/>
                    <a:pt x="6805" y="2458"/>
                  </a:cubicBezTo>
                  <a:cubicBezTo>
                    <a:pt x="6585" y="2206"/>
                    <a:pt x="6238" y="2111"/>
                    <a:pt x="5860" y="2111"/>
                  </a:cubicBezTo>
                  <a:lnTo>
                    <a:pt x="4852" y="2111"/>
                  </a:lnTo>
                  <a:lnTo>
                    <a:pt x="4852" y="1387"/>
                  </a:lnTo>
                  <a:close/>
                  <a:moveTo>
                    <a:pt x="2804" y="1418"/>
                  </a:moveTo>
                  <a:lnTo>
                    <a:pt x="2804" y="2143"/>
                  </a:lnTo>
                  <a:lnTo>
                    <a:pt x="1796" y="2143"/>
                  </a:lnTo>
                  <a:cubicBezTo>
                    <a:pt x="1418" y="2143"/>
                    <a:pt x="1071" y="2300"/>
                    <a:pt x="851" y="2489"/>
                  </a:cubicBezTo>
                  <a:cubicBezTo>
                    <a:pt x="756" y="2363"/>
                    <a:pt x="725" y="2269"/>
                    <a:pt x="725" y="2143"/>
                  </a:cubicBezTo>
                  <a:cubicBezTo>
                    <a:pt x="725" y="1702"/>
                    <a:pt x="1040" y="1418"/>
                    <a:pt x="1418" y="1418"/>
                  </a:cubicBezTo>
                  <a:close/>
                  <a:moveTo>
                    <a:pt x="4190" y="2111"/>
                  </a:moveTo>
                  <a:lnTo>
                    <a:pt x="4190" y="2804"/>
                  </a:lnTo>
                  <a:lnTo>
                    <a:pt x="3466" y="2804"/>
                  </a:lnTo>
                  <a:lnTo>
                    <a:pt x="3466" y="2111"/>
                  </a:lnTo>
                  <a:close/>
                  <a:moveTo>
                    <a:pt x="2772" y="2773"/>
                  </a:moveTo>
                  <a:lnTo>
                    <a:pt x="2772" y="3466"/>
                  </a:lnTo>
                  <a:lnTo>
                    <a:pt x="2079" y="3466"/>
                  </a:lnTo>
                  <a:cubicBezTo>
                    <a:pt x="1733" y="3466"/>
                    <a:pt x="1386" y="3624"/>
                    <a:pt x="1134" y="3844"/>
                  </a:cubicBezTo>
                  <a:cubicBezTo>
                    <a:pt x="1071" y="3718"/>
                    <a:pt x="1040" y="3592"/>
                    <a:pt x="1040" y="3466"/>
                  </a:cubicBezTo>
                  <a:cubicBezTo>
                    <a:pt x="1040" y="3088"/>
                    <a:pt x="1355" y="2773"/>
                    <a:pt x="1733" y="2773"/>
                  </a:cubicBezTo>
                  <a:close/>
                  <a:moveTo>
                    <a:pt x="5860" y="2804"/>
                  </a:moveTo>
                  <a:cubicBezTo>
                    <a:pt x="6270" y="2804"/>
                    <a:pt x="6585" y="3119"/>
                    <a:pt x="6585" y="3529"/>
                  </a:cubicBezTo>
                  <a:cubicBezTo>
                    <a:pt x="6585" y="3624"/>
                    <a:pt x="6553" y="3781"/>
                    <a:pt x="6459" y="3876"/>
                  </a:cubicBezTo>
                  <a:cubicBezTo>
                    <a:pt x="6270" y="3624"/>
                    <a:pt x="5923" y="3466"/>
                    <a:pt x="5576" y="3466"/>
                  </a:cubicBezTo>
                  <a:lnTo>
                    <a:pt x="4852" y="3466"/>
                  </a:lnTo>
                  <a:lnTo>
                    <a:pt x="4852" y="2804"/>
                  </a:lnTo>
                  <a:close/>
                  <a:moveTo>
                    <a:pt x="4190" y="3466"/>
                  </a:moveTo>
                  <a:lnTo>
                    <a:pt x="4190" y="4191"/>
                  </a:lnTo>
                  <a:lnTo>
                    <a:pt x="3466" y="4191"/>
                  </a:lnTo>
                  <a:lnTo>
                    <a:pt x="3466" y="3466"/>
                  </a:lnTo>
                  <a:close/>
                  <a:moveTo>
                    <a:pt x="4190" y="4884"/>
                  </a:moveTo>
                  <a:lnTo>
                    <a:pt x="4190" y="5608"/>
                  </a:lnTo>
                  <a:lnTo>
                    <a:pt x="3466" y="5608"/>
                  </a:lnTo>
                  <a:lnTo>
                    <a:pt x="3466" y="4884"/>
                  </a:lnTo>
                  <a:close/>
                  <a:moveTo>
                    <a:pt x="4190" y="6270"/>
                  </a:moveTo>
                  <a:lnTo>
                    <a:pt x="4190" y="7152"/>
                  </a:lnTo>
                  <a:lnTo>
                    <a:pt x="4190" y="7310"/>
                  </a:lnTo>
                  <a:cubicBezTo>
                    <a:pt x="4190" y="7499"/>
                    <a:pt x="4033" y="7656"/>
                    <a:pt x="3812" y="7656"/>
                  </a:cubicBezTo>
                  <a:cubicBezTo>
                    <a:pt x="3623" y="7656"/>
                    <a:pt x="3466" y="7499"/>
                    <a:pt x="3466" y="7310"/>
                  </a:cubicBezTo>
                  <a:lnTo>
                    <a:pt x="3466" y="7152"/>
                  </a:lnTo>
                  <a:lnTo>
                    <a:pt x="3466" y="6270"/>
                  </a:lnTo>
                  <a:close/>
                  <a:moveTo>
                    <a:pt x="5923" y="7656"/>
                  </a:moveTo>
                  <a:cubicBezTo>
                    <a:pt x="6112" y="7656"/>
                    <a:pt x="6270" y="7814"/>
                    <a:pt x="6270" y="8003"/>
                  </a:cubicBezTo>
                  <a:cubicBezTo>
                    <a:pt x="6270" y="8192"/>
                    <a:pt x="6144" y="8286"/>
                    <a:pt x="5986" y="8318"/>
                  </a:cubicBezTo>
                  <a:cubicBezTo>
                    <a:pt x="5734" y="8412"/>
                    <a:pt x="5450" y="8475"/>
                    <a:pt x="5198" y="8633"/>
                  </a:cubicBezTo>
                  <a:cubicBezTo>
                    <a:pt x="4789" y="8885"/>
                    <a:pt x="4411" y="9200"/>
                    <a:pt x="4096" y="9578"/>
                  </a:cubicBezTo>
                  <a:cubicBezTo>
                    <a:pt x="4064" y="9609"/>
                    <a:pt x="3938" y="9735"/>
                    <a:pt x="3812" y="9735"/>
                  </a:cubicBezTo>
                  <a:cubicBezTo>
                    <a:pt x="3655" y="9735"/>
                    <a:pt x="3592" y="9672"/>
                    <a:pt x="3560" y="9578"/>
                  </a:cubicBezTo>
                  <a:cubicBezTo>
                    <a:pt x="3088" y="8948"/>
                    <a:pt x="2426" y="8507"/>
                    <a:pt x="1670" y="8349"/>
                  </a:cubicBezTo>
                  <a:cubicBezTo>
                    <a:pt x="1544" y="8318"/>
                    <a:pt x="1386" y="8192"/>
                    <a:pt x="1386" y="8003"/>
                  </a:cubicBezTo>
                  <a:cubicBezTo>
                    <a:pt x="1386" y="7814"/>
                    <a:pt x="1544" y="7656"/>
                    <a:pt x="1733" y="7656"/>
                  </a:cubicBezTo>
                  <a:lnTo>
                    <a:pt x="2835" y="7656"/>
                  </a:lnTo>
                  <a:cubicBezTo>
                    <a:pt x="2993" y="8034"/>
                    <a:pt x="3371" y="8349"/>
                    <a:pt x="3844" y="8349"/>
                  </a:cubicBezTo>
                  <a:cubicBezTo>
                    <a:pt x="4316" y="8349"/>
                    <a:pt x="4663" y="8097"/>
                    <a:pt x="4820" y="7656"/>
                  </a:cubicBezTo>
                  <a:close/>
                  <a:moveTo>
                    <a:pt x="3812" y="0"/>
                  </a:moveTo>
                  <a:cubicBezTo>
                    <a:pt x="3371" y="0"/>
                    <a:pt x="2993" y="284"/>
                    <a:pt x="2835" y="725"/>
                  </a:cubicBezTo>
                  <a:lnTo>
                    <a:pt x="1386" y="725"/>
                  </a:lnTo>
                  <a:cubicBezTo>
                    <a:pt x="630" y="725"/>
                    <a:pt x="0" y="1355"/>
                    <a:pt x="0" y="2111"/>
                  </a:cubicBezTo>
                  <a:cubicBezTo>
                    <a:pt x="0" y="2489"/>
                    <a:pt x="158" y="2804"/>
                    <a:pt x="410" y="3088"/>
                  </a:cubicBezTo>
                  <a:cubicBezTo>
                    <a:pt x="378" y="3214"/>
                    <a:pt x="315" y="3340"/>
                    <a:pt x="315" y="3466"/>
                  </a:cubicBezTo>
                  <a:cubicBezTo>
                    <a:pt x="315" y="3876"/>
                    <a:pt x="473" y="4191"/>
                    <a:pt x="725" y="4474"/>
                  </a:cubicBezTo>
                  <a:cubicBezTo>
                    <a:pt x="693" y="4569"/>
                    <a:pt x="630" y="4726"/>
                    <a:pt x="630" y="4852"/>
                  </a:cubicBezTo>
                  <a:cubicBezTo>
                    <a:pt x="630" y="5608"/>
                    <a:pt x="1260" y="6238"/>
                    <a:pt x="2016" y="6238"/>
                  </a:cubicBezTo>
                  <a:cubicBezTo>
                    <a:pt x="2205" y="6238"/>
                    <a:pt x="2363" y="6081"/>
                    <a:pt x="2363" y="5892"/>
                  </a:cubicBezTo>
                  <a:cubicBezTo>
                    <a:pt x="2363" y="5671"/>
                    <a:pt x="2205" y="5514"/>
                    <a:pt x="2016" y="5514"/>
                  </a:cubicBezTo>
                  <a:cubicBezTo>
                    <a:pt x="1638" y="5514"/>
                    <a:pt x="1323" y="5199"/>
                    <a:pt x="1323" y="4821"/>
                  </a:cubicBezTo>
                  <a:cubicBezTo>
                    <a:pt x="1323" y="4411"/>
                    <a:pt x="1638" y="4096"/>
                    <a:pt x="2016" y="4096"/>
                  </a:cubicBezTo>
                  <a:lnTo>
                    <a:pt x="2741" y="4096"/>
                  </a:lnTo>
                  <a:lnTo>
                    <a:pt x="2741" y="6869"/>
                  </a:lnTo>
                  <a:lnTo>
                    <a:pt x="1701" y="6869"/>
                  </a:lnTo>
                  <a:cubicBezTo>
                    <a:pt x="1103" y="6869"/>
                    <a:pt x="693" y="7341"/>
                    <a:pt x="693" y="7877"/>
                  </a:cubicBezTo>
                  <a:cubicBezTo>
                    <a:pt x="693" y="8349"/>
                    <a:pt x="1008" y="8759"/>
                    <a:pt x="1481" y="8916"/>
                  </a:cubicBezTo>
                  <a:cubicBezTo>
                    <a:pt x="2048" y="9074"/>
                    <a:pt x="2615" y="9420"/>
                    <a:pt x="2961" y="9893"/>
                  </a:cubicBezTo>
                  <a:cubicBezTo>
                    <a:pt x="3151" y="10177"/>
                    <a:pt x="3466" y="10334"/>
                    <a:pt x="3781" y="10334"/>
                  </a:cubicBezTo>
                  <a:cubicBezTo>
                    <a:pt x="4096" y="10334"/>
                    <a:pt x="4411" y="10177"/>
                    <a:pt x="4631" y="9924"/>
                  </a:cubicBezTo>
                  <a:cubicBezTo>
                    <a:pt x="4852" y="9609"/>
                    <a:pt x="5135" y="9389"/>
                    <a:pt x="5482" y="9168"/>
                  </a:cubicBezTo>
                  <a:cubicBezTo>
                    <a:pt x="5671" y="9074"/>
                    <a:pt x="5891" y="8979"/>
                    <a:pt x="6112" y="8948"/>
                  </a:cubicBezTo>
                  <a:cubicBezTo>
                    <a:pt x="6585" y="8822"/>
                    <a:pt x="6900" y="8444"/>
                    <a:pt x="6900" y="7971"/>
                  </a:cubicBezTo>
                  <a:cubicBezTo>
                    <a:pt x="6900" y="7373"/>
                    <a:pt x="6427" y="6932"/>
                    <a:pt x="5891" y="6932"/>
                  </a:cubicBezTo>
                  <a:lnTo>
                    <a:pt x="4852" y="6932"/>
                  </a:lnTo>
                  <a:lnTo>
                    <a:pt x="4852" y="4191"/>
                  </a:lnTo>
                  <a:lnTo>
                    <a:pt x="5576" y="4191"/>
                  </a:lnTo>
                  <a:cubicBezTo>
                    <a:pt x="5954" y="4191"/>
                    <a:pt x="6270" y="4506"/>
                    <a:pt x="6270" y="4884"/>
                  </a:cubicBezTo>
                  <a:cubicBezTo>
                    <a:pt x="6270" y="5293"/>
                    <a:pt x="5954" y="5608"/>
                    <a:pt x="5576" y="5608"/>
                  </a:cubicBezTo>
                  <a:cubicBezTo>
                    <a:pt x="5356" y="5608"/>
                    <a:pt x="5198" y="5766"/>
                    <a:pt x="5198" y="5955"/>
                  </a:cubicBezTo>
                  <a:cubicBezTo>
                    <a:pt x="5198" y="6144"/>
                    <a:pt x="5356" y="6301"/>
                    <a:pt x="5576" y="6301"/>
                  </a:cubicBezTo>
                  <a:cubicBezTo>
                    <a:pt x="6301" y="6301"/>
                    <a:pt x="6931" y="5671"/>
                    <a:pt x="6931" y="4915"/>
                  </a:cubicBezTo>
                  <a:cubicBezTo>
                    <a:pt x="6931" y="4758"/>
                    <a:pt x="6900" y="4663"/>
                    <a:pt x="6868" y="4537"/>
                  </a:cubicBezTo>
                  <a:cubicBezTo>
                    <a:pt x="7152" y="4254"/>
                    <a:pt x="7246" y="3939"/>
                    <a:pt x="7246" y="3561"/>
                  </a:cubicBezTo>
                  <a:cubicBezTo>
                    <a:pt x="7246" y="3403"/>
                    <a:pt x="7215" y="3277"/>
                    <a:pt x="7183" y="3151"/>
                  </a:cubicBezTo>
                  <a:cubicBezTo>
                    <a:pt x="7498" y="2836"/>
                    <a:pt x="7656" y="2489"/>
                    <a:pt x="7656" y="2111"/>
                  </a:cubicBezTo>
                  <a:cubicBezTo>
                    <a:pt x="7656" y="1355"/>
                    <a:pt x="7026" y="725"/>
                    <a:pt x="6270" y="725"/>
                  </a:cubicBezTo>
                  <a:lnTo>
                    <a:pt x="4820" y="725"/>
                  </a:lnTo>
                  <a:cubicBezTo>
                    <a:pt x="4663" y="316"/>
                    <a:pt x="4285" y="0"/>
                    <a:pt x="38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9" name="Google Shape;11679;p71"/>
            <p:cNvSpPr/>
            <p:nvPr/>
          </p:nvSpPr>
          <p:spPr>
            <a:xfrm>
              <a:off x="-23229150" y="2710600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10775" y="693"/>
                  </a:moveTo>
                  <a:cubicBezTo>
                    <a:pt x="10996" y="693"/>
                    <a:pt x="11153" y="851"/>
                    <a:pt x="11153" y="1072"/>
                  </a:cubicBezTo>
                  <a:lnTo>
                    <a:pt x="11153" y="10775"/>
                  </a:lnTo>
                  <a:cubicBezTo>
                    <a:pt x="11153" y="10996"/>
                    <a:pt x="10996" y="11153"/>
                    <a:pt x="10775" y="11153"/>
                  </a:cubicBezTo>
                  <a:lnTo>
                    <a:pt x="1072" y="11153"/>
                  </a:lnTo>
                  <a:cubicBezTo>
                    <a:pt x="851" y="11153"/>
                    <a:pt x="694" y="10996"/>
                    <a:pt x="694" y="10775"/>
                  </a:cubicBezTo>
                  <a:lnTo>
                    <a:pt x="694" y="1072"/>
                  </a:lnTo>
                  <a:cubicBezTo>
                    <a:pt x="694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lnTo>
                    <a:pt x="1" y="10775"/>
                  </a:lnTo>
                  <a:cubicBezTo>
                    <a:pt x="1" y="11374"/>
                    <a:pt x="473" y="11846"/>
                    <a:pt x="1072" y="11846"/>
                  </a:cubicBezTo>
                  <a:lnTo>
                    <a:pt x="10807" y="11846"/>
                  </a:lnTo>
                  <a:cubicBezTo>
                    <a:pt x="11374" y="11846"/>
                    <a:pt x="11847" y="11374"/>
                    <a:pt x="11847" y="10775"/>
                  </a:cubicBezTo>
                  <a:lnTo>
                    <a:pt x="11847" y="1072"/>
                  </a:lnTo>
                  <a:cubicBezTo>
                    <a:pt x="11847" y="473"/>
                    <a:pt x="11342" y="0"/>
                    <a:pt x="108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80" name="Google Shape;11680;p71"/>
          <p:cNvSpPr/>
          <p:nvPr/>
        </p:nvSpPr>
        <p:spPr>
          <a:xfrm>
            <a:off x="7779599" y="2112498"/>
            <a:ext cx="334915" cy="33401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29" y="662"/>
                </a:moveTo>
                <a:cubicBezTo>
                  <a:pt x="6018" y="662"/>
                  <a:pt x="6176" y="820"/>
                  <a:pt x="6176" y="1009"/>
                </a:cubicBezTo>
                <a:cubicBezTo>
                  <a:pt x="6176" y="1229"/>
                  <a:pt x="6018" y="1387"/>
                  <a:pt x="5829" y="1387"/>
                </a:cubicBezTo>
                <a:cubicBezTo>
                  <a:pt x="5640" y="1387"/>
                  <a:pt x="5483" y="1229"/>
                  <a:pt x="5483" y="1009"/>
                </a:cubicBezTo>
                <a:cubicBezTo>
                  <a:pt x="5483" y="820"/>
                  <a:pt x="5640" y="662"/>
                  <a:pt x="5829" y="662"/>
                </a:cubicBezTo>
                <a:close/>
                <a:moveTo>
                  <a:pt x="3225" y="2798"/>
                </a:moveTo>
                <a:cubicBezTo>
                  <a:pt x="3766" y="2798"/>
                  <a:pt x="4911" y="3708"/>
                  <a:pt x="5483" y="4159"/>
                </a:cubicBezTo>
                <a:lnTo>
                  <a:pt x="5483" y="4884"/>
                </a:lnTo>
                <a:lnTo>
                  <a:pt x="4727" y="4884"/>
                </a:lnTo>
                <a:cubicBezTo>
                  <a:pt x="4758" y="4758"/>
                  <a:pt x="4790" y="4632"/>
                  <a:pt x="4790" y="4537"/>
                </a:cubicBezTo>
                <a:cubicBezTo>
                  <a:pt x="4790" y="4317"/>
                  <a:pt x="4632" y="4159"/>
                  <a:pt x="4443" y="4159"/>
                </a:cubicBezTo>
                <a:cubicBezTo>
                  <a:pt x="4254" y="4159"/>
                  <a:pt x="4097" y="4317"/>
                  <a:pt x="4097" y="4537"/>
                </a:cubicBezTo>
                <a:cubicBezTo>
                  <a:pt x="4097" y="4726"/>
                  <a:pt x="3939" y="4884"/>
                  <a:pt x="3750" y="4884"/>
                </a:cubicBezTo>
                <a:lnTo>
                  <a:pt x="3435" y="4884"/>
                </a:lnTo>
                <a:cubicBezTo>
                  <a:pt x="3655" y="4569"/>
                  <a:pt x="3813" y="4254"/>
                  <a:pt x="3908" y="3939"/>
                </a:cubicBezTo>
                <a:cubicBezTo>
                  <a:pt x="3971" y="3750"/>
                  <a:pt x="3844" y="3529"/>
                  <a:pt x="3655" y="3498"/>
                </a:cubicBezTo>
                <a:cubicBezTo>
                  <a:pt x="3617" y="3485"/>
                  <a:pt x="3578" y="3478"/>
                  <a:pt x="3541" y="3478"/>
                </a:cubicBezTo>
                <a:cubicBezTo>
                  <a:pt x="3395" y="3478"/>
                  <a:pt x="3265" y="3574"/>
                  <a:pt x="3214" y="3750"/>
                </a:cubicBezTo>
                <a:cubicBezTo>
                  <a:pt x="3025" y="4380"/>
                  <a:pt x="2710" y="4726"/>
                  <a:pt x="2269" y="4884"/>
                </a:cubicBezTo>
                <a:lnTo>
                  <a:pt x="1482" y="4884"/>
                </a:lnTo>
                <a:cubicBezTo>
                  <a:pt x="2049" y="4411"/>
                  <a:pt x="2364" y="3907"/>
                  <a:pt x="2584" y="3466"/>
                </a:cubicBezTo>
                <a:cubicBezTo>
                  <a:pt x="2836" y="3057"/>
                  <a:pt x="2962" y="2836"/>
                  <a:pt x="3151" y="2805"/>
                </a:cubicBezTo>
                <a:cubicBezTo>
                  <a:pt x="3174" y="2800"/>
                  <a:pt x="3199" y="2798"/>
                  <a:pt x="3225" y="2798"/>
                </a:cubicBezTo>
                <a:close/>
                <a:moveTo>
                  <a:pt x="8424" y="2770"/>
                </a:moveTo>
                <a:cubicBezTo>
                  <a:pt x="8442" y="2770"/>
                  <a:pt x="8459" y="2771"/>
                  <a:pt x="8476" y="2773"/>
                </a:cubicBezTo>
                <a:cubicBezTo>
                  <a:pt x="8665" y="2836"/>
                  <a:pt x="8791" y="3057"/>
                  <a:pt x="9011" y="3466"/>
                </a:cubicBezTo>
                <a:cubicBezTo>
                  <a:pt x="9263" y="3876"/>
                  <a:pt x="9578" y="4411"/>
                  <a:pt x="10082" y="4884"/>
                </a:cubicBezTo>
                <a:lnTo>
                  <a:pt x="9326" y="4884"/>
                </a:lnTo>
                <a:cubicBezTo>
                  <a:pt x="8885" y="4726"/>
                  <a:pt x="8570" y="4348"/>
                  <a:pt x="8381" y="3750"/>
                </a:cubicBezTo>
                <a:cubicBezTo>
                  <a:pt x="8328" y="3564"/>
                  <a:pt x="8164" y="3490"/>
                  <a:pt x="8019" y="3490"/>
                </a:cubicBezTo>
                <a:cubicBezTo>
                  <a:pt x="7992" y="3490"/>
                  <a:pt x="7965" y="3493"/>
                  <a:pt x="7940" y="3498"/>
                </a:cubicBezTo>
                <a:cubicBezTo>
                  <a:pt x="7783" y="3529"/>
                  <a:pt x="7688" y="3781"/>
                  <a:pt x="7720" y="3939"/>
                </a:cubicBezTo>
                <a:cubicBezTo>
                  <a:pt x="7783" y="4191"/>
                  <a:pt x="7940" y="4569"/>
                  <a:pt x="8192" y="4884"/>
                </a:cubicBezTo>
                <a:lnTo>
                  <a:pt x="7877" y="4884"/>
                </a:lnTo>
                <a:cubicBezTo>
                  <a:pt x="7688" y="4884"/>
                  <a:pt x="7531" y="4726"/>
                  <a:pt x="7531" y="4537"/>
                </a:cubicBezTo>
                <a:cubicBezTo>
                  <a:pt x="7531" y="4317"/>
                  <a:pt x="7373" y="4159"/>
                  <a:pt x="7153" y="4159"/>
                </a:cubicBezTo>
                <a:cubicBezTo>
                  <a:pt x="6963" y="4159"/>
                  <a:pt x="6806" y="4317"/>
                  <a:pt x="6806" y="4537"/>
                </a:cubicBezTo>
                <a:cubicBezTo>
                  <a:pt x="6806" y="4632"/>
                  <a:pt x="6837" y="4758"/>
                  <a:pt x="6900" y="4884"/>
                </a:cubicBezTo>
                <a:lnTo>
                  <a:pt x="6144" y="4884"/>
                </a:lnTo>
                <a:lnTo>
                  <a:pt x="6144" y="4159"/>
                </a:lnTo>
                <a:cubicBezTo>
                  <a:pt x="6663" y="3701"/>
                  <a:pt x="7863" y="2770"/>
                  <a:pt x="8424" y="2770"/>
                </a:cubicBezTo>
                <a:close/>
                <a:moveTo>
                  <a:pt x="7216" y="5545"/>
                </a:moveTo>
                <a:cubicBezTo>
                  <a:pt x="7405" y="5545"/>
                  <a:pt x="7562" y="5703"/>
                  <a:pt x="7562" y="5892"/>
                </a:cubicBezTo>
                <a:cubicBezTo>
                  <a:pt x="7562" y="6113"/>
                  <a:pt x="7405" y="6270"/>
                  <a:pt x="7216" y="6270"/>
                </a:cubicBezTo>
                <a:lnTo>
                  <a:pt x="6176" y="6270"/>
                </a:lnTo>
                <a:lnTo>
                  <a:pt x="6176" y="5545"/>
                </a:lnTo>
                <a:close/>
                <a:moveTo>
                  <a:pt x="5483" y="6963"/>
                </a:moveTo>
                <a:lnTo>
                  <a:pt x="5483" y="7688"/>
                </a:lnTo>
                <a:lnTo>
                  <a:pt x="4443" y="7688"/>
                </a:lnTo>
                <a:cubicBezTo>
                  <a:pt x="4254" y="7688"/>
                  <a:pt x="4097" y="7530"/>
                  <a:pt x="4097" y="7310"/>
                </a:cubicBezTo>
                <a:cubicBezTo>
                  <a:pt x="4097" y="7121"/>
                  <a:pt x="4254" y="6963"/>
                  <a:pt x="4443" y="6963"/>
                </a:cubicBezTo>
                <a:close/>
                <a:moveTo>
                  <a:pt x="6491" y="8349"/>
                </a:moveTo>
                <a:cubicBezTo>
                  <a:pt x="6680" y="8349"/>
                  <a:pt x="6837" y="8507"/>
                  <a:pt x="6837" y="8696"/>
                </a:cubicBezTo>
                <a:cubicBezTo>
                  <a:pt x="6837" y="8885"/>
                  <a:pt x="6680" y="9042"/>
                  <a:pt x="6491" y="9042"/>
                </a:cubicBezTo>
                <a:lnTo>
                  <a:pt x="6144" y="9042"/>
                </a:lnTo>
                <a:lnTo>
                  <a:pt x="6144" y="8349"/>
                </a:lnTo>
                <a:close/>
                <a:moveTo>
                  <a:pt x="5483" y="9736"/>
                </a:moveTo>
                <a:lnTo>
                  <a:pt x="5483" y="10429"/>
                </a:lnTo>
                <a:lnTo>
                  <a:pt x="5105" y="10429"/>
                </a:lnTo>
                <a:cubicBezTo>
                  <a:pt x="4916" y="10429"/>
                  <a:pt x="4758" y="10271"/>
                  <a:pt x="4758" y="10082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325" y="1"/>
                  <a:pt x="4853" y="473"/>
                  <a:pt x="4853" y="1009"/>
                </a:cubicBezTo>
                <a:cubicBezTo>
                  <a:pt x="4853" y="1450"/>
                  <a:pt x="5136" y="1828"/>
                  <a:pt x="5546" y="1985"/>
                </a:cubicBezTo>
                <a:lnTo>
                  <a:pt x="5546" y="3309"/>
                </a:lnTo>
                <a:cubicBezTo>
                  <a:pt x="4475" y="2440"/>
                  <a:pt x="3776" y="2104"/>
                  <a:pt x="3254" y="2104"/>
                </a:cubicBezTo>
                <a:cubicBezTo>
                  <a:pt x="3208" y="2104"/>
                  <a:pt x="3163" y="2106"/>
                  <a:pt x="3120" y="2111"/>
                </a:cubicBezTo>
                <a:cubicBezTo>
                  <a:pt x="2616" y="2206"/>
                  <a:pt x="2332" y="2678"/>
                  <a:pt x="2080" y="3151"/>
                </a:cubicBezTo>
                <a:cubicBezTo>
                  <a:pt x="1734" y="3750"/>
                  <a:pt x="1356" y="4474"/>
                  <a:pt x="253" y="4915"/>
                </a:cubicBezTo>
                <a:cubicBezTo>
                  <a:pt x="95" y="4978"/>
                  <a:pt x="1" y="5167"/>
                  <a:pt x="32" y="5325"/>
                </a:cubicBezTo>
                <a:cubicBezTo>
                  <a:pt x="95" y="5482"/>
                  <a:pt x="190" y="5577"/>
                  <a:pt x="410" y="5577"/>
                </a:cubicBezTo>
                <a:lnTo>
                  <a:pt x="5609" y="5577"/>
                </a:lnTo>
                <a:lnTo>
                  <a:pt x="5609" y="6302"/>
                </a:lnTo>
                <a:lnTo>
                  <a:pt x="4569" y="6302"/>
                </a:lnTo>
                <a:cubicBezTo>
                  <a:pt x="3971" y="6302"/>
                  <a:pt x="3561" y="6774"/>
                  <a:pt x="3561" y="7310"/>
                </a:cubicBezTo>
                <a:cubicBezTo>
                  <a:pt x="3561" y="7908"/>
                  <a:pt x="4034" y="8349"/>
                  <a:pt x="4569" y="8349"/>
                </a:cubicBezTo>
                <a:lnTo>
                  <a:pt x="5609" y="8349"/>
                </a:lnTo>
                <a:lnTo>
                  <a:pt x="5609" y="9042"/>
                </a:lnTo>
                <a:lnTo>
                  <a:pt x="5231" y="9042"/>
                </a:lnTo>
                <a:cubicBezTo>
                  <a:pt x="4664" y="9042"/>
                  <a:pt x="4223" y="9515"/>
                  <a:pt x="4223" y="10082"/>
                </a:cubicBezTo>
                <a:cubicBezTo>
                  <a:pt x="4223" y="10681"/>
                  <a:pt x="4695" y="11090"/>
                  <a:pt x="5231" y="11090"/>
                </a:cubicBezTo>
                <a:lnTo>
                  <a:pt x="5609" y="11090"/>
                </a:lnTo>
                <a:lnTo>
                  <a:pt x="5609" y="11468"/>
                </a:lnTo>
                <a:cubicBezTo>
                  <a:pt x="5609" y="11657"/>
                  <a:pt x="5766" y="11815"/>
                  <a:pt x="5955" y="11815"/>
                </a:cubicBezTo>
                <a:cubicBezTo>
                  <a:pt x="6144" y="11815"/>
                  <a:pt x="6302" y="11657"/>
                  <a:pt x="6302" y="11468"/>
                </a:cubicBezTo>
                <a:lnTo>
                  <a:pt x="6302" y="11090"/>
                </a:lnTo>
                <a:lnTo>
                  <a:pt x="6648" y="11090"/>
                </a:lnTo>
                <a:cubicBezTo>
                  <a:pt x="6869" y="11090"/>
                  <a:pt x="7027" y="10933"/>
                  <a:pt x="7027" y="10744"/>
                </a:cubicBezTo>
                <a:cubicBezTo>
                  <a:pt x="7027" y="10555"/>
                  <a:pt x="6869" y="10397"/>
                  <a:pt x="6648" y="10397"/>
                </a:cubicBezTo>
                <a:lnTo>
                  <a:pt x="6302" y="10397"/>
                </a:lnTo>
                <a:lnTo>
                  <a:pt x="6302" y="9673"/>
                </a:lnTo>
                <a:lnTo>
                  <a:pt x="6648" y="9673"/>
                </a:lnTo>
                <a:cubicBezTo>
                  <a:pt x="7247" y="9673"/>
                  <a:pt x="7688" y="9200"/>
                  <a:pt x="7688" y="8664"/>
                </a:cubicBezTo>
                <a:cubicBezTo>
                  <a:pt x="7688" y="8066"/>
                  <a:pt x="7216" y="7625"/>
                  <a:pt x="6648" y="7625"/>
                </a:cubicBezTo>
                <a:lnTo>
                  <a:pt x="6302" y="7625"/>
                </a:lnTo>
                <a:lnTo>
                  <a:pt x="6302" y="6932"/>
                </a:lnTo>
                <a:lnTo>
                  <a:pt x="7342" y="6932"/>
                </a:lnTo>
                <a:cubicBezTo>
                  <a:pt x="7909" y="6932"/>
                  <a:pt x="8350" y="6459"/>
                  <a:pt x="8350" y="5892"/>
                </a:cubicBezTo>
                <a:cubicBezTo>
                  <a:pt x="8350" y="5766"/>
                  <a:pt x="8318" y="5671"/>
                  <a:pt x="8287" y="5545"/>
                </a:cubicBezTo>
                <a:lnTo>
                  <a:pt x="11469" y="5545"/>
                </a:lnTo>
                <a:cubicBezTo>
                  <a:pt x="11626" y="5545"/>
                  <a:pt x="11784" y="5419"/>
                  <a:pt x="11815" y="5262"/>
                </a:cubicBezTo>
                <a:cubicBezTo>
                  <a:pt x="11847" y="5104"/>
                  <a:pt x="11658" y="4947"/>
                  <a:pt x="11500" y="4915"/>
                </a:cubicBezTo>
                <a:cubicBezTo>
                  <a:pt x="10398" y="4474"/>
                  <a:pt x="9988" y="3750"/>
                  <a:pt x="9641" y="3151"/>
                </a:cubicBezTo>
                <a:cubicBezTo>
                  <a:pt x="9389" y="2678"/>
                  <a:pt x="9137" y="2237"/>
                  <a:pt x="8633" y="2111"/>
                </a:cubicBezTo>
                <a:cubicBezTo>
                  <a:pt x="8563" y="2096"/>
                  <a:pt x="8491" y="2088"/>
                  <a:pt x="8417" y="2088"/>
                </a:cubicBezTo>
                <a:cubicBezTo>
                  <a:pt x="7893" y="2088"/>
                  <a:pt x="7252" y="2481"/>
                  <a:pt x="6176" y="3309"/>
                </a:cubicBezTo>
                <a:lnTo>
                  <a:pt x="6176" y="1985"/>
                </a:lnTo>
                <a:cubicBezTo>
                  <a:pt x="6585" y="1828"/>
                  <a:pt x="6900" y="1481"/>
                  <a:pt x="6900" y="1009"/>
                </a:cubicBezTo>
                <a:cubicBezTo>
                  <a:pt x="6900" y="410"/>
                  <a:pt x="6428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81" name="Google Shape;11681;p71"/>
          <p:cNvGrpSpPr/>
          <p:nvPr/>
        </p:nvGrpSpPr>
        <p:grpSpPr>
          <a:xfrm>
            <a:off x="1021159" y="3058276"/>
            <a:ext cx="337600" cy="293047"/>
            <a:chOff x="-28462125" y="3199700"/>
            <a:chExt cx="298550" cy="259150"/>
          </a:xfrm>
        </p:grpSpPr>
        <p:sp>
          <p:nvSpPr>
            <p:cNvPr id="11682" name="Google Shape;11682;p71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3" name="Google Shape;11683;p71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4" name="Google Shape;11684;p71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85" name="Google Shape;11685;p71"/>
          <p:cNvGrpSpPr/>
          <p:nvPr/>
        </p:nvGrpSpPr>
        <p:grpSpPr>
          <a:xfrm>
            <a:off x="1022064" y="3449815"/>
            <a:ext cx="335791" cy="334915"/>
            <a:chOff x="-28461325" y="3545475"/>
            <a:chExt cx="296950" cy="296175"/>
          </a:xfrm>
        </p:grpSpPr>
        <p:sp>
          <p:nvSpPr>
            <p:cNvPr id="11686" name="Google Shape;11686;p71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7" name="Google Shape;11687;p71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8" name="Google Shape;11688;p71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9" name="Google Shape;11689;p71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0" name="Google Shape;11690;p71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1" name="Google Shape;11691;p71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2" name="Google Shape;11692;p71"/>
          <p:cNvGrpSpPr/>
          <p:nvPr/>
        </p:nvGrpSpPr>
        <p:grpSpPr>
          <a:xfrm>
            <a:off x="1018487" y="3884028"/>
            <a:ext cx="342943" cy="334886"/>
            <a:chOff x="-28463700" y="3914875"/>
            <a:chExt cx="303275" cy="296150"/>
          </a:xfrm>
        </p:grpSpPr>
        <p:sp>
          <p:nvSpPr>
            <p:cNvPr id="11693" name="Google Shape;11693;p71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4" name="Google Shape;11694;p71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5" name="Google Shape;11695;p71"/>
          <p:cNvGrpSpPr/>
          <p:nvPr/>
        </p:nvGrpSpPr>
        <p:grpSpPr>
          <a:xfrm>
            <a:off x="3139779" y="3097020"/>
            <a:ext cx="334010" cy="215559"/>
            <a:chOff x="-26573400" y="3224125"/>
            <a:chExt cx="295375" cy="190625"/>
          </a:xfrm>
        </p:grpSpPr>
        <p:sp>
          <p:nvSpPr>
            <p:cNvPr id="11696" name="Google Shape;11696;p71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7" name="Google Shape;11697;p71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8" name="Google Shape;11698;p71"/>
          <p:cNvGrpSpPr/>
          <p:nvPr/>
        </p:nvGrpSpPr>
        <p:grpSpPr>
          <a:xfrm>
            <a:off x="3139779" y="3450254"/>
            <a:ext cx="334010" cy="334038"/>
            <a:chOff x="-26573400" y="3546250"/>
            <a:chExt cx="295375" cy="295400"/>
          </a:xfrm>
        </p:grpSpPr>
        <p:sp>
          <p:nvSpPr>
            <p:cNvPr id="11699" name="Google Shape;11699;p71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0" name="Google Shape;11700;p71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1" name="Google Shape;11701;p71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2" name="Google Shape;11702;p71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3" name="Google Shape;11703;p71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4" name="Google Shape;11704;p71"/>
          <p:cNvGrpSpPr/>
          <p:nvPr/>
        </p:nvGrpSpPr>
        <p:grpSpPr>
          <a:xfrm>
            <a:off x="3128655" y="3884339"/>
            <a:ext cx="356259" cy="334264"/>
            <a:chOff x="-26583625" y="3917025"/>
            <a:chExt cx="315050" cy="295600"/>
          </a:xfrm>
        </p:grpSpPr>
        <p:sp>
          <p:nvSpPr>
            <p:cNvPr id="11705" name="Google Shape;11705;p71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6" name="Google Shape;11706;p71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7" name="Google Shape;11707;p71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8" name="Google Shape;11708;p71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09" name="Google Shape;11709;p71"/>
          <p:cNvSpPr/>
          <p:nvPr/>
        </p:nvSpPr>
        <p:spPr>
          <a:xfrm>
            <a:off x="5239728" y="3037749"/>
            <a:ext cx="334915" cy="33401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10" name="Google Shape;11710;p71"/>
          <p:cNvGrpSpPr/>
          <p:nvPr/>
        </p:nvGrpSpPr>
        <p:grpSpPr>
          <a:xfrm>
            <a:off x="5269754" y="3449815"/>
            <a:ext cx="274360" cy="334915"/>
            <a:chOff x="-24694925" y="3518700"/>
            <a:chExt cx="242625" cy="296175"/>
          </a:xfrm>
        </p:grpSpPr>
        <p:sp>
          <p:nvSpPr>
            <p:cNvPr id="11711" name="Google Shape;11711;p71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2" name="Google Shape;11712;p71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3" name="Google Shape;11713;p71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4" name="Google Shape;11714;p71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5" name="Google Shape;11715;p71"/>
          <p:cNvGrpSpPr/>
          <p:nvPr/>
        </p:nvGrpSpPr>
        <p:grpSpPr>
          <a:xfrm>
            <a:off x="5269315" y="3884014"/>
            <a:ext cx="275237" cy="334915"/>
            <a:chOff x="-24709100" y="3888875"/>
            <a:chExt cx="243400" cy="296175"/>
          </a:xfrm>
        </p:grpSpPr>
        <p:sp>
          <p:nvSpPr>
            <p:cNvPr id="11716" name="Google Shape;11716;p71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7" name="Google Shape;11717;p71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8" name="Google Shape;11718;p71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9" name="Google Shape;11719;p71"/>
          <p:cNvGrpSpPr/>
          <p:nvPr/>
        </p:nvGrpSpPr>
        <p:grpSpPr>
          <a:xfrm>
            <a:off x="7357589" y="3038896"/>
            <a:ext cx="338448" cy="331805"/>
            <a:chOff x="-22863675" y="3131775"/>
            <a:chExt cx="299300" cy="293425"/>
          </a:xfrm>
        </p:grpSpPr>
        <p:sp>
          <p:nvSpPr>
            <p:cNvPr id="11720" name="Google Shape;11720;p71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1" name="Google Shape;11721;p71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2" name="Google Shape;11722;p71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3" name="Google Shape;11723;p71"/>
          <p:cNvGrpSpPr/>
          <p:nvPr/>
        </p:nvGrpSpPr>
        <p:grpSpPr>
          <a:xfrm>
            <a:off x="1458906" y="3037356"/>
            <a:ext cx="294828" cy="334886"/>
            <a:chOff x="-28069875" y="3175300"/>
            <a:chExt cx="260725" cy="296150"/>
          </a:xfrm>
        </p:grpSpPr>
        <p:sp>
          <p:nvSpPr>
            <p:cNvPr id="11724" name="Google Shape;11724;p71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5" name="Google Shape;11725;p71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6" name="Google Shape;11726;p71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7" name="Google Shape;11727;p71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8" name="Google Shape;11728;p71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9" name="Google Shape;11729;p71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0" name="Google Shape;11730;p71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1" name="Google Shape;11731;p71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2" name="Google Shape;11732;p71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33" name="Google Shape;11733;p71"/>
          <p:cNvSpPr/>
          <p:nvPr/>
        </p:nvSpPr>
        <p:spPr>
          <a:xfrm>
            <a:off x="1439162" y="3450769"/>
            <a:ext cx="334886" cy="332908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34" name="Google Shape;11734;p71"/>
          <p:cNvGrpSpPr/>
          <p:nvPr/>
        </p:nvGrpSpPr>
        <p:grpSpPr>
          <a:xfrm>
            <a:off x="1498088" y="3884467"/>
            <a:ext cx="216463" cy="334010"/>
            <a:chOff x="-28032075" y="3916450"/>
            <a:chExt cx="191425" cy="295375"/>
          </a:xfrm>
        </p:grpSpPr>
        <p:sp>
          <p:nvSpPr>
            <p:cNvPr id="11735" name="Google Shape;11735;p71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6" name="Google Shape;11736;p71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7" name="Google Shape;11737;p71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8" name="Google Shape;11738;p71"/>
          <p:cNvGrpSpPr/>
          <p:nvPr/>
        </p:nvGrpSpPr>
        <p:grpSpPr>
          <a:xfrm>
            <a:off x="3553468" y="3037342"/>
            <a:ext cx="334915" cy="334915"/>
            <a:chOff x="-26201650" y="3176075"/>
            <a:chExt cx="296175" cy="296175"/>
          </a:xfrm>
        </p:grpSpPr>
        <p:sp>
          <p:nvSpPr>
            <p:cNvPr id="11739" name="Google Shape;11739;p71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0" name="Google Shape;11740;p71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41" name="Google Shape;11741;p71"/>
          <p:cNvGrpSpPr/>
          <p:nvPr/>
        </p:nvGrpSpPr>
        <p:grpSpPr>
          <a:xfrm>
            <a:off x="3553016" y="3450268"/>
            <a:ext cx="335819" cy="334010"/>
            <a:chOff x="-26204800" y="3547050"/>
            <a:chExt cx="296975" cy="295375"/>
          </a:xfrm>
        </p:grpSpPr>
        <p:sp>
          <p:nvSpPr>
            <p:cNvPr id="11742" name="Google Shape;11742;p71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3" name="Google Shape;11743;p71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44" name="Google Shape;11744;p71"/>
          <p:cNvSpPr/>
          <p:nvPr/>
        </p:nvSpPr>
        <p:spPr>
          <a:xfrm>
            <a:off x="3584025" y="3883959"/>
            <a:ext cx="274332" cy="334915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45" name="Google Shape;11745;p71"/>
          <p:cNvGrpSpPr/>
          <p:nvPr/>
        </p:nvGrpSpPr>
        <p:grpSpPr>
          <a:xfrm>
            <a:off x="5668240" y="3037342"/>
            <a:ext cx="327791" cy="334915"/>
            <a:chOff x="-24353875" y="3147725"/>
            <a:chExt cx="289875" cy="296175"/>
          </a:xfrm>
        </p:grpSpPr>
        <p:sp>
          <p:nvSpPr>
            <p:cNvPr id="11746" name="Google Shape;11746;p71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7" name="Google Shape;11747;p71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48" name="Google Shape;11748;p71"/>
          <p:cNvGrpSpPr/>
          <p:nvPr/>
        </p:nvGrpSpPr>
        <p:grpSpPr>
          <a:xfrm>
            <a:off x="5675816" y="3450253"/>
            <a:ext cx="312638" cy="334038"/>
            <a:chOff x="-24344425" y="3519475"/>
            <a:chExt cx="276475" cy="295400"/>
          </a:xfrm>
        </p:grpSpPr>
        <p:sp>
          <p:nvSpPr>
            <p:cNvPr id="11749" name="Google Shape;11749;p71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0" name="Google Shape;11750;p71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1" name="Google Shape;11751;p71"/>
          <p:cNvGrpSpPr/>
          <p:nvPr/>
        </p:nvGrpSpPr>
        <p:grpSpPr>
          <a:xfrm>
            <a:off x="5666020" y="3886247"/>
            <a:ext cx="332229" cy="330448"/>
            <a:chOff x="-24353075" y="3891250"/>
            <a:chExt cx="293800" cy="292225"/>
          </a:xfrm>
        </p:grpSpPr>
        <p:sp>
          <p:nvSpPr>
            <p:cNvPr id="11752" name="Google Shape;11752;p71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3" name="Google Shape;11753;p71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4" name="Google Shape;11754;p71"/>
          <p:cNvGrpSpPr/>
          <p:nvPr/>
        </p:nvGrpSpPr>
        <p:grpSpPr>
          <a:xfrm>
            <a:off x="7358918" y="3450465"/>
            <a:ext cx="335791" cy="333614"/>
            <a:chOff x="-22845575" y="3504075"/>
            <a:chExt cx="296950" cy="295025"/>
          </a:xfrm>
        </p:grpSpPr>
        <p:sp>
          <p:nvSpPr>
            <p:cNvPr id="11755" name="Google Shape;11755;p71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6" name="Google Shape;11756;p71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7" name="Google Shape;11757;p71"/>
          <p:cNvGrpSpPr/>
          <p:nvPr/>
        </p:nvGrpSpPr>
        <p:grpSpPr>
          <a:xfrm>
            <a:off x="1887683" y="3037794"/>
            <a:ext cx="284142" cy="334010"/>
            <a:chOff x="-27691025" y="3175300"/>
            <a:chExt cx="251275" cy="295375"/>
          </a:xfrm>
        </p:grpSpPr>
        <p:sp>
          <p:nvSpPr>
            <p:cNvPr id="11758" name="Google Shape;11758;p71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9" name="Google Shape;11759;p71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0" name="Google Shape;11760;p71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1" name="Google Shape;11761;p71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2" name="Google Shape;11762;p71"/>
          <p:cNvGrpSpPr/>
          <p:nvPr/>
        </p:nvGrpSpPr>
        <p:grpSpPr>
          <a:xfrm>
            <a:off x="1861406" y="3509055"/>
            <a:ext cx="336696" cy="216435"/>
            <a:chOff x="-27721750" y="3598250"/>
            <a:chExt cx="297750" cy="191400"/>
          </a:xfrm>
        </p:grpSpPr>
        <p:sp>
          <p:nvSpPr>
            <p:cNvPr id="11763" name="Google Shape;11763;p71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4" name="Google Shape;11764;p71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5" name="Google Shape;11765;p71"/>
          <p:cNvGrpSpPr/>
          <p:nvPr/>
        </p:nvGrpSpPr>
        <p:grpSpPr>
          <a:xfrm>
            <a:off x="1862735" y="3889640"/>
            <a:ext cx="334038" cy="323663"/>
            <a:chOff x="-27719400" y="3925600"/>
            <a:chExt cx="295400" cy="286225"/>
          </a:xfrm>
        </p:grpSpPr>
        <p:sp>
          <p:nvSpPr>
            <p:cNvPr id="11766" name="Google Shape;11766;p71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7" name="Google Shape;11767;p71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8" name="Google Shape;11768;p71"/>
          <p:cNvGrpSpPr/>
          <p:nvPr/>
        </p:nvGrpSpPr>
        <p:grpSpPr>
          <a:xfrm>
            <a:off x="3971200" y="3036904"/>
            <a:ext cx="335791" cy="335791"/>
            <a:chOff x="-25834600" y="3176875"/>
            <a:chExt cx="296950" cy="296950"/>
          </a:xfrm>
        </p:grpSpPr>
        <p:sp>
          <p:nvSpPr>
            <p:cNvPr id="11769" name="Google Shape;11769;p71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0" name="Google Shape;11770;p71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1" name="Google Shape;11771;p71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2" name="Google Shape;11772;p71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3" name="Google Shape;11773;p71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4" name="Google Shape;11774;p71"/>
          <p:cNvGrpSpPr/>
          <p:nvPr/>
        </p:nvGrpSpPr>
        <p:grpSpPr>
          <a:xfrm>
            <a:off x="3971200" y="3460064"/>
            <a:ext cx="335791" cy="314419"/>
            <a:chOff x="-25834600" y="3564375"/>
            <a:chExt cx="296950" cy="278050"/>
          </a:xfrm>
        </p:grpSpPr>
        <p:sp>
          <p:nvSpPr>
            <p:cNvPr id="11775" name="Google Shape;11775;p71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6" name="Google Shape;11776;p71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7" name="Google Shape;11777;p71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8" name="Google Shape;11778;p71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9" name="Google Shape;11779;p71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0" name="Google Shape;11780;p71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1" name="Google Shape;11781;p71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2" name="Google Shape;11782;p71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3" name="Google Shape;11783;p71"/>
          <p:cNvGrpSpPr/>
          <p:nvPr/>
        </p:nvGrpSpPr>
        <p:grpSpPr>
          <a:xfrm>
            <a:off x="3969419" y="3884127"/>
            <a:ext cx="339353" cy="334689"/>
            <a:chOff x="-25834600" y="3915850"/>
            <a:chExt cx="300100" cy="295975"/>
          </a:xfrm>
        </p:grpSpPr>
        <p:sp>
          <p:nvSpPr>
            <p:cNvPr id="11784" name="Google Shape;11784;p71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5" name="Google Shape;11785;p71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6" name="Google Shape;11786;p71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7" name="Google Shape;11787;p71"/>
          <p:cNvGrpSpPr/>
          <p:nvPr/>
        </p:nvGrpSpPr>
        <p:grpSpPr>
          <a:xfrm>
            <a:off x="6145557" y="3038218"/>
            <a:ext cx="217340" cy="333162"/>
            <a:chOff x="-23930925" y="3149300"/>
            <a:chExt cx="192200" cy="294625"/>
          </a:xfrm>
        </p:grpSpPr>
        <p:sp>
          <p:nvSpPr>
            <p:cNvPr id="11788" name="Google Shape;11788;p71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9" name="Google Shape;11789;p71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0" name="Google Shape;11790;p71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1" name="Google Shape;11791;p71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2" name="Google Shape;11792;p71"/>
          <p:cNvGrpSpPr/>
          <p:nvPr/>
        </p:nvGrpSpPr>
        <p:grpSpPr>
          <a:xfrm>
            <a:off x="6104579" y="3450253"/>
            <a:ext cx="299294" cy="334038"/>
            <a:chOff x="-23962425" y="3519475"/>
            <a:chExt cx="264675" cy="295400"/>
          </a:xfrm>
        </p:grpSpPr>
        <p:sp>
          <p:nvSpPr>
            <p:cNvPr id="11793" name="Google Shape;11793;p71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4" name="Google Shape;11794;p71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95" name="Google Shape;11795;p71"/>
          <p:cNvSpPr/>
          <p:nvPr/>
        </p:nvSpPr>
        <p:spPr>
          <a:xfrm>
            <a:off x="6076327" y="3887945"/>
            <a:ext cx="356287" cy="326943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96" name="Google Shape;11796;p71"/>
          <p:cNvGrpSpPr/>
          <p:nvPr/>
        </p:nvGrpSpPr>
        <p:grpSpPr>
          <a:xfrm>
            <a:off x="7413239" y="3884466"/>
            <a:ext cx="227149" cy="334010"/>
            <a:chOff x="-22788075" y="3904625"/>
            <a:chExt cx="200875" cy="295375"/>
          </a:xfrm>
        </p:grpSpPr>
        <p:sp>
          <p:nvSpPr>
            <p:cNvPr id="11797" name="Google Shape;11797;p71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8" name="Google Shape;11798;p71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9" name="Google Shape;11799;p71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0" name="Google Shape;11800;p71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1" name="Google Shape;11801;p71"/>
          <p:cNvGrpSpPr/>
          <p:nvPr/>
        </p:nvGrpSpPr>
        <p:grpSpPr>
          <a:xfrm>
            <a:off x="2285731" y="3037356"/>
            <a:ext cx="336696" cy="334886"/>
            <a:chOff x="-27351575" y="3175300"/>
            <a:chExt cx="297750" cy="296150"/>
          </a:xfrm>
        </p:grpSpPr>
        <p:sp>
          <p:nvSpPr>
            <p:cNvPr id="11802" name="Google Shape;11802;p71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3" name="Google Shape;11803;p71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4" name="Google Shape;11804;p71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5" name="Google Shape;11805;p71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6" name="Google Shape;11806;p71"/>
          <p:cNvGrpSpPr/>
          <p:nvPr/>
        </p:nvGrpSpPr>
        <p:grpSpPr>
          <a:xfrm>
            <a:off x="2326270" y="3449702"/>
            <a:ext cx="255617" cy="335141"/>
            <a:chOff x="-27313750" y="3545275"/>
            <a:chExt cx="226050" cy="296375"/>
          </a:xfrm>
        </p:grpSpPr>
        <p:sp>
          <p:nvSpPr>
            <p:cNvPr id="11807" name="Google Shape;11807;p71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8" name="Google Shape;11808;p71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9" name="Google Shape;11809;p71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0" name="Google Shape;11810;p71"/>
          <p:cNvGrpSpPr/>
          <p:nvPr/>
        </p:nvGrpSpPr>
        <p:grpSpPr>
          <a:xfrm>
            <a:off x="2285731" y="3882233"/>
            <a:ext cx="336696" cy="338477"/>
            <a:chOff x="-27351575" y="3915650"/>
            <a:chExt cx="297750" cy="299325"/>
          </a:xfrm>
        </p:grpSpPr>
        <p:sp>
          <p:nvSpPr>
            <p:cNvPr id="11811" name="Google Shape;11811;p71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2" name="Google Shape;11812;p71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3" name="Google Shape;11813;p71"/>
          <p:cNvGrpSpPr/>
          <p:nvPr/>
        </p:nvGrpSpPr>
        <p:grpSpPr>
          <a:xfrm>
            <a:off x="4416366" y="3037243"/>
            <a:ext cx="302857" cy="335113"/>
            <a:chOff x="-25445525" y="3175900"/>
            <a:chExt cx="267825" cy="296350"/>
          </a:xfrm>
        </p:grpSpPr>
        <p:sp>
          <p:nvSpPr>
            <p:cNvPr id="11814" name="Google Shape;11814;p71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5" name="Google Shape;11815;p71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6" name="Google Shape;11816;p71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7" name="Google Shape;11817;p71"/>
          <p:cNvGrpSpPr/>
          <p:nvPr/>
        </p:nvGrpSpPr>
        <p:grpSpPr>
          <a:xfrm>
            <a:off x="4399008" y="3460516"/>
            <a:ext cx="337572" cy="313514"/>
            <a:chOff x="-25465200" y="3565175"/>
            <a:chExt cx="298525" cy="277250"/>
          </a:xfrm>
        </p:grpSpPr>
        <p:sp>
          <p:nvSpPr>
            <p:cNvPr id="11818" name="Google Shape;11818;p71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9" name="Google Shape;11819;p71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0" name="Google Shape;11820;p71"/>
          <p:cNvGrpSpPr/>
          <p:nvPr/>
        </p:nvGrpSpPr>
        <p:grpSpPr>
          <a:xfrm>
            <a:off x="4398570" y="3884749"/>
            <a:ext cx="338448" cy="333445"/>
            <a:chOff x="-25465200" y="3916150"/>
            <a:chExt cx="299300" cy="294875"/>
          </a:xfrm>
        </p:grpSpPr>
        <p:sp>
          <p:nvSpPr>
            <p:cNvPr id="11821" name="Google Shape;11821;p71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2" name="Google Shape;11822;p71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3" name="Google Shape;11823;p71"/>
          <p:cNvGrpSpPr/>
          <p:nvPr/>
        </p:nvGrpSpPr>
        <p:grpSpPr>
          <a:xfrm>
            <a:off x="6512889" y="3037356"/>
            <a:ext cx="334010" cy="334886"/>
            <a:chOff x="-23615075" y="3148525"/>
            <a:chExt cx="295375" cy="296150"/>
          </a:xfrm>
        </p:grpSpPr>
        <p:sp>
          <p:nvSpPr>
            <p:cNvPr id="11824" name="Google Shape;11824;p71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5" name="Google Shape;11825;p71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6" name="Google Shape;11826;p71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7" name="Google Shape;11827;p71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28" name="Google Shape;11828;p71"/>
          <p:cNvSpPr/>
          <p:nvPr/>
        </p:nvSpPr>
        <p:spPr>
          <a:xfrm>
            <a:off x="6510896" y="3449270"/>
            <a:ext cx="338477" cy="335904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29" name="Google Shape;11829;p71"/>
          <p:cNvGrpSpPr/>
          <p:nvPr/>
        </p:nvGrpSpPr>
        <p:grpSpPr>
          <a:xfrm>
            <a:off x="6512437" y="3893810"/>
            <a:ext cx="334915" cy="315324"/>
            <a:chOff x="-23615075" y="3906200"/>
            <a:chExt cx="296175" cy="278850"/>
          </a:xfrm>
        </p:grpSpPr>
        <p:sp>
          <p:nvSpPr>
            <p:cNvPr id="11830" name="Google Shape;11830;p71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1" name="Google Shape;11831;p71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2" name="Google Shape;11832;p71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33" name="Google Shape;11833;p71"/>
          <p:cNvSpPr/>
          <p:nvPr/>
        </p:nvSpPr>
        <p:spPr>
          <a:xfrm>
            <a:off x="7780052" y="3038187"/>
            <a:ext cx="334010" cy="333134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34" name="Google Shape;11834;p71"/>
          <p:cNvGrpSpPr/>
          <p:nvPr/>
        </p:nvGrpSpPr>
        <p:grpSpPr>
          <a:xfrm>
            <a:off x="2707822" y="3037469"/>
            <a:ext cx="335791" cy="334660"/>
            <a:chOff x="-26980600" y="3175500"/>
            <a:chExt cx="296950" cy="295950"/>
          </a:xfrm>
        </p:grpSpPr>
        <p:sp>
          <p:nvSpPr>
            <p:cNvPr id="11835" name="Google Shape;11835;p71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6" name="Google Shape;11836;p71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7" name="Google Shape;11837;p71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38" name="Google Shape;11838;p71"/>
          <p:cNvSpPr/>
          <p:nvPr/>
        </p:nvSpPr>
        <p:spPr>
          <a:xfrm>
            <a:off x="2729030" y="3450203"/>
            <a:ext cx="293923" cy="334038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39" name="Google Shape;11839;p71"/>
          <p:cNvGrpSpPr/>
          <p:nvPr/>
        </p:nvGrpSpPr>
        <p:grpSpPr>
          <a:xfrm>
            <a:off x="2708275" y="3914292"/>
            <a:ext cx="334886" cy="274360"/>
            <a:chOff x="-26981375" y="3951875"/>
            <a:chExt cx="296150" cy="242625"/>
          </a:xfrm>
        </p:grpSpPr>
        <p:sp>
          <p:nvSpPr>
            <p:cNvPr id="11840" name="Google Shape;11840;p71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1" name="Google Shape;11841;p71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2" name="Google Shape;11842;p71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3" name="Google Shape;11843;p71"/>
          <p:cNvGrpSpPr/>
          <p:nvPr/>
        </p:nvGrpSpPr>
        <p:grpSpPr>
          <a:xfrm>
            <a:off x="4817602" y="3036451"/>
            <a:ext cx="334038" cy="336696"/>
            <a:chOff x="-25094250" y="3176075"/>
            <a:chExt cx="295400" cy="297750"/>
          </a:xfrm>
        </p:grpSpPr>
        <p:sp>
          <p:nvSpPr>
            <p:cNvPr id="11844" name="Google Shape;11844;p71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5" name="Google Shape;11845;p71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6" name="Google Shape;11846;p71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7" name="Google Shape;11847;p71"/>
          <p:cNvGrpSpPr/>
          <p:nvPr/>
        </p:nvGrpSpPr>
        <p:grpSpPr>
          <a:xfrm>
            <a:off x="4817602" y="3450268"/>
            <a:ext cx="334038" cy="334010"/>
            <a:chOff x="-25094250" y="3547050"/>
            <a:chExt cx="295400" cy="295375"/>
          </a:xfrm>
        </p:grpSpPr>
        <p:sp>
          <p:nvSpPr>
            <p:cNvPr id="11848" name="Google Shape;11848;p71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9" name="Google Shape;11849;p71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0" name="Google Shape;11850;p71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1" name="Google Shape;11851;p71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2" name="Google Shape;11852;p71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53" name="Google Shape;11853;p71"/>
          <p:cNvSpPr/>
          <p:nvPr/>
        </p:nvSpPr>
        <p:spPr>
          <a:xfrm>
            <a:off x="4817419" y="3936625"/>
            <a:ext cx="334915" cy="229581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54" name="Google Shape;11854;p71"/>
          <p:cNvGrpSpPr/>
          <p:nvPr/>
        </p:nvGrpSpPr>
        <p:grpSpPr>
          <a:xfrm>
            <a:off x="6936323" y="3037356"/>
            <a:ext cx="334886" cy="334886"/>
            <a:chOff x="-23245675" y="3148525"/>
            <a:chExt cx="296150" cy="296150"/>
          </a:xfrm>
        </p:grpSpPr>
        <p:sp>
          <p:nvSpPr>
            <p:cNvPr id="11855" name="Google Shape;11855;p71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6" name="Google Shape;11856;p71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7" name="Google Shape;11857;p71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58" name="Google Shape;11858;p71"/>
          <p:cNvSpPr/>
          <p:nvPr/>
        </p:nvSpPr>
        <p:spPr>
          <a:xfrm>
            <a:off x="6976180" y="3450203"/>
            <a:ext cx="255646" cy="334038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59" name="Google Shape;11859;p71"/>
          <p:cNvGrpSpPr/>
          <p:nvPr/>
        </p:nvGrpSpPr>
        <p:grpSpPr>
          <a:xfrm>
            <a:off x="6936762" y="3884028"/>
            <a:ext cx="334010" cy="334886"/>
            <a:chOff x="-23244900" y="3888100"/>
            <a:chExt cx="295375" cy="296150"/>
          </a:xfrm>
        </p:grpSpPr>
        <p:sp>
          <p:nvSpPr>
            <p:cNvPr id="11860" name="Google Shape;11860;p71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1" name="Google Shape;11861;p71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2" name="Google Shape;11862;p71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3" name="Google Shape;11863;p71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4" name="Google Shape;11864;p71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5" name="Google Shape;11865;p71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6" name="Google Shape;11866;p71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7" name="Google Shape;11867;p71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8" name="Google Shape;11868;p71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9" name="Google Shape;11869;p71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0" name="Google Shape;11870;p71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71" name="Google Shape;11871;p71"/>
          <p:cNvSpPr/>
          <p:nvPr/>
        </p:nvSpPr>
        <p:spPr>
          <a:xfrm>
            <a:off x="7779147" y="3449327"/>
            <a:ext cx="335819" cy="335791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6" name="Google Shape;11876;p7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Nature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877" name="Google Shape;11877;p72"/>
          <p:cNvSpPr/>
          <p:nvPr/>
        </p:nvSpPr>
        <p:spPr>
          <a:xfrm>
            <a:off x="1072928" y="1676467"/>
            <a:ext cx="259238" cy="340091"/>
          </a:xfrm>
          <a:custGeom>
            <a:avLst/>
            <a:gdLst/>
            <a:ahLst/>
            <a:cxnLst/>
            <a:rect l="l" t="t" r="r" b="b"/>
            <a:pathLst>
              <a:path w="9295" h="12194" extrusionOk="0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78" name="Google Shape;11878;p72"/>
          <p:cNvGrpSpPr/>
          <p:nvPr/>
        </p:nvGrpSpPr>
        <p:grpSpPr>
          <a:xfrm>
            <a:off x="1032281" y="2096112"/>
            <a:ext cx="341820" cy="341736"/>
            <a:chOff x="-21298675" y="2414425"/>
            <a:chExt cx="306400" cy="306325"/>
          </a:xfrm>
        </p:grpSpPr>
        <p:sp>
          <p:nvSpPr>
            <p:cNvPr id="11879" name="Google Shape;11879;p72"/>
            <p:cNvSpPr/>
            <p:nvPr/>
          </p:nvSpPr>
          <p:spPr>
            <a:xfrm>
              <a:off x="-21083650" y="2444575"/>
              <a:ext cx="20500" cy="18525"/>
            </a:xfrm>
            <a:custGeom>
              <a:avLst/>
              <a:gdLst/>
              <a:ahLst/>
              <a:cxnLst/>
              <a:rect l="l" t="t" r="r" b="b"/>
              <a:pathLst>
                <a:path w="820" h="74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0" name="Google Shape;11880;p72"/>
            <p:cNvSpPr/>
            <p:nvPr/>
          </p:nvSpPr>
          <p:spPr>
            <a:xfrm>
              <a:off x="-21298675" y="2414425"/>
              <a:ext cx="306400" cy="306325"/>
            </a:xfrm>
            <a:custGeom>
              <a:avLst/>
              <a:gdLst/>
              <a:ahLst/>
              <a:cxnLst/>
              <a:rect l="l" t="t" r="r" b="b"/>
              <a:pathLst>
                <a:path w="12256" h="12253" extrusionOk="0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1" name="Google Shape;11881;p72"/>
            <p:cNvSpPr/>
            <p:nvPr/>
          </p:nvSpPr>
          <p:spPr>
            <a:xfrm>
              <a:off x="-21171875" y="2521375"/>
              <a:ext cx="73275" cy="66100"/>
            </a:xfrm>
            <a:custGeom>
              <a:avLst/>
              <a:gdLst/>
              <a:ahLst/>
              <a:cxnLst/>
              <a:rect l="l" t="t" r="r" b="b"/>
              <a:pathLst>
                <a:path w="2931" h="2644" extrusionOk="0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2" name="Google Shape;11882;p72"/>
          <p:cNvGrpSpPr/>
          <p:nvPr/>
        </p:nvGrpSpPr>
        <p:grpSpPr>
          <a:xfrm>
            <a:off x="1031834" y="2520890"/>
            <a:ext cx="342712" cy="319647"/>
            <a:chOff x="-21299475" y="2798025"/>
            <a:chExt cx="307200" cy="286525"/>
          </a:xfrm>
        </p:grpSpPr>
        <p:sp>
          <p:nvSpPr>
            <p:cNvPr id="11883" name="Google Shape;11883;p72"/>
            <p:cNvSpPr/>
            <p:nvPr/>
          </p:nvSpPr>
          <p:spPr>
            <a:xfrm>
              <a:off x="-21153750" y="2798025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985"/>
                    <a:pt x="158" y="2143"/>
                    <a:pt x="347" y="2143"/>
                  </a:cubicBezTo>
                  <a:cubicBezTo>
                    <a:pt x="536" y="2143"/>
                    <a:pt x="693" y="1985"/>
                    <a:pt x="693" y="176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4" name="Google Shape;11884;p72"/>
            <p:cNvSpPr/>
            <p:nvPr/>
          </p:nvSpPr>
          <p:spPr>
            <a:xfrm>
              <a:off x="-212569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410" y="0"/>
                  </a:moveTo>
                  <a:cubicBezTo>
                    <a:pt x="323" y="0"/>
                    <a:pt x="236" y="39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1166" y="1662"/>
                  </a:lnTo>
                  <a:cubicBezTo>
                    <a:pt x="1245" y="1741"/>
                    <a:pt x="1331" y="1780"/>
                    <a:pt x="1418" y="1780"/>
                  </a:cubicBezTo>
                  <a:cubicBezTo>
                    <a:pt x="1504" y="1780"/>
                    <a:pt x="1591" y="1741"/>
                    <a:pt x="1670" y="1662"/>
                  </a:cubicBezTo>
                  <a:cubicBezTo>
                    <a:pt x="1827" y="1504"/>
                    <a:pt x="1827" y="1315"/>
                    <a:pt x="1670" y="1158"/>
                  </a:cubicBezTo>
                  <a:lnTo>
                    <a:pt x="662" y="118"/>
                  </a:lnTo>
                  <a:cubicBezTo>
                    <a:pt x="583" y="39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5" name="Google Shape;11885;p72"/>
            <p:cNvSpPr/>
            <p:nvPr/>
          </p:nvSpPr>
          <p:spPr>
            <a:xfrm>
              <a:off x="-210797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0"/>
                  </a:moveTo>
                  <a:cubicBezTo>
                    <a:pt x="1332" y="0"/>
                    <a:pt x="1245" y="39"/>
                    <a:pt x="1166" y="118"/>
                  </a:cubicBezTo>
                  <a:lnTo>
                    <a:pt x="158" y="1158"/>
                  </a:lnTo>
                  <a:cubicBezTo>
                    <a:pt x="1" y="1315"/>
                    <a:pt x="1" y="1504"/>
                    <a:pt x="158" y="1662"/>
                  </a:cubicBezTo>
                  <a:cubicBezTo>
                    <a:pt x="237" y="1741"/>
                    <a:pt x="324" y="1780"/>
                    <a:pt x="410" y="1780"/>
                  </a:cubicBezTo>
                  <a:cubicBezTo>
                    <a:pt x="497" y="1780"/>
                    <a:pt x="584" y="1741"/>
                    <a:pt x="662" y="1662"/>
                  </a:cubicBezTo>
                  <a:lnTo>
                    <a:pt x="1671" y="622"/>
                  </a:lnTo>
                  <a:cubicBezTo>
                    <a:pt x="1828" y="465"/>
                    <a:pt x="1828" y="276"/>
                    <a:pt x="1671" y="118"/>
                  </a:cubicBezTo>
                  <a:cubicBezTo>
                    <a:pt x="1592" y="39"/>
                    <a:pt x="150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6" name="Google Shape;11886;p72"/>
            <p:cNvSpPr/>
            <p:nvPr/>
          </p:nvSpPr>
          <p:spPr>
            <a:xfrm>
              <a:off x="-21113575" y="2825000"/>
              <a:ext cx="26800" cy="35050"/>
            </a:xfrm>
            <a:custGeom>
              <a:avLst/>
              <a:gdLst/>
              <a:ahLst/>
              <a:cxnLst/>
              <a:rect l="l" t="t" r="r" b="b"/>
              <a:pathLst>
                <a:path w="1072" h="1402" extrusionOk="0">
                  <a:moveTo>
                    <a:pt x="647" y="0"/>
                  </a:moveTo>
                  <a:cubicBezTo>
                    <a:pt x="510" y="0"/>
                    <a:pt x="386" y="71"/>
                    <a:pt x="315" y="213"/>
                  </a:cubicBezTo>
                  <a:lnTo>
                    <a:pt x="32" y="906"/>
                  </a:lnTo>
                  <a:cubicBezTo>
                    <a:pt x="0" y="1095"/>
                    <a:pt x="95" y="1284"/>
                    <a:pt x="252" y="1379"/>
                  </a:cubicBezTo>
                  <a:cubicBezTo>
                    <a:pt x="298" y="1394"/>
                    <a:pt x="344" y="1402"/>
                    <a:pt x="388" y="1402"/>
                  </a:cubicBezTo>
                  <a:cubicBezTo>
                    <a:pt x="527" y="1402"/>
                    <a:pt x="653" y="1325"/>
                    <a:pt x="725" y="1158"/>
                  </a:cubicBezTo>
                  <a:lnTo>
                    <a:pt x="977" y="497"/>
                  </a:lnTo>
                  <a:cubicBezTo>
                    <a:pt x="1071" y="308"/>
                    <a:pt x="977" y="119"/>
                    <a:pt x="788" y="24"/>
                  </a:cubicBezTo>
                  <a:cubicBezTo>
                    <a:pt x="740" y="8"/>
                    <a:pt x="693" y="0"/>
                    <a:pt x="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7" name="Google Shape;11887;p72"/>
            <p:cNvSpPr/>
            <p:nvPr/>
          </p:nvSpPr>
          <p:spPr>
            <a:xfrm>
              <a:off x="-21204175" y="2825000"/>
              <a:ext cx="27600" cy="35050"/>
            </a:xfrm>
            <a:custGeom>
              <a:avLst/>
              <a:gdLst/>
              <a:ahLst/>
              <a:cxnLst/>
              <a:rect l="l" t="t" r="r" b="b"/>
              <a:pathLst>
                <a:path w="1104" h="1402" extrusionOk="0">
                  <a:moveTo>
                    <a:pt x="429" y="0"/>
                  </a:moveTo>
                  <a:cubicBezTo>
                    <a:pt x="381" y="0"/>
                    <a:pt x="332" y="8"/>
                    <a:pt x="285" y="24"/>
                  </a:cubicBezTo>
                  <a:cubicBezTo>
                    <a:pt x="95" y="119"/>
                    <a:pt x="1" y="308"/>
                    <a:pt x="95" y="497"/>
                  </a:cubicBezTo>
                  <a:lnTo>
                    <a:pt x="348" y="1158"/>
                  </a:lnTo>
                  <a:cubicBezTo>
                    <a:pt x="419" y="1325"/>
                    <a:pt x="545" y="1402"/>
                    <a:pt x="684" y="1402"/>
                  </a:cubicBezTo>
                  <a:cubicBezTo>
                    <a:pt x="728" y="1402"/>
                    <a:pt x="774" y="1394"/>
                    <a:pt x="820" y="1379"/>
                  </a:cubicBezTo>
                  <a:cubicBezTo>
                    <a:pt x="1041" y="1284"/>
                    <a:pt x="1104" y="1095"/>
                    <a:pt x="1041" y="906"/>
                  </a:cubicBezTo>
                  <a:lnTo>
                    <a:pt x="757" y="213"/>
                  </a:lnTo>
                  <a:cubicBezTo>
                    <a:pt x="710" y="71"/>
                    <a:pt x="574" y="0"/>
                    <a:pt x="4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8" name="Google Shape;11888;p72"/>
            <p:cNvSpPr/>
            <p:nvPr/>
          </p:nvSpPr>
          <p:spPr>
            <a:xfrm>
              <a:off x="-21297900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79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9" name="Google Shape;11889;p72"/>
            <p:cNvSpPr/>
            <p:nvPr/>
          </p:nvSpPr>
          <p:spPr>
            <a:xfrm>
              <a:off x="-21047425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2017" y="725"/>
                    <a:pt x="2174" y="568"/>
                    <a:pt x="2174" y="379"/>
                  </a:cubicBezTo>
                  <a:cubicBezTo>
                    <a:pt x="2174" y="158"/>
                    <a:pt x="2017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0" name="Google Shape;11890;p72"/>
            <p:cNvSpPr/>
            <p:nvPr/>
          </p:nvSpPr>
          <p:spPr>
            <a:xfrm>
              <a:off x="-21056100" y="2892750"/>
              <a:ext cx="37050" cy="25150"/>
            </a:xfrm>
            <a:custGeom>
              <a:avLst/>
              <a:gdLst/>
              <a:ahLst/>
              <a:cxnLst/>
              <a:rect l="l" t="t" r="r" b="b"/>
              <a:pathLst>
                <a:path w="1482" h="1006" extrusionOk="0">
                  <a:moveTo>
                    <a:pt x="1082" y="0"/>
                  </a:moveTo>
                  <a:cubicBezTo>
                    <a:pt x="1038" y="0"/>
                    <a:pt x="992" y="8"/>
                    <a:pt x="946" y="23"/>
                  </a:cubicBezTo>
                  <a:lnTo>
                    <a:pt x="284" y="307"/>
                  </a:lnTo>
                  <a:cubicBezTo>
                    <a:pt x="64" y="433"/>
                    <a:pt x="1" y="622"/>
                    <a:pt x="64" y="780"/>
                  </a:cubicBezTo>
                  <a:cubicBezTo>
                    <a:pt x="133" y="918"/>
                    <a:pt x="253" y="1006"/>
                    <a:pt x="386" y="1006"/>
                  </a:cubicBezTo>
                  <a:cubicBezTo>
                    <a:pt x="435" y="1006"/>
                    <a:pt x="486" y="994"/>
                    <a:pt x="536" y="969"/>
                  </a:cubicBezTo>
                  <a:lnTo>
                    <a:pt x="1198" y="717"/>
                  </a:lnTo>
                  <a:cubicBezTo>
                    <a:pt x="1419" y="622"/>
                    <a:pt x="1482" y="433"/>
                    <a:pt x="1419" y="244"/>
                  </a:cubicBezTo>
                  <a:cubicBezTo>
                    <a:pt x="1347" y="77"/>
                    <a:pt x="1221" y="0"/>
                    <a:pt x="10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1" name="Google Shape;11891;p72"/>
            <p:cNvSpPr/>
            <p:nvPr/>
          </p:nvSpPr>
          <p:spPr>
            <a:xfrm>
              <a:off x="-21271100" y="2893975"/>
              <a:ext cx="37825" cy="25150"/>
            </a:xfrm>
            <a:custGeom>
              <a:avLst/>
              <a:gdLst/>
              <a:ahLst/>
              <a:cxnLst/>
              <a:rect l="l" t="t" r="r" b="b"/>
              <a:pathLst>
                <a:path w="1513" h="1006" extrusionOk="0">
                  <a:moveTo>
                    <a:pt x="398" y="0"/>
                  </a:moveTo>
                  <a:cubicBezTo>
                    <a:pt x="254" y="0"/>
                    <a:pt x="141" y="88"/>
                    <a:pt x="95" y="227"/>
                  </a:cubicBezTo>
                  <a:cubicBezTo>
                    <a:pt x="0" y="416"/>
                    <a:pt x="95" y="605"/>
                    <a:pt x="284" y="699"/>
                  </a:cubicBezTo>
                  <a:lnTo>
                    <a:pt x="945" y="983"/>
                  </a:lnTo>
                  <a:cubicBezTo>
                    <a:pt x="991" y="998"/>
                    <a:pt x="1039" y="1006"/>
                    <a:pt x="1086" y="1006"/>
                  </a:cubicBezTo>
                  <a:cubicBezTo>
                    <a:pt x="1232" y="1006"/>
                    <a:pt x="1370" y="929"/>
                    <a:pt x="1418" y="762"/>
                  </a:cubicBezTo>
                  <a:cubicBezTo>
                    <a:pt x="1512" y="573"/>
                    <a:pt x="1418" y="384"/>
                    <a:pt x="1229" y="290"/>
                  </a:cubicBezTo>
                  <a:lnTo>
                    <a:pt x="567" y="37"/>
                  </a:lnTo>
                  <a:cubicBezTo>
                    <a:pt x="508" y="12"/>
                    <a:pt x="451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2" name="Google Shape;11892;p72"/>
            <p:cNvSpPr/>
            <p:nvPr/>
          </p:nvSpPr>
          <p:spPr>
            <a:xfrm>
              <a:off x="-21298675" y="3049275"/>
              <a:ext cx="306400" cy="35275"/>
            </a:xfrm>
            <a:custGeom>
              <a:avLst/>
              <a:gdLst/>
              <a:ahLst/>
              <a:cxnLst/>
              <a:rect l="l" t="t" r="r" b="b"/>
              <a:pathLst>
                <a:path w="12256" h="1411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41"/>
                    <a:pt x="347" y="505"/>
                    <a:pt x="284" y="536"/>
                  </a:cubicBezTo>
                  <a:cubicBezTo>
                    <a:pt x="95" y="631"/>
                    <a:pt x="0" y="820"/>
                    <a:pt x="95" y="1009"/>
                  </a:cubicBezTo>
                  <a:cubicBezTo>
                    <a:pt x="143" y="1176"/>
                    <a:pt x="263" y="1252"/>
                    <a:pt x="414" y="1252"/>
                  </a:cubicBezTo>
                  <a:cubicBezTo>
                    <a:pt x="462" y="1252"/>
                    <a:pt x="514" y="1244"/>
                    <a:pt x="567" y="1229"/>
                  </a:cubicBezTo>
                  <a:cubicBezTo>
                    <a:pt x="725" y="1166"/>
                    <a:pt x="819" y="1103"/>
                    <a:pt x="946" y="1009"/>
                  </a:cubicBezTo>
                  <a:cubicBezTo>
                    <a:pt x="1198" y="835"/>
                    <a:pt x="1505" y="749"/>
                    <a:pt x="1816" y="749"/>
                  </a:cubicBezTo>
                  <a:cubicBezTo>
                    <a:pt x="2127" y="749"/>
                    <a:pt x="2442" y="835"/>
                    <a:pt x="2710" y="1009"/>
                  </a:cubicBezTo>
                  <a:cubicBezTo>
                    <a:pt x="3104" y="1276"/>
                    <a:pt x="3553" y="1410"/>
                    <a:pt x="3994" y="1410"/>
                  </a:cubicBezTo>
                  <a:cubicBezTo>
                    <a:pt x="4435" y="1410"/>
                    <a:pt x="4868" y="1276"/>
                    <a:pt x="5230" y="1009"/>
                  </a:cubicBezTo>
                  <a:cubicBezTo>
                    <a:pt x="5498" y="835"/>
                    <a:pt x="5805" y="749"/>
                    <a:pt x="6108" y="749"/>
                  </a:cubicBezTo>
                  <a:cubicBezTo>
                    <a:pt x="6412" y="749"/>
                    <a:pt x="6711" y="835"/>
                    <a:pt x="6963" y="1009"/>
                  </a:cubicBezTo>
                  <a:cubicBezTo>
                    <a:pt x="7357" y="1276"/>
                    <a:pt x="7806" y="1410"/>
                    <a:pt x="8247" y="1410"/>
                  </a:cubicBezTo>
                  <a:cubicBezTo>
                    <a:pt x="8688" y="1410"/>
                    <a:pt x="9121" y="1276"/>
                    <a:pt x="9483" y="1009"/>
                  </a:cubicBezTo>
                  <a:cubicBezTo>
                    <a:pt x="9751" y="835"/>
                    <a:pt x="10058" y="749"/>
                    <a:pt x="10369" y="749"/>
                  </a:cubicBezTo>
                  <a:cubicBezTo>
                    <a:pt x="10681" y="749"/>
                    <a:pt x="10996" y="835"/>
                    <a:pt x="11279" y="1009"/>
                  </a:cubicBezTo>
                  <a:cubicBezTo>
                    <a:pt x="11437" y="1103"/>
                    <a:pt x="11531" y="1166"/>
                    <a:pt x="11689" y="1261"/>
                  </a:cubicBezTo>
                  <a:cubicBezTo>
                    <a:pt x="11736" y="1274"/>
                    <a:pt x="11782" y="1280"/>
                    <a:pt x="11825" y="1280"/>
                  </a:cubicBezTo>
                  <a:cubicBezTo>
                    <a:pt x="11984" y="1280"/>
                    <a:pt x="12112" y="1195"/>
                    <a:pt x="12161" y="1072"/>
                  </a:cubicBezTo>
                  <a:cubicBezTo>
                    <a:pt x="12256" y="820"/>
                    <a:pt x="12161" y="599"/>
                    <a:pt x="11972" y="536"/>
                  </a:cubicBezTo>
                  <a:cubicBezTo>
                    <a:pt x="11846" y="505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68"/>
                    <a:pt x="8546" y="662"/>
                    <a:pt x="8239" y="662"/>
                  </a:cubicBezTo>
                  <a:cubicBezTo>
                    <a:pt x="7932" y="662"/>
                    <a:pt x="7625" y="568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68"/>
                    <a:pt x="4293" y="662"/>
                    <a:pt x="3986" y="662"/>
                  </a:cubicBezTo>
                  <a:cubicBezTo>
                    <a:pt x="3679" y="662"/>
                    <a:pt x="3371" y="568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3" name="Google Shape;11893;p72"/>
            <p:cNvSpPr/>
            <p:nvPr/>
          </p:nvSpPr>
          <p:spPr>
            <a:xfrm>
              <a:off x="-21298675" y="3013050"/>
              <a:ext cx="306400" cy="34675"/>
            </a:xfrm>
            <a:custGeom>
              <a:avLst/>
              <a:gdLst/>
              <a:ahLst/>
              <a:cxnLst/>
              <a:rect l="l" t="t" r="r" b="b"/>
              <a:pathLst>
                <a:path w="12256" h="1387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10"/>
                    <a:pt x="347" y="504"/>
                    <a:pt x="284" y="536"/>
                  </a:cubicBezTo>
                  <a:cubicBezTo>
                    <a:pt x="95" y="599"/>
                    <a:pt x="0" y="819"/>
                    <a:pt x="95" y="1008"/>
                  </a:cubicBezTo>
                  <a:cubicBezTo>
                    <a:pt x="141" y="1147"/>
                    <a:pt x="255" y="1234"/>
                    <a:pt x="399" y="1234"/>
                  </a:cubicBezTo>
                  <a:cubicBezTo>
                    <a:pt x="452" y="1234"/>
                    <a:pt x="508" y="1223"/>
                    <a:pt x="567" y="1197"/>
                  </a:cubicBezTo>
                  <a:cubicBezTo>
                    <a:pt x="725" y="1166"/>
                    <a:pt x="819" y="1071"/>
                    <a:pt x="946" y="1008"/>
                  </a:cubicBezTo>
                  <a:cubicBezTo>
                    <a:pt x="1198" y="835"/>
                    <a:pt x="1505" y="748"/>
                    <a:pt x="1816" y="748"/>
                  </a:cubicBezTo>
                  <a:cubicBezTo>
                    <a:pt x="2127" y="748"/>
                    <a:pt x="2442" y="835"/>
                    <a:pt x="2710" y="1008"/>
                  </a:cubicBezTo>
                  <a:cubicBezTo>
                    <a:pt x="3104" y="1260"/>
                    <a:pt x="3553" y="1386"/>
                    <a:pt x="3994" y="1386"/>
                  </a:cubicBezTo>
                  <a:cubicBezTo>
                    <a:pt x="4435" y="1386"/>
                    <a:pt x="4868" y="1260"/>
                    <a:pt x="5230" y="1008"/>
                  </a:cubicBezTo>
                  <a:cubicBezTo>
                    <a:pt x="5498" y="835"/>
                    <a:pt x="5805" y="748"/>
                    <a:pt x="6108" y="748"/>
                  </a:cubicBezTo>
                  <a:cubicBezTo>
                    <a:pt x="6412" y="748"/>
                    <a:pt x="6711" y="835"/>
                    <a:pt x="6963" y="1008"/>
                  </a:cubicBezTo>
                  <a:cubicBezTo>
                    <a:pt x="7357" y="1260"/>
                    <a:pt x="7806" y="1386"/>
                    <a:pt x="8247" y="1386"/>
                  </a:cubicBezTo>
                  <a:cubicBezTo>
                    <a:pt x="8688" y="1386"/>
                    <a:pt x="9121" y="1260"/>
                    <a:pt x="9483" y="1008"/>
                  </a:cubicBezTo>
                  <a:cubicBezTo>
                    <a:pt x="9751" y="835"/>
                    <a:pt x="10058" y="748"/>
                    <a:pt x="10369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31" y="1166"/>
                    <a:pt x="11689" y="1229"/>
                  </a:cubicBezTo>
                  <a:cubicBezTo>
                    <a:pt x="11741" y="1251"/>
                    <a:pt x="11792" y="1261"/>
                    <a:pt x="11840" y="1261"/>
                  </a:cubicBezTo>
                  <a:cubicBezTo>
                    <a:pt x="11992" y="1261"/>
                    <a:pt x="12113" y="1160"/>
                    <a:pt x="12161" y="1040"/>
                  </a:cubicBezTo>
                  <a:cubicBezTo>
                    <a:pt x="12256" y="819"/>
                    <a:pt x="12161" y="630"/>
                    <a:pt x="11972" y="536"/>
                  </a:cubicBezTo>
                  <a:cubicBezTo>
                    <a:pt x="11846" y="504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1" y="552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4" name="Google Shape;11894;p72"/>
            <p:cNvSpPr/>
            <p:nvPr/>
          </p:nvSpPr>
          <p:spPr>
            <a:xfrm>
              <a:off x="-21299475" y="2868125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44" y="788"/>
                  </a:moveTo>
                  <a:cubicBezTo>
                    <a:pt x="7531" y="788"/>
                    <a:pt x="8633" y="1891"/>
                    <a:pt x="8633" y="3245"/>
                  </a:cubicBezTo>
                  <a:cubicBezTo>
                    <a:pt x="8633" y="3938"/>
                    <a:pt x="8350" y="4506"/>
                    <a:pt x="7909" y="5010"/>
                  </a:cubicBezTo>
                  <a:cubicBezTo>
                    <a:pt x="7720" y="4947"/>
                    <a:pt x="7562" y="4884"/>
                    <a:pt x="7373" y="4758"/>
                  </a:cubicBezTo>
                  <a:cubicBezTo>
                    <a:pt x="7011" y="4506"/>
                    <a:pt x="6578" y="4379"/>
                    <a:pt x="6140" y="4379"/>
                  </a:cubicBezTo>
                  <a:cubicBezTo>
                    <a:pt x="5703" y="4379"/>
                    <a:pt x="5262" y="4506"/>
                    <a:pt x="4884" y="4758"/>
                  </a:cubicBezTo>
                  <a:cubicBezTo>
                    <a:pt x="4727" y="4884"/>
                    <a:pt x="4569" y="4947"/>
                    <a:pt x="4380" y="5010"/>
                  </a:cubicBezTo>
                  <a:cubicBezTo>
                    <a:pt x="3939" y="4537"/>
                    <a:pt x="3655" y="3875"/>
                    <a:pt x="3655" y="3245"/>
                  </a:cubicBezTo>
                  <a:cubicBezTo>
                    <a:pt x="3655" y="1891"/>
                    <a:pt x="4758" y="788"/>
                    <a:pt x="6144" y="788"/>
                  </a:cubicBezTo>
                  <a:close/>
                  <a:moveTo>
                    <a:pt x="6144" y="0"/>
                  </a:moveTo>
                  <a:cubicBezTo>
                    <a:pt x="4380" y="0"/>
                    <a:pt x="2931" y="1450"/>
                    <a:pt x="2931" y="3214"/>
                  </a:cubicBezTo>
                  <a:cubicBezTo>
                    <a:pt x="2931" y="3812"/>
                    <a:pt x="3088" y="4411"/>
                    <a:pt x="3372" y="4884"/>
                  </a:cubicBezTo>
                  <a:cubicBezTo>
                    <a:pt x="3277" y="4852"/>
                    <a:pt x="3183" y="4789"/>
                    <a:pt x="3120" y="4726"/>
                  </a:cubicBezTo>
                  <a:cubicBezTo>
                    <a:pt x="2742" y="4474"/>
                    <a:pt x="2285" y="4348"/>
                    <a:pt x="1832" y="4348"/>
                  </a:cubicBezTo>
                  <a:cubicBezTo>
                    <a:pt x="1379" y="4348"/>
                    <a:pt x="930" y="4474"/>
                    <a:pt x="568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1" y="5167"/>
                    <a:pt x="95" y="5356"/>
                  </a:cubicBezTo>
                  <a:cubicBezTo>
                    <a:pt x="143" y="5498"/>
                    <a:pt x="261" y="5569"/>
                    <a:pt x="410" y="5569"/>
                  </a:cubicBezTo>
                  <a:cubicBezTo>
                    <a:pt x="460" y="5569"/>
                    <a:pt x="513" y="5561"/>
                    <a:pt x="568" y="5545"/>
                  </a:cubicBezTo>
                  <a:cubicBezTo>
                    <a:pt x="725" y="5514"/>
                    <a:pt x="820" y="5419"/>
                    <a:pt x="946" y="5356"/>
                  </a:cubicBezTo>
                  <a:cubicBezTo>
                    <a:pt x="1198" y="5183"/>
                    <a:pt x="1505" y="5096"/>
                    <a:pt x="1816" y="5096"/>
                  </a:cubicBezTo>
                  <a:cubicBezTo>
                    <a:pt x="2127" y="5096"/>
                    <a:pt x="2442" y="5183"/>
                    <a:pt x="2710" y="5356"/>
                  </a:cubicBezTo>
                  <a:cubicBezTo>
                    <a:pt x="3104" y="5608"/>
                    <a:pt x="3553" y="5734"/>
                    <a:pt x="3994" y="5734"/>
                  </a:cubicBezTo>
                  <a:cubicBezTo>
                    <a:pt x="4435" y="5734"/>
                    <a:pt x="4868" y="5608"/>
                    <a:pt x="5231" y="5356"/>
                  </a:cubicBezTo>
                  <a:cubicBezTo>
                    <a:pt x="5498" y="5183"/>
                    <a:pt x="5806" y="5096"/>
                    <a:pt x="6109" y="5096"/>
                  </a:cubicBezTo>
                  <a:cubicBezTo>
                    <a:pt x="6412" y="5096"/>
                    <a:pt x="6711" y="5183"/>
                    <a:pt x="6963" y="5356"/>
                  </a:cubicBezTo>
                  <a:cubicBezTo>
                    <a:pt x="7357" y="5608"/>
                    <a:pt x="7806" y="5734"/>
                    <a:pt x="8247" y="5734"/>
                  </a:cubicBezTo>
                  <a:cubicBezTo>
                    <a:pt x="8688" y="5734"/>
                    <a:pt x="9122" y="5608"/>
                    <a:pt x="9484" y="5356"/>
                  </a:cubicBezTo>
                  <a:cubicBezTo>
                    <a:pt x="9752" y="5183"/>
                    <a:pt x="10059" y="5096"/>
                    <a:pt x="10370" y="5096"/>
                  </a:cubicBezTo>
                  <a:cubicBezTo>
                    <a:pt x="10681" y="5096"/>
                    <a:pt x="10996" y="5183"/>
                    <a:pt x="11280" y="5356"/>
                  </a:cubicBezTo>
                  <a:cubicBezTo>
                    <a:pt x="11437" y="5419"/>
                    <a:pt x="11532" y="5514"/>
                    <a:pt x="11689" y="5577"/>
                  </a:cubicBezTo>
                  <a:cubicBezTo>
                    <a:pt x="11742" y="5599"/>
                    <a:pt x="11793" y="5609"/>
                    <a:pt x="11840" y="5609"/>
                  </a:cubicBezTo>
                  <a:cubicBezTo>
                    <a:pt x="11993" y="5609"/>
                    <a:pt x="12114" y="5508"/>
                    <a:pt x="12162" y="5388"/>
                  </a:cubicBezTo>
                  <a:cubicBezTo>
                    <a:pt x="12288" y="5199"/>
                    <a:pt x="12193" y="5010"/>
                    <a:pt x="12004" y="4915"/>
                  </a:cubicBezTo>
                  <a:cubicBezTo>
                    <a:pt x="11878" y="4884"/>
                    <a:pt x="11815" y="4852"/>
                    <a:pt x="11689" y="4758"/>
                  </a:cubicBezTo>
                  <a:cubicBezTo>
                    <a:pt x="11311" y="4506"/>
                    <a:pt x="10862" y="4379"/>
                    <a:pt x="10413" y="4379"/>
                  </a:cubicBezTo>
                  <a:cubicBezTo>
                    <a:pt x="9964" y="4379"/>
                    <a:pt x="9515" y="4506"/>
                    <a:pt x="9137" y="4758"/>
                  </a:cubicBezTo>
                  <a:lnTo>
                    <a:pt x="8885" y="4884"/>
                  </a:lnTo>
                  <a:cubicBezTo>
                    <a:pt x="9169" y="4379"/>
                    <a:pt x="9358" y="3812"/>
                    <a:pt x="9358" y="3214"/>
                  </a:cubicBezTo>
                  <a:cubicBezTo>
                    <a:pt x="9358" y="1450"/>
                    <a:pt x="7909" y="0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5" name="Google Shape;11895;p72"/>
          <p:cNvSpPr/>
          <p:nvPr/>
        </p:nvSpPr>
        <p:spPr>
          <a:xfrm>
            <a:off x="3128634" y="1677457"/>
            <a:ext cx="339198" cy="338110"/>
          </a:xfrm>
          <a:custGeom>
            <a:avLst/>
            <a:gdLst/>
            <a:ahLst/>
            <a:cxnLst/>
            <a:rect l="l" t="t" r="r" b="b"/>
            <a:pathLst>
              <a:path w="12162" h="12123" extrusionOk="0">
                <a:moveTo>
                  <a:pt x="8192" y="3616"/>
                </a:moveTo>
                <a:cubicBezTo>
                  <a:pt x="8381" y="3616"/>
                  <a:pt x="8539" y="3805"/>
                  <a:pt x="8539" y="3994"/>
                </a:cubicBezTo>
                <a:cubicBezTo>
                  <a:pt x="8539" y="4183"/>
                  <a:pt x="8381" y="4341"/>
                  <a:pt x="8192" y="4341"/>
                </a:cubicBezTo>
                <a:lnTo>
                  <a:pt x="3907" y="4341"/>
                </a:lnTo>
                <a:cubicBezTo>
                  <a:pt x="3687" y="4341"/>
                  <a:pt x="3529" y="4183"/>
                  <a:pt x="3529" y="3994"/>
                </a:cubicBezTo>
                <a:cubicBezTo>
                  <a:pt x="3529" y="3805"/>
                  <a:pt x="3687" y="3616"/>
                  <a:pt x="3907" y="3616"/>
                </a:cubicBezTo>
                <a:close/>
                <a:moveTo>
                  <a:pt x="8948" y="5097"/>
                </a:moveTo>
                <a:cubicBezTo>
                  <a:pt x="9137" y="5097"/>
                  <a:pt x="9295" y="5254"/>
                  <a:pt x="9295" y="5443"/>
                </a:cubicBezTo>
                <a:cubicBezTo>
                  <a:pt x="9295" y="5632"/>
                  <a:pt x="9137" y="5790"/>
                  <a:pt x="8948" y="5790"/>
                </a:cubicBezTo>
                <a:lnTo>
                  <a:pt x="3214" y="5790"/>
                </a:lnTo>
                <a:cubicBezTo>
                  <a:pt x="3025" y="5790"/>
                  <a:pt x="2868" y="5632"/>
                  <a:pt x="2868" y="5443"/>
                </a:cubicBezTo>
                <a:cubicBezTo>
                  <a:pt x="2868" y="5254"/>
                  <a:pt x="3025" y="5097"/>
                  <a:pt x="3214" y="5097"/>
                </a:cubicBezTo>
                <a:close/>
                <a:moveTo>
                  <a:pt x="4600" y="6514"/>
                </a:moveTo>
                <a:cubicBezTo>
                  <a:pt x="4443" y="6703"/>
                  <a:pt x="4317" y="6987"/>
                  <a:pt x="4285" y="7207"/>
                </a:cubicBezTo>
                <a:lnTo>
                  <a:pt x="2490" y="7207"/>
                </a:lnTo>
                <a:cubicBezTo>
                  <a:pt x="2269" y="7207"/>
                  <a:pt x="2112" y="7050"/>
                  <a:pt x="2112" y="6861"/>
                </a:cubicBezTo>
                <a:cubicBezTo>
                  <a:pt x="2112" y="6672"/>
                  <a:pt x="2269" y="6514"/>
                  <a:pt x="2490" y="6514"/>
                </a:cubicBezTo>
                <a:close/>
                <a:moveTo>
                  <a:pt x="9641" y="6514"/>
                </a:moveTo>
                <a:cubicBezTo>
                  <a:pt x="9830" y="6514"/>
                  <a:pt x="9988" y="6672"/>
                  <a:pt x="9988" y="6861"/>
                </a:cubicBezTo>
                <a:cubicBezTo>
                  <a:pt x="9988" y="7050"/>
                  <a:pt x="9830" y="7207"/>
                  <a:pt x="9641" y="7207"/>
                </a:cubicBezTo>
                <a:lnTo>
                  <a:pt x="7845" y="7207"/>
                </a:lnTo>
                <a:cubicBezTo>
                  <a:pt x="7782" y="6955"/>
                  <a:pt x="7688" y="6703"/>
                  <a:pt x="7530" y="6514"/>
                </a:cubicBezTo>
                <a:close/>
                <a:moveTo>
                  <a:pt x="4317" y="7932"/>
                </a:moveTo>
                <a:cubicBezTo>
                  <a:pt x="4380" y="8184"/>
                  <a:pt x="4506" y="8436"/>
                  <a:pt x="4632" y="8625"/>
                </a:cubicBezTo>
                <a:lnTo>
                  <a:pt x="3246" y="8625"/>
                </a:lnTo>
                <a:cubicBezTo>
                  <a:pt x="3025" y="8625"/>
                  <a:pt x="2868" y="8468"/>
                  <a:pt x="2868" y="8279"/>
                </a:cubicBezTo>
                <a:cubicBezTo>
                  <a:pt x="2868" y="8090"/>
                  <a:pt x="3025" y="7932"/>
                  <a:pt x="3246" y="7932"/>
                </a:cubicBezTo>
                <a:close/>
                <a:moveTo>
                  <a:pt x="6050" y="6514"/>
                </a:moveTo>
                <a:cubicBezTo>
                  <a:pt x="6648" y="6514"/>
                  <a:pt x="7121" y="6987"/>
                  <a:pt x="7121" y="7554"/>
                </a:cubicBezTo>
                <a:cubicBezTo>
                  <a:pt x="7121" y="8153"/>
                  <a:pt x="6648" y="8625"/>
                  <a:pt x="6050" y="8625"/>
                </a:cubicBezTo>
                <a:cubicBezTo>
                  <a:pt x="5483" y="8625"/>
                  <a:pt x="5010" y="8153"/>
                  <a:pt x="5010" y="7554"/>
                </a:cubicBezTo>
                <a:cubicBezTo>
                  <a:pt x="5010" y="6987"/>
                  <a:pt x="5483" y="6514"/>
                  <a:pt x="6050" y="6514"/>
                </a:cubicBezTo>
                <a:close/>
                <a:moveTo>
                  <a:pt x="8948" y="7932"/>
                </a:moveTo>
                <a:cubicBezTo>
                  <a:pt x="9137" y="7932"/>
                  <a:pt x="9295" y="8090"/>
                  <a:pt x="9295" y="8279"/>
                </a:cubicBezTo>
                <a:cubicBezTo>
                  <a:pt x="9295" y="8468"/>
                  <a:pt x="9137" y="8625"/>
                  <a:pt x="8948" y="8625"/>
                </a:cubicBezTo>
                <a:lnTo>
                  <a:pt x="7530" y="8625"/>
                </a:lnTo>
                <a:cubicBezTo>
                  <a:pt x="7688" y="8436"/>
                  <a:pt x="7782" y="8216"/>
                  <a:pt x="7845" y="7932"/>
                </a:cubicBezTo>
                <a:close/>
                <a:moveTo>
                  <a:pt x="8192" y="9350"/>
                </a:moveTo>
                <a:cubicBezTo>
                  <a:pt x="8381" y="9350"/>
                  <a:pt x="8539" y="9507"/>
                  <a:pt x="8539" y="9696"/>
                </a:cubicBezTo>
                <a:cubicBezTo>
                  <a:pt x="8539" y="9885"/>
                  <a:pt x="8381" y="10043"/>
                  <a:pt x="8192" y="10043"/>
                </a:cubicBezTo>
                <a:lnTo>
                  <a:pt x="3907" y="10043"/>
                </a:lnTo>
                <a:cubicBezTo>
                  <a:pt x="3687" y="10043"/>
                  <a:pt x="3529" y="9885"/>
                  <a:pt x="3529" y="9696"/>
                </a:cubicBezTo>
                <a:cubicBezTo>
                  <a:pt x="3529" y="9507"/>
                  <a:pt x="3687" y="9350"/>
                  <a:pt x="3907" y="9350"/>
                </a:cubicBezTo>
                <a:close/>
                <a:moveTo>
                  <a:pt x="7467" y="10799"/>
                </a:moveTo>
                <a:cubicBezTo>
                  <a:pt x="7688" y="10799"/>
                  <a:pt x="7845" y="10957"/>
                  <a:pt x="7845" y="11146"/>
                </a:cubicBezTo>
                <a:cubicBezTo>
                  <a:pt x="7845" y="11366"/>
                  <a:pt x="7688" y="11492"/>
                  <a:pt x="7467" y="11492"/>
                </a:cubicBezTo>
                <a:lnTo>
                  <a:pt x="4632" y="11492"/>
                </a:lnTo>
                <a:cubicBezTo>
                  <a:pt x="4443" y="11492"/>
                  <a:pt x="4285" y="11335"/>
                  <a:pt x="4285" y="11146"/>
                </a:cubicBezTo>
                <a:cubicBezTo>
                  <a:pt x="4285" y="10957"/>
                  <a:pt x="4443" y="10799"/>
                  <a:pt x="4632" y="10799"/>
                </a:cubicBezTo>
                <a:close/>
                <a:moveTo>
                  <a:pt x="8917" y="1"/>
                </a:moveTo>
                <a:cubicBezTo>
                  <a:pt x="8830" y="1"/>
                  <a:pt x="8743" y="40"/>
                  <a:pt x="8665" y="119"/>
                </a:cubicBezTo>
                <a:cubicBezTo>
                  <a:pt x="8507" y="276"/>
                  <a:pt x="8507" y="497"/>
                  <a:pt x="8665" y="654"/>
                </a:cubicBezTo>
                <a:lnTo>
                  <a:pt x="9484" y="1474"/>
                </a:lnTo>
                <a:lnTo>
                  <a:pt x="347" y="1474"/>
                </a:lnTo>
                <a:cubicBezTo>
                  <a:pt x="158" y="1474"/>
                  <a:pt x="1" y="1631"/>
                  <a:pt x="1" y="1820"/>
                </a:cubicBezTo>
                <a:cubicBezTo>
                  <a:pt x="1" y="2009"/>
                  <a:pt x="158" y="2167"/>
                  <a:pt x="347" y="2167"/>
                </a:cubicBezTo>
                <a:lnTo>
                  <a:pt x="1639" y="2167"/>
                </a:lnTo>
                <a:lnTo>
                  <a:pt x="820" y="3017"/>
                </a:lnTo>
                <a:cubicBezTo>
                  <a:pt x="662" y="3175"/>
                  <a:pt x="662" y="3364"/>
                  <a:pt x="820" y="3521"/>
                </a:cubicBezTo>
                <a:cubicBezTo>
                  <a:pt x="899" y="3600"/>
                  <a:pt x="985" y="3640"/>
                  <a:pt x="1072" y="3640"/>
                </a:cubicBezTo>
                <a:cubicBezTo>
                  <a:pt x="1159" y="3640"/>
                  <a:pt x="1245" y="3600"/>
                  <a:pt x="1324" y="3521"/>
                </a:cubicBezTo>
                <a:lnTo>
                  <a:pt x="2679" y="2167"/>
                </a:lnTo>
                <a:lnTo>
                  <a:pt x="5735" y="2167"/>
                </a:lnTo>
                <a:lnTo>
                  <a:pt x="5735" y="2923"/>
                </a:lnTo>
                <a:lnTo>
                  <a:pt x="3970" y="2923"/>
                </a:lnTo>
                <a:cubicBezTo>
                  <a:pt x="3372" y="2923"/>
                  <a:pt x="2899" y="3395"/>
                  <a:pt x="2899" y="3994"/>
                </a:cubicBezTo>
                <a:cubicBezTo>
                  <a:pt x="2899" y="4152"/>
                  <a:pt x="2962" y="4246"/>
                  <a:pt x="2994" y="4372"/>
                </a:cubicBezTo>
                <a:cubicBezTo>
                  <a:pt x="2521" y="4498"/>
                  <a:pt x="2206" y="4939"/>
                  <a:pt x="2206" y="5412"/>
                </a:cubicBezTo>
                <a:cubicBezTo>
                  <a:pt x="2206" y="5569"/>
                  <a:pt x="2238" y="5664"/>
                  <a:pt x="2269" y="5790"/>
                </a:cubicBezTo>
                <a:cubicBezTo>
                  <a:pt x="1797" y="5916"/>
                  <a:pt x="1481" y="6357"/>
                  <a:pt x="1481" y="6829"/>
                </a:cubicBezTo>
                <a:cubicBezTo>
                  <a:pt x="1481" y="7334"/>
                  <a:pt x="1797" y="7743"/>
                  <a:pt x="2269" y="7838"/>
                </a:cubicBezTo>
                <a:cubicBezTo>
                  <a:pt x="2238" y="7964"/>
                  <a:pt x="2206" y="8090"/>
                  <a:pt x="2206" y="8247"/>
                </a:cubicBezTo>
                <a:cubicBezTo>
                  <a:pt x="2206" y="8751"/>
                  <a:pt x="2553" y="9129"/>
                  <a:pt x="2994" y="9255"/>
                </a:cubicBezTo>
                <a:cubicBezTo>
                  <a:pt x="2962" y="9381"/>
                  <a:pt x="2899" y="9507"/>
                  <a:pt x="2899" y="9665"/>
                </a:cubicBezTo>
                <a:cubicBezTo>
                  <a:pt x="2899" y="10169"/>
                  <a:pt x="3277" y="10547"/>
                  <a:pt x="3687" y="10673"/>
                </a:cubicBezTo>
                <a:cubicBezTo>
                  <a:pt x="3655" y="10799"/>
                  <a:pt x="3624" y="10925"/>
                  <a:pt x="3624" y="11083"/>
                </a:cubicBezTo>
                <a:cubicBezTo>
                  <a:pt x="3624" y="11650"/>
                  <a:pt x="4096" y="12122"/>
                  <a:pt x="4695" y="12122"/>
                </a:cubicBezTo>
                <a:lnTo>
                  <a:pt x="7530" y="12122"/>
                </a:lnTo>
                <a:cubicBezTo>
                  <a:pt x="8097" y="12122"/>
                  <a:pt x="8570" y="11650"/>
                  <a:pt x="8570" y="11083"/>
                </a:cubicBezTo>
                <a:cubicBezTo>
                  <a:pt x="8570" y="10925"/>
                  <a:pt x="8539" y="10799"/>
                  <a:pt x="8507" y="10673"/>
                </a:cubicBezTo>
                <a:cubicBezTo>
                  <a:pt x="8980" y="10547"/>
                  <a:pt x="9295" y="10137"/>
                  <a:pt x="9295" y="9665"/>
                </a:cubicBezTo>
                <a:cubicBezTo>
                  <a:pt x="9295" y="9507"/>
                  <a:pt x="9263" y="9381"/>
                  <a:pt x="9200" y="9255"/>
                </a:cubicBezTo>
                <a:cubicBezTo>
                  <a:pt x="9673" y="9129"/>
                  <a:pt x="9988" y="8720"/>
                  <a:pt x="9988" y="8247"/>
                </a:cubicBezTo>
                <a:cubicBezTo>
                  <a:pt x="9988" y="8090"/>
                  <a:pt x="9956" y="7964"/>
                  <a:pt x="9925" y="7838"/>
                </a:cubicBezTo>
                <a:cubicBezTo>
                  <a:pt x="10397" y="7712"/>
                  <a:pt x="10712" y="7302"/>
                  <a:pt x="10712" y="6829"/>
                </a:cubicBezTo>
                <a:cubicBezTo>
                  <a:pt x="10712" y="6294"/>
                  <a:pt x="10366" y="5916"/>
                  <a:pt x="9925" y="5790"/>
                </a:cubicBezTo>
                <a:cubicBezTo>
                  <a:pt x="9956" y="5664"/>
                  <a:pt x="9988" y="5569"/>
                  <a:pt x="9988" y="5412"/>
                </a:cubicBezTo>
                <a:cubicBezTo>
                  <a:pt x="9988" y="4876"/>
                  <a:pt x="9641" y="4498"/>
                  <a:pt x="9200" y="4372"/>
                </a:cubicBezTo>
                <a:cubicBezTo>
                  <a:pt x="9263" y="4246"/>
                  <a:pt x="9295" y="4152"/>
                  <a:pt x="9295" y="3994"/>
                </a:cubicBezTo>
                <a:cubicBezTo>
                  <a:pt x="9295" y="3395"/>
                  <a:pt x="8822" y="2923"/>
                  <a:pt x="8224" y="2923"/>
                </a:cubicBezTo>
                <a:lnTo>
                  <a:pt x="6459" y="2923"/>
                </a:lnTo>
                <a:lnTo>
                  <a:pt x="6459" y="2167"/>
                </a:lnTo>
                <a:lnTo>
                  <a:pt x="11815" y="2167"/>
                </a:lnTo>
                <a:cubicBezTo>
                  <a:pt x="12004" y="2167"/>
                  <a:pt x="12162" y="2009"/>
                  <a:pt x="12162" y="1820"/>
                </a:cubicBezTo>
                <a:cubicBezTo>
                  <a:pt x="12162" y="1631"/>
                  <a:pt x="12004" y="1474"/>
                  <a:pt x="11815" y="1474"/>
                </a:cubicBezTo>
                <a:lnTo>
                  <a:pt x="10523" y="1474"/>
                </a:lnTo>
                <a:lnTo>
                  <a:pt x="9169" y="119"/>
                </a:lnTo>
                <a:cubicBezTo>
                  <a:pt x="9090" y="40"/>
                  <a:pt x="9003" y="1"/>
                  <a:pt x="891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6" name="Google Shape;11896;p72"/>
          <p:cNvSpPr/>
          <p:nvPr/>
        </p:nvSpPr>
        <p:spPr>
          <a:xfrm>
            <a:off x="3128202" y="2096604"/>
            <a:ext cx="340063" cy="340955"/>
          </a:xfrm>
          <a:custGeom>
            <a:avLst/>
            <a:gdLst/>
            <a:ahLst/>
            <a:cxnLst/>
            <a:rect l="l" t="t" r="r" b="b"/>
            <a:pathLst>
              <a:path w="12193" h="12225" extrusionOk="0">
                <a:moveTo>
                  <a:pt x="8601" y="694"/>
                </a:moveTo>
                <a:cubicBezTo>
                  <a:pt x="9011" y="694"/>
                  <a:pt x="9326" y="1009"/>
                  <a:pt x="9326" y="1418"/>
                </a:cubicBezTo>
                <a:cubicBezTo>
                  <a:pt x="9326" y="1796"/>
                  <a:pt x="9011" y="2111"/>
                  <a:pt x="8601" y="2111"/>
                </a:cubicBezTo>
                <a:cubicBezTo>
                  <a:pt x="8223" y="2111"/>
                  <a:pt x="7908" y="1796"/>
                  <a:pt x="7908" y="1418"/>
                </a:cubicBezTo>
                <a:cubicBezTo>
                  <a:pt x="7908" y="1009"/>
                  <a:pt x="8223" y="694"/>
                  <a:pt x="8601" y="694"/>
                </a:cubicBezTo>
                <a:close/>
                <a:moveTo>
                  <a:pt x="10428" y="1418"/>
                </a:moveTo>
                <a:cubicBezTo>
                  <a:pt x="11027" y="1418"/>
                  <a:pt x="11500" y="1891"/>
                  <a:pt x="11500" y="2458"/>
                </a:cubicBezTo>
                <a:cubicBezTo>
                  <a:pt x="11058" y="2238"/>
                  <a:pt x="10586" y="2111"/>
                  <a:pt x="10113" y="2111"/>
                </a:cubicBezTo>
                <a:lnTo>
                  <a:pt x="9861" y="2111"/>
                </a:lnTo>
                <a:cubicBezTo>
                  <a:pt x="9987" y="1922"/>
                  <a:pt x="10082" y="1639"/>
                  <a:pt x="10082" y="1418"/>
                </a:cubicBezTo>
                <a:close/>
                <a:moveTo>
                  <a:pt x="7624" y="2427"/>
                </a:moveTo>
                <a:lnTo>
                  <a:pt x="7624" y="2427"/>
                </a:lnTo>
                <a:cubicBezTo>
                  <a:pt x="7782" y="2616"/>
                  <a:pt x="8034" y="2742"/>
                  <a:pt x="8255" y="2836"/>
                </a:cubicBezTo>
                <a:cubicBezTo>
                  <a:pt x="8223" y="3088"/>
                  <a:pt x="8286" y="3340"/>
                  <a:pt x="8412" y="3466"/>
                </a:cubicBezTo>
                <a:lnTo>
                  <a:pt x="9704" y="4915"/>
                </a:lnTo>
                <a:cubicBezTo>
                  <a:pt x="10239" y="5483"/>
                  <a:pt x="10334" y="6270"/>
                  <a:pt x="9987" y="6932"/>
                </a:cubicBezTo>
                <a:cubicBezTo>
                  <a:pt x="9672" y="7530"/>
                  <a:pt x="9074" y="7877"/>
                  <a:pt x="8412" y="7877"/>
                </a:cubicBezTo>
                <a:lnTo>
                  <a:pt x="7750" y="7877"/>
                </a:lnTo>
                <a:cubicBezTo>
                  <a:pt x="7813" y="7688"/>
                  <a:pt x="7908" y="7467"/>
                  <a:pt x="7908" y="7278"/>
                </a:cubicBezTo>
                <a:lnTo>
                  <a:pt x="7908" y="7152"/>
                </a:lnTo>
                <a:lnTo>
                  <a:pt x="8475" y="7152"/>
                </a:lnTo>
                <a:cubicBezTo>
                  <a:pt x="8853" y="7152"/>
                  <a:pt x="9200" y="6963"/>
                  <a:pt x="9420" y="6617"/>
                </a:cubicBezTo>
                <a:cubicBezTo>
                  <a:pt x="9672" y="6144"/>
                  <a:pt x="9483" y="5609"/>
                  <a:pt x="9326" y="5451"/>
                </a:cubicBezTo>
                <a:lnTo>
                  <a:pt x="7908" y="3970"/>
                </a:lnTo>
                <a:cubicBezTo>
                  <a:pt x="7530" y="3561"/>
                  <a:pt x="7435" y="2931"/>
                  <a:pt x="7624" y="2427"/>
                </a:cubicBezTo>
                <a:close/>
                <a:moveTo>
                  <a:pt x="4398" y="4298"/>
                </a:moveTo>
                <a:cubicBezTo>
                  <a:pt x="4581" y="4298"/>
                  <a:pt x="4764" y="4315"/>
                  <a:pt x="4946" y="4348"/>
                </a:cubicBezTo>
                <a:cubicBezTo>
                  <a:pt x="6238" y="4632"/>
                  <a:pt x="7183" y="5861"/>
                  <a:pt x="7183" y="7278"/>
                </a:cubicBezTo>
                <a:cubicBezTo>
                  <a:pt x="7183" y="7593"/>
                  <a:pt x="6931" y="7877"/>
                  <a:pt x="6616" y="7877"/>
                </a:cubicBezTo>
                <a:lnTo>
                  <a:pt x="2143" y="7877"/>
                </a:lnTo>
                <a:cubicBezTo>
                  <a:pt x="1607" y="7877"/>
                  <a:pt x="1134" y="8003"/>
                  <a:pt x="725" y="8223"/>
                </a:cubicBezTo>
                <a:cubicBezTo>
                  <a:pt x="725" y="7625"/>
                  <a:pt x="1197" y="7152"/>
                  <a:pt x="1796" y="7152"/>
                </a:cubicBezTo>
                <a:lnTo>
                  <a:pt x="5388" y="7152"/>
                </a:lnTo>
                <a:cubicBezTo>
                  <a:pt x="5577" y="7152"/>
                  <a:pt x="5734" y="6995"/>
                  <a:pt x="5734" y="6806"/>
                </a:cubicBezTo>
                <a:cubicBezTo>
                  <a:pt x="5734" y="6617"/>
                  <a:pt x="5577" y="6459"/>
                  <a:pt x="5388" y="6459"/>
                </a:cubicBezTo>
                <a:lnTo>
                  <a:pt x="2930" y="6459"/>
                </a:lnTo>
                <a:cubicBezTo>
                  <a:pt x="3088" y="6018"/>
                  <a:pt x="3497" y="5735"/>
                  <a:pt x="3970" y="5735"/>
                </a:cubicBezTo>
                <a:lnTo>
                  <a:pt x="4663" y="5735"/>
                </a:lnTo>
                <a:cubicBezTo>
                  <a:pt x="4883" y="5735"/>
                  <a:pt x="5041" y="5577"/>
                  <a:pt x="5041" y="5388"/>
                </a:cubicBezTo>
                <a:cubicBezTo>
                  <a:pt x="5041" y="5199"/>
                  <a:pt x="4883" y="5041"/>
                  <a:pt x="4663" y="5041"/>
                </a:cubicBezTo>
                <a:lnTo>
                  <a:pt x="3970" y="5041"/>
                </a:lnTo>
                <a:cubicBezTo>
                  <a:pt x="3088" y="5041"/>
                  <a:pt x="2395" y="5672"/>
                  <a:pt x="2237" y="6459"/>
                </a:cubicBezTo>
                <a:lnTo>
                  <a:pt x="1796" y="6459"/>
                </a:lnTo>
                <a:cubicBezTo>
                  <a:pt x="1733" y="6459"/>
                  <a:pt x="1607" y="6459"/>
                  <a:pt x="1512" y="6491"/>
                </a:cubicBezTo>
                <a:cubicBezTo>
                  <a:pt x="1670" y="5861"/>
                  <a:pt x="2048" y="5293"/>
                  <a:pt x="2552" y="4915"/>
                </a:cubicBezTo>
                <a:cubicBezTo>
                  <a:pt x="3072" y="4519"/>
                  <a:pt x="3728" y="4298"/>
                  <a:pt x="4398" y="4298"/>
                </a:cubicBezTo>
                <a:close/>
                <a:moveTo>
                  <a:pt x="5041" y="8728"/>
                </a:moveTo>
                <a:lnTo>
                  <a:pt x="5041" y="9295"/>
                </a:lnTo>
                <a:lnTo>
                  <a:pt x="4316" y="9295"/>
                </a:lnTo>
                <a:lnTo>
                  <a:pt x="5041" y="8728"/>
                </a:lnTo>
                <a:close/>
                <a:moveTo>
                  <a:pt x="8601" y="1"/>
                </a:moveTo>
                <a:cubicBezTo>
                  <a:pt x="7750" y="1"/>
                  <a:pt x="7089" y="757"/>
                  <a:pt x="7215" y="1607"/>
                </a:cubicBezTo>
                <a:cubicBezTo>
                  <a:pt x="6585" y="2458"/>
                  <a:pt x="6616" y="3655"/>
                  <a:pt x="7309" y="4443"/>
                </a:cubicBezTo>
                <a:lnTo>
                  <a:pt x="8727" y="5955"/>
                </a:lnTo>
                <a:cubicBezTo>
                  <a:pt x="8853" y="6176"/>
                  <a:pt x="8696" y="6491"/>
                  <a:pt x="8412" y="6491"/>
                </a:cubicBezTo>
                <a:lnTo>
                  <a:pt x="7782" y="6491"/>
                </a:lnTo>
                <a:cubicBezTo>
                  <a:pt x="7467" y="5104"/>
                  <a:pt x="6459" y="4002"/>
                  <a:pt x="5073" y="3750"/>
                </a:cubicBezTo>
                <a:cubicBezTo>
                  <a:pt x="4809" y="3688"/>
                  <a:pt x="4546" y="3658"/>
                  <a:pt x="4286" y="3658"/>
                </a:cubicBezTo>
                <a:cubicBezTo>
                  <a:pt x="3490" y="3658"/>
                  <a:pt x="2729" y="3936"/>
                  <a:pt x="2111" y="4411"/>
                </a:cubicBezTo>
                <a:cubicBezTo>
                  <a:pt x="1323" y="5010"/>
                  <a:pt x="851" y="5892"/>
                  <a:pt x="725" y="6837"/>
                </a:cubicBezTo>
                <a:cubicBezTo>
                  <a:pt x="315" y="7152"/>
                  <a:pt x="0" y="7719"/>
                  <a:pt x="0" y="8286"/>
                </a:cubicBezTo>
                <a:lnTo>
                  <a:pt x="0" y="9011"/>
                </a:lnTo>
                <a:cubicBezTo>
                  <a:pt x="0" y="9218"/>
                  <a:pt x="163" y="9357"/>
                  <a:pt x="328" y="9357"/>
                </a:cubicBezTo>
                <a:cubicBezTo>
                  <a:pt x="415" y="9357"/>
                  <a:pt x="502" y="9318"/>
                  <a:pt x="567" y="9232"/>
                </a:cubicBezTo>
                <a:cubicBezTo>
                  <a:pt x="977" y="8854"/>
                  <a:pt x="1512" y="8664"/>
                  <a:pt x="2080" y="8664"/>
                </a:cubicBezTo>
                <a:lnTo>
                  <a:pt x="4033" y="8664"/>
                </a:lnTo>
                <a:lnTo>
                  <a:pt x="2993" y="9452"/>
                </a:lnTo>
                <a:cubicBezTo>
                  <a:pt x="2710" y="9641"/>
                  <a:pt x="2867" y="10082"/>
                  <a:pt x="3182" y="10082"/>
                </a:cubicBezTo>
                <a:lnTo>
                  <a:pt x="4946" y="10082"/>
                </a:lnTo>
                <a:lnTo>
                  <a:pt x="4946" y="11878"/>
                </a:lnTo>
                <a:cubicBezTo>
                  <a:pt x="4946" y="12067"/>
                  <a:pt x="5104" y="12225"/>
                  <a:pt x="5293" y="12225"/>
                </a:cubicBezTo>
                <a:cubicBezTo>
                  <a:pt x="5514" y="12225"/>
                  <a:pt x="5671" y="12067"/>
                  <a:pt x="5671" y="11878"/>
                </a:cubicBezTo>
                <a:lnTo>
                  <a:pt x="5671" y="10082"/>
                </a:lnTo>
                <a:lnTo>
                  <a:pt x="6364" y="10082"/>
                </a:lnTo>
                <a:lnTo>
                  <a:pt x="6364" y="10429"/>
                </a:lnTo>
                <a:cubicBezTo>
                  <a:pt x="6364" y="10618"/>
                  <a:pt x="6522" y="10775"/>
                  <a:pt x="6711" y="10775"/>
                </a:cubicBezTo>
                <a:cubicBezTo>
                  <a:pt x="6931" y="10775"/>
                  <a:pt x="7089" y="10618"/>
                  <a:pt x="7089" y="10429"/>
                </a:cubicBezTo>
                <a:lnTo>
                  <a:pt x="7089" y="9704"/>
                </a:lnTo>
                <a:cubicBezTo>
                  <a:pt x="7089" y="9515"/>
                  <a:pt x="6931" y="9358"/>
                  <a:pt x="6711" y="9358"/>
                </a:cubicBezTo>
                <a:lnTo>
                  <a:pt x="5671" y="9358"/>
                </a:lnTo>
                <a:lnTo>
                  <a:pt x="5671" y="8664"/>
                </a:lnTo>
                <a:lnTo>
                  <a:pt x="8349" y="8664"/>
                </a:lnTo>
                <a:cubicBezTo>
                  <a:pt x="9231" y="8664"/>
                  <a:pt x="10113" y="8129"/>
                  <a:pt x="10554" y="7341"/>
                </a:cubicBezTo>
                <a:cubicBezTo>
                  <a:pt x="11027" y="6396"/>
                  <a:pt x="10901" y="5293"/>
                  <a:pt x="10145" y="4506"/>
                </a:cubicBezTo>
                <a:lnTo>
                  <a:pt x="8822" y="3057"/>
                </a:lnTo>
                <a:lnTo>
                  <a:pt x="8822" y="2994"/>
                </a:lnTo>
                <a:cubicBezTo>
                  <a:pt x="8853" y="2931"/>
                  <a:pt x="8759" y="2931"/>
                  <a:pt x="9987" y="2931"/>
                </a:cubicBezTo>
                <a:cubicBezTo>
                  <a:pt x="10554" y="2931"/>
                  <a:pt x="11058" y="3151"/>
                  <a:pt x="11437" y="3529"/>
                </a:cubicBezTo>
                <a:cubicBezTo>
                  <a:pt x="11523" y="3616"/>
                  <a:pt x="11621" y="3654"/>
                  <a:pt x="11712" y="3654"/>
                </a:cubicBezTo>
                <a:cubicBezTo>
                  <a:pt x="11886" y="3654"/>
                  <a:pt x="12035" y="3515"/>
                  <a:pt x="12035" y="3309"/>
                </a:cubicBezTo>
                <a:lnTo>
                  <a:pt x="12035" y="2584"/>
                </a:lnTo>
                <a:cubicBezTo>
                  <a:pt x="12193" y="1481"/>
                  <a:pt x="11374" y="694"/>
                  <a:pt x="10397" y="694"/>
                </a:cubicBezTo>
                <a:lnTo>
                  <a:pt x="9830" y="694"/>
                </a:lnTo>
                <a:cubicBezTo>
                  <a:pt x="9609" y="284"/>
                  <a:pt x="9137" y="1"/>
                  <a:pt x="8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7" name="Google Shape;11897;p72"/>
          <p:cNvSpPr/>
          <p:nvPr/>
        </p:nvSpPr>
        <p:spPr>
          <a:xfrm>
            <a:off x="3122485" y="2510800"/>
            <a:ext cx="351498" cy="340063"/>
          </a:xfrm>
          <a:custGeom>
            <a:avLst/>
            <a:gdLst/>
            <a:ahLst/>
            <a:cxnLst/>
            <a:rect l="l" t="t" r="r" b="b"/>
            <a:pathLst>
              <a:path w="12603" h="12193" extrusionOk="0">
                <a:moveTo>
                  <a:pt x="9547" y="5986"/>
                </a:moveTo>
                <a:cubicBezTo>
                  <a:pt x="9767" y="6364"/>
                  <a:pt x="9925" y="6742"/>
                  <a:pt x="10019" y="7152"/>
                </a:cubicBezTo>
                <a:lnTo>
                  <a:pt x="8381" y="7152"/>
                </a:lnTo>
                <a:lnTo>
                  <a:pt x="9547" y="5986"/>
                </a:lnTo>
                <a:close/>
                <a:moveTo>
                  <a:pt x="9988" y="7845"/>
                </a:moveTo>
                <a:cubicBezTo>
                  <a:pt x="9925" y="8255"/>
                  <a:pt x="9767" y="8633"/>
                  <a:pt x="9515" y="8979"/>
                </a:cubicBezTo>
                <a:lnTo>
                  <a:pt x="8381" y="7845"/>
                </a:lnTo>
                <a:close/>
                <a:moveTo>
                  <a:pt x="7152" y="8349"/>
                </a:moveTo>
                <a:lnTo>
                  <a:pt x="7152" y="9987"/>
                </a:lnTo>
                <a:cubicBezTo>
                  <a:pt x="6774" y="9924"/>
                  <a:pt x="6365" y="9767"/>
                  <a:pt x="6018" y="9515"/>
                </a:cubicBezTo>
                <a:lnTo>
                  <a:pt x="7152" y="8349"/>
                </a:lnTo>
                <a:close/>
                <a:moveTo>
                  <a:pt x="7877" y="8349"/>
                </a:moveTo>
                <a:lnTo>
                  <a:pt x="9011" y="9515"/>
                </a:lnTo>
                <a:cubicBezTo>
                  <a:pt x="8665" y="9735"/>
                  <a:pt x="8255" y="9893"/>
                  <a:pt x="7877" y="9987"/>
                </a:cubicBezTo>
                <a:lnTo>
                  <a:pt x="7877" y="8349"/>
                </a:lnTo>
                <a:close/>
                <a:moveTo>
                  <a:pt x="10555" y="4947"/>
                </a:moveTo>
                <a:cubicBezTo>
                  <a:pt x="11815" y="6522"/>
                  <a:pt x="11721" y="8790"/>
                  <a:pt x="10271" y="10240"/>
                </a:cubicBezTo>
                <a:cubicBezTo>
                  <a:pt x="9506" y="11022"/>
                  <a:pt x="8502" y="11409"/>
                  <a:pt x="7503" y="11409"/>
                </a:cubicBezTo>
                <a:cubicBezTo>
                  <a:pt x="6611" y="11409"/>
                  <a:pt x="5723" y="11101"/>
                  <a:pt x="5010" y="10492"/>
                </a:cubicBezTo>
                <a:lnTo>
                  <a:pt x="5514" y="9987"/>
                </a:lnTo>
                <a:cubicBezTo>
                  <a:pt x="6089" y="10447"/>
                  <a:pt x="6788" y="10671"/>
                  <a:pt x="7489" y="10671"/>
                </a:cubicBezTo>
                <a:cubicBezTo>
                  <a:pt x="8325" y="10671"/>
                  <a:pt x="9165" y="10352"/>
                  <a:pt x="9799" y="9735"/>
                </a:cubicBezTo>
                <a:cubicBezTo>
                  <a:pt x="10996" y="8570"/>
                  <a:pt x="11059" y="6711"/>
                  <a:pt x="10051" y="5451"/>
                </a:cubicBezTo>
                <a:lnTo>
                  <a:pt x="10555" y="4947"/>
                </a:lnTo>
                <a:close/>
                <a:moveTo>
                  <a:pt x="5703" y="2143"/>
                </a:moveTo>
                <a:cubicBezTo>
                  <a:pt x="7404" y="2269"/>
                  <a:pt x="8948" y="3371"/>
                  <a:pt x="9641" y="4947"/>
                </a:cubicBezTo>
                <a:lnTo>
                  <a:pt x="4254" y="10334"/>
                </a:lnTo>
                <a:cubicBezTo>
                  <a:pt x="4096" y="10492"/>
                  <a:pt x="4096" y="10681"/>
                  <a:pt x="4254" y="10838"/>
                </a:cubicBezTo>
                <a:cubicBezTo>
                  <a:pt x="4506" y="11090"/>
                  <a:pt x="4758" y="11279"/>
                  <a:pt x="5042" y="11468"/>
                </a:cubicBezTo>
                <a:cubicBezTo>
                  <a:pt x="2584" y="11185"/>
                  <a:pt x="694" y="9137"/>
                  <a:pt x="694" y="6742"/>
                </a:cubicBezTo>
                <a:cubicBezTo>
                  <a:pt x="694" y="4317"/>
                  <a:pt x="2584" y="2300"/>
                  <a:pt x="5010" y="2143"/>
                </a:cubicBezTo>
                <a:lnTo>
                  <a:pt x="5010" y="3056"/>
                </a:lnTo>
                <a:cubicBezTo>
                  <a:pt x="4979" y="2993"/>
                  <a:pt x="4915" y="2993"/>
                  <a:pt x="4884" y="2962"/>
                </a:cubicBezTo>
                <a:cubicBezTo>
                  <a:pt x="4805" y="2883"/>
                  <a:pt x="4719" y="2844"/>
                  <a:pt x="4632" y="2844"/>
                </a:cubicBezTo>
                <a:cubicBezTo>
                  <a:pt x="4545" y="2844"/>
                  <a:pt x="4459" y="2883"/>
                  <a:pt x="4380" y="2962"/>
                </a:cubicBezTo>
                <a:cubicBezTo>
                  <a:pt x="4222" y="3119"/>
                  <a:pt x="4222" y="3308"/>
                  <a:pt x="4380" y="3466"/>
                </a:cubicBezTo>
                <a:cubicBezTo>
                  <a:pt x="4663" y="3750"/>
                  <a:pt x="4979" y="3876"/>
                  <a:pt x="5357" y="3876"/>
                </a:cubicBezTo>
                <a:cubicBezTo>
                  <a:pt x="5766" y="3876"/>
                  <a:pt x="6081" y="3718"/>
                  <a:pt x="6333" y="3466"/>
                </a:cubicBezTo>
                <a:cubicBezTo>
                  <a:pt x="6491" y="3308"/>
                  <a:pt x="6491" y="3119"/>
                  <a:pt x="6333" y="2962"/>
                </a:cubicBezTo>
                <a:cubicBezTo>
                  <a:pt x="6254" y="2883"/>
                  <a:pt x="6168" y="2844"/>
                  <a:pt x="6081" y="2844"/>
                </a:cubicBezTo>
                <a:cubicBezTo>
                  <a:pt x="5995" y="2844"/>
                  <a:pt x="5908" y="2883"/>
                  <a:pt x="5829" y="2962"/>
                </a:cubicBezTo>
                <a:cubicBezTo>
                  <a:pt x="5798" y="2993"/>
                  <a:pt x="5766" y="3056"/>
                  <a:pt x="5703" y="3056"/>
                </a:cubicBezTo>
                <a:lnTo>
                  <a:pt x="5703" y="2143"/>
                </a:lnTo>
                <a:close/>
                <a:moveTo>
                  <a:pt x="3907" y="0"/>
                </a:moveTo>
                <a:cubicBezTo>
                  <a:pt x="3687" y="0"/>
                  <a:pt x="3529" y="158"/>
                  <a:pt x="3529" y="379"/>
                </a:cubicBezTo>
                <a:cubicBezTo>
                  <a:pt x="3529" y="568"/>
                  <a:pt x="3687" y="725"/>
                  <a:pt x="3907" y="725"/>
                </a:cubicBezTo>
                <a:cubicBezTo>
                  <a:pt x="4380" y="725"/>
                  <a:pt x="4758" y="1040"/>
                  <a:pt x="4915" y="1481"/>
                </a:cubicBezTo>
                <a:cubicBezTo>
                  <a:pt x="2175" y="1670"/>
                  <a:pt x="1" y="4002"/>
                  <a:pt x="1" y="6774"/>
                </a:cubicBezTo>
                <a:cubicBezTo>
                  <a:pt x="1" y="9735"/>
                  <a:pt x="2427" y="12193"/>
                  <a:pt x="5420" y="12193"/>
                </a:cubicBezTo>
                <a:cubicBezTo>
                  <a:pt x="5798" y="12193"/>
                  <a:pt x="6144" y="12130"/>
                  <a:pt x="6522" y="12067"/>
                </a:cubicBezTo>
                <a:cubicBezTo>
                  <a:pt x="6858" y="12144"/>
                  <a:pt x="7200" y="12182"/>
                  <a:pt x="7541" y="12182"/>
                </a:cubicBezTo>
                <a:cubicBezTo>
                  <a:pt x="8738" y="12182"/>
                  <a:pt x="9931" y="11714"/>
                  <a:pt x="10838" y="10807"/>
                </a:cubicBezTo>
                <a:cubicBezTo>
                  <a:pt x="12603" y="8948"/>
                  <a:pt x="12603" y="6049"/>
                  <a:pt x="10775" y="4222"/>
                </a:cubicBezTo>
                <a:cubicBezTo>
                  <a:pt x="10697" y="4143"/>
                  <a:pt x="10610" y="4104"/>
                  <a:pt x="10523" y="4104"/>
                </a:cubicBezTo>
                <a:cubicBezTo>
                  <a:pt x="10437" y="4104"/>
                  <a:pt x="10350" y="4143"/>
                  <a:pt x="10271" y="4222"/>
                </a:cubicBezTo>
                <a:lnTo>
                  <a:pt x="10114" y="4380"/>
                </a:lnTo>
                <a:cubicBezTo>
                  <a:pt x="9295" y="2741"/>
                  <a:pt x="7593" y="1544"/>
                  <a:pt x="5640" y="1418"/>
                </a:cubicBezTo>
                <a:cubicBezTo>
                  <a:pt x="5483" y="599"/>
                  <a:pt x="4758" y="0"/>
                  <a:pt x="390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98" name="Google Shape;11898;p72"/>
          <p:cNvGrpSpPr/>
          <p:nvPr/>
        </p:nvGrpSpPr>
        <p:grpSpPr>
          <a:xfrm>
            <a:off x="5243755" y="1676827"/>
            <a:ext cx="297029" cy="339198"/>
            <a:chOff x="-17545650" y="2051350"/>
            <a:chExt cx="266250" cy="304050"/>
          </a:xfrm>
        </p:grpSpPr>
        <p:sp>
          <p:nvSpPr>
            <p:cNvPr id="11899" name="Google Shape;11899;p72"/>
            <p:cNvSpPr/>
            <p:nvPr/>
          </p:nvSpPr>
          <p:spPr>
            <a:xfrm>
              <a:off x="-17475550" y="22301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0" name="Google Shape;11900;p72"/>
            <p:cNvSpPr/>
            <p:nvPr/>
          </p:nvSpPr>
          <p:spPr>
            <a:xfrm>
              <a:off x="-1745822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1" name="Google Shape;11901;p72"/>
            <p:cNvSpPr/>
            <p:nvPr/>
          </p:nvSpPr>
          <p:spPr>
            <a:xfrm>
              <a:off x="-1749367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2" name="Google Shape;11902;p72"/>
            <p:cNvSpPr/>
            <p:nvPr/>
          </p:nvSpPr>
          <p:spPr>
            <a:xfrm>
              <a:off x="-17545650" y="2051350"/>
              <a:ext cx="266250" cy="304050"/>
            </a:xfrm>
            <a:custGeom>
              <a:avLst/>
              <a:gdLst/>
              <a:ahLst/>
              <a:cxnLst/>
              <a:rect l="l" t="t" r="r" b="b"/>
              <a:pathLst>
                <a:path w="10650" h="12162" extrusionOk="0">
                  <a:moveTo>
                    <a:pt x="5640" y="694"/>
                  </a:moveTo>
                  <a:lnTo>
                    <a:pt x="5640" y="1072"/>
                  </a:lnTo>
                  <a:cubicBezTo>
                    <a:pt x="5640" y="1387"/>
                    <a:pt x="5797" y="1671"/>
                    <a:pt x="5986" y="1860"/>
                  </a:cubicBezTo>
                  <a:cubicBezTo>
                    <a:pt x="5797" y="2017"/>
                    <a:pt x="5577" y="2143"/>
                    <a:pt x="5293" y="2143"/>
                  </a:cubicBezTo>
                  <a:cubicBezTo>
                    <a:pt x="5010" y="2143"/>
                    <a:pt x="4789" y="2017"/>
                    <a:pt x="4569" y="1860"/>
                  </a:cubicBezTo>
                  <a:cubicBezTo>
                    <a:pt x="4821" y="1702"/>
                    <a:pt x="4915" y="1387"/>
                    <a:pt x="4915" y="1072"/>
                  </a:cubicBezTo>
                  <a:lnTo>
                    <a:pt x="4915" y="694"/>
                  </a:lnTo>
                  <a:close/>
                  <a:moveTo>
                    <a:pt x="7404" y="2143"/>
                  </a:moveTo>
                  <a:cubicBezTo>
                    <a:pt x="8507" y="2143"/>
                    <a:pt x="9452" y="2868"/>
                    <a:pt x="9799" y="3844"/>
                  </a:cubicBezTo>
                  <a:cubicBezTo>
                    <a:pt x="9893" y="4065"/>
                    <a:pt x="9704" y="4285"/>
                    <a:pt x="9452" y="4285"/>
                  </a:cubicBezTo>
                  <a:lnTo>
                    <a:pt x="8475" y="4285"/>
                  </a:lnTo>
                  <a:cubicBezTo>
                    <a:pt x="8381" y="3403"/>
                    <a:pt x="7971" y="2647"/>
                    <a:pt x="7278" y="2143"/>
                  </a:cubicBezTo>
                  <a:close/>
                  <a:moveTo>
                    <a:pt x="3277" y="2143"/>
                  </a:moveTo>
                  <a:cubicBezTo>
                    <a:pt x="2615" y="2647"/>
                    <a:pt x="2206" y="3435"/>
                    <a:pt x="2080" y="4285"/>
                  </a:cubicBezTo>
                  <a:lnTo>
                    <a:pt x="1103" y="4285"/>
                  </a:lnTo>
                  <a:cubicBezTo>
                    <a:pt x="1092" y="4287"/>
                    <a:pt x="1081" y="4288"/>
                    <a:pt x="1071" y="4288"/>
                  </a:cubicBezTo>
                  <a:cubicBezTo>
                    <a:pt x="893" y="4288"/>
                    <a:pt x="729" y="4052"/>
                    <a:pt x="788" y="3844"/>
                  </a:cubicBezTo>
                  <a:cubicBezTo>
                    <a:pt x="1135" y="2805"/>
                    <a:pt x="2080" y="2143"/>
                    <a:pt x="3151" y="2143"/>
                  </a:cubicBezTo>
                  <a:close/>
                  <a:moveTo>
                    <a:pt x="6428" y="2458"/>
                  </a:moveTo>
                  <a:cubicBezTo>
                    <a:pt x="7152" y="2805"/>
                    <a:pt x="7625" y="3529"/>
                    <a:pt x="7719" y="4317"/>
                  </a:cubicBezTo>
                  <a:lnTo>
                    <a:pt x="2773" y="4317"/>
                  </a:lnTo>
                  <a:cubicBezTo>
                    <a:pt x="2962" y="3529"/>
                    <a:pt x="3435" y="2805"/>
                    <a:pt x="4128" y="2458"/>
                  </a:cubicBezTo>
                  <a:cubicBezTo>
                    <a:pt x="4443" y="2742"/>
                    <a:pt x="4852" y="2899"/>
                    <a:pt x="5293" y="2899"/>
                  </a:cubicBezTo>
                  <a:cubicBezTo>
                    <a:pt x="5734" y="2899"/>
                    <a:pt x="6112" y="2742"/>
                    <a:pt x="6428" y="2458"/>
                  </a:cubicBezTo>
                  <a:close/>
                  <a:moveTo>
                    <a:pt x="9168" y="5010"/>
                  </a:moveTo>
                  <a:lnTo>
                    <a:pt x="9168" y="5861"/>
                  </a:lnTo>
                  <a:lnTo>
                    <a:pt x="9231" y="5861"/>
                  </a:lnTo>
                  <a:cubicBezTo>
                    <a:pt x="9231" y="8381"/>
                    <a:pt x="7656" y="10618"/>
                    <a:pt x="5293" y="11437"/>
                  </a:cubicBezTo>
                  <a:cubicBezTo>
                    <a:pt x="2930" y="10618"/>
                    <a:pt x="1355" y="8350"/>
                    <a:pt x="1355" y="5861"/>
                  </a:cubicBezTo>
                  <a:lnTo>
                    <a:pt x="1355" y="5010"/>
                  </a:lnTo>
                  <a:close/>
                  <a:moveTo>
                    <a:pt x="4600" y="1"/>
                  </a:moveTo>
                  <a:cubicBezTo>
                    <a:pt x="4411" y="1"/>
                    <a:pt x="4254" y="190"/>
                    <a:pt x="4254" y="379"/>
                  </a:cubicBezTo>
                  <a:lnTo>
                    <a:pt x="4254" y="1135"/>
                  </a:lnTo>
                  <a:cubicBezTo>
                    <a:pt x="4254" y="1324"/>
                    <a:pt x="4096" y="1482"/>
                    <a:pt x="3907" y="1482"/>
                  </a:cubicBezTo>
                  <a:lnTo>
                    <a:pt x="3183" y="1482"/>
                  </a:lnTo>
                  <a:cubicBezTo>
                    <a:pt x="1828" y="1482"/>
                    <a:pt x="599" y="2332"/>
                    <a:pt x="158" y="3655"/>
                  </a:cubicBezTo>
                  <a:cubicBezTo>
                    <a:pt x="1" y="4159"/>
                    <a:pt x="253" y="4695"/>
                    <a:pt x="725" y="4916"/>
                  </a:cubicBezTo>
                  <a:lnTo>
                    <a:pt x="725" y="5861"/>
                  </a:lnTo>
                  <a:cubicBezTo>
                    <a:pt x="725" y="7278"/>
                    <a:pt x="1135" y="8602"/>
                    <a:pt x="1985" y="9736"/>
                  </a:cubicBezTo>
                  <a:cubicBezTo>
                    <a:pt x="2804" y="10901"/>
                    <a:pt x="3939" y="11721"/>
                    <a:pt x="5230" y="12162"/>
                  </a:cubicBezTo>
                  <a:lnTo>
                    <a:pt x="5482" y="12162"/>
                  </a:lnTo>
                  <a:cubicBezTo>
                    <a:pt x="6806" y="11721"/>
                    <a:pt x="7908" y="10901"/>
                    <a:pt x="8759" y="9736"/>
                  </a:cubicBezTo>
                  <a:cubicBezTo>
                    <a:pt x="9578" y="8602"/>
                    <a:pt x="10019" y="7278"/>
                    <a:pt x="10019" y="5861"/>
                  </a:cubicBezTo>
                  <a:lnTo>
                    <a:pt x="10019" y="4916"/>
                  </a:lnTo>
                  <a:cubicBezTo>
                    <a:pt x="10397" y="4664"/>
                    <a:pt x="10649" y="4159"/>
                    <a:pt x="10492" y="3655"/>
                  </a:cubicBezTo>
                  <a:cubicBezTo>
                    <a:pt x="10051" y="2332"/>
                    <a:pt x="8822" y="1482"/>
                    <a:pt x="7436" y="1482"/>
                  </a:cubicBezTo>
                  <a:lnTo>
                    <a:pt x="6743" y="1482"/>
                  </a:lnTo>
                  <a:cubicBezTo>
                    <a:pt x="6554" y="1482"/>
                    <a:pt x="6396" y="1324"/>
                    <a:pt x="6396" y="1135"/>
                  </a:cubicBezTo>
                  <a:lnTo>
                    <a:pt x="6396" y="379"/>
                  </a:lnTo>
                  <a:cubicBezTo>
                    <a:pt x="6396" y="190"/>
                    <a:pt x="6238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03" name="Google Shape;11903;p72"/>
          <p:cNvSpPr/>
          <p:nvPr/>
        </p:nvSpPr>
        <p:spPr>
          <a:xfrm>
            <a:off x="5221706" y="2096618"/>
            <a:ext cx="340063" cy="340927"/>
          </a:xfrm>
          <a:custGeom>
            <a:avLst/>
            <a:gdLst/>
            <a:ahLst/>
            <a:cxnLst/>
            <a:rect l="l" t="t" r="r" b="b"/>
            <a:pathLst>
              <a:path w="12193" h="12224" extrusionOk="0">
                <a:moveTo>
                  <a:pt x="6144" y="788"/>
                </a:moveTo>
                <a:cubicBezTo>
                  <a:pt x="6805" y="788"/>
                  <a:pt x="7467" y="914"/>
                  <a:pt x="8097" y="1229"/>
                </a:cubicBezTo>
                <a:cubicBezTo>
                  <a:pt x="7625" y="1859"/>
                  <a:pt x="6931" y="2205"/>
                  <a:pt x="6144" y="2205"/>
                </a:cubicBezTo>
                <a:cubicBezTo>
                  <a:pt x="5356" y="2205"/>
                  <a:pt x="4632" y="1859"/>
                  <a:pt x="4159" y="1229"/>
                </a:cubicBezTo>
                <a:cubicBezTo>
                  <a:pt x="4758" y="945"/>
                  <a:pt x="5482" y="788"/>
                  <a:pt x="6144" y="788"/>
                </a:cubicBezTo>
                <a:close/>
                <a:moveTo>
                  <a:pt x="8727" y="1544"/>
                </a:moveTo>
                <a:cubicBezTo>
                  <a:pt x="9767" y="2268"/>
                  <a:pt x="10523" y="3371"/>
                  <a:pt x="10744" y="4663"/>
                </a:cubicBezTo>
                <a:cubicBezTo>
                  <a:pt x="10775" y="4852"/>
                  <a:pt x="10586" y="5041"/>
                  <a:pt x="10397" y="5041"/>
                </a:cubicBezTo>
                <a:lnTo>
                  <a:pt x="1922" y="5041"/>
                </a:lnTo>
                <a:cubicBezTo>
                  <a:pt x="1639" y="5041"/>
                  <a:pt x="1481" y="4883"/>
                  <a:pt x="1544" y="4663"/>
                </a:cubicBezTo>
                <a:cubicBezTo>
                  <a:pt x="1733" y="3371"/>
                  <a:pt x="2489" y="2268"/>
                  <a:pt x="3529" y="1544"/>
                </a:cubicBezTo>
                <a:cubicBezTo>
                  <a:pt x="4128" y="2363"/>
                  <a:pt x="5104" y="2899"/>
                  <a:pt x="6144" y="2899"/>
                </a:cubicBezTo>
                <a:cubicBezTo>
                  <a:pt x="7152" y="2899"/>
                  <a:pt x="8160" y="2426"/>
                  <a:pt x="8727" y="1544"/>
                </a:cubicBezTo>
                <a:close/>
                <a:moveTo>
                  <a:pt x="10082" y="5765"/>
                </a:moveTo>
                <a:lnTo>
                  <a:pt x="10082" y="6144"/>
                </a:lnTo>
                <a:cubicBezTo>
                  <a:pt x="10082" y="6364"/>
                  <a:pt x="9924" y="6522"/>
                  <a:pt x="9735" y="6522"/>
                </a:cubicBezTo>
                <a:lnTo>
                  <a:pt x="2552" y="6522"/>
                </a:lnTo>
                <a:cubicBezTo>
                  <a:pt x="2363" y="6522"/>
                  <a:pt x="2206" y="6364"/>
                  <a:pt x="2206" y="6144"/>
                </a:cubicBezTo>
                <a:lnTo>
                  <a:pt x="2206" y="5765"/>
                </a:lnTo>
                <a:close/>
                <a:moveTo>
                  <a:pt x="6112" y="0"/>
                </a:moveTo>
                <a:cubicBezTo>
                  <a:pt x="3466" y="0"/>
                  <a:pt x="1229" y="1985"/>
                  <a:pt x="788" y="4505"/>
                </a:cubicBezTo>
                <a:cubicBezTo>
                  <a:pt x="693" y="4978"/>
                  <a:pt x="977" y="5450"/>
                  <a:pt x="1418" y="5639"/>
                </a:cubicBezTo>
                <a:lnTo>
                  <a:pt x="1418" y="6112"/>
                </a:lnTo>
                <a:cubicBezTo>
                  <a:pt x="1418" y="6585"/>
                  <a:pt x="1733" y="6994"/>
                  <a:pt x="2111" y="7152"/>
                </a:cubicBezTo>
                <a:lnTo>
                  <a:pt x="2111" y="7939"/>
                </a:lnTo>
                <a:cubicBezTo>
                  <a:pt x="2111" y="8317"/>
                  <a:pt x="1796" y="8632"/>
                  <a:pt x="1418" y="8632"/>
                </a:cubicBezTo>
                <a:cubicBezTo>
                  <a:pt x="1009" y="8632"/>
                  <a:pt x="693" y="8317"/>
                  <a:pt x="693" y="7939"/>
                </a:cubicBezTo>
                <a:lnTo>
                  <a:pt x="693" y="7561"/>
                </a:lnTo>
                <a:cubicBezTo>
                  <a:pt x="693" y="7372"/>
                  <a:pt x="536" y="7215"/>
                  <a:pt x="347" y="7215"/>
                </a:cubicBezTo>
                <a:cubicBezTo>
                  <a:pt x="158" y="7215"/>
                  <a:pt x="0" y="7372"/>
                  <a:pt x="0" y="7561"/>
                </a:cubicBezTo>
                <a:lnTo>
                  <a:pt x="0" y="7939"/>
                </a:lnTo>
                <a:cubicBezTo>
                  <a:pt x="0" y="8727"/>
                  <a:pt x="630" y="9357"/>
                  <a:pt x="1418" y="9357"/>
                </a:cubicBezTo>
                <a:cubicBezTo>
                  <a:pt x="2206" y="9357"/>
                  <a:pt x="2836" y="8727"/>
                  <a:pt x="2836" y="7939"/>
                </a:cubicBezTo>
                <a:lnTo>
                  <a:pt x="2836" y="7215"/>
                </a:lnTo>
                <a:lnTo>
                  <a:pt x="4285" y="7215"/>
                </a:lnTo>
                <a:lnTo>
                  <a:pt x="4285" y="10806"/>
                </a:lnTo>
                <a:cubicBezTo>
                  <a:pt x="4285" y="11184"/>
                  <a:pt x="3970" y="11499"/>
                  <a:pt x="3592" y="11499"/>
                </a:cubicBezTo>
                <a:cubicBezTo>
                  <a:pt x="3182" y="11499"/>
                  <a:pt x="2867" y="11184"/>
                  <a:pt x="2867" y="10806"/>
                </a:cubicBezTo>
                <a:lnTo>
                  <a:pt x="2867" y="10460"/>
                </a:lnTo>
                <a:cubicBezTo>
                  <a:pt x="2867" y="10239"/>
                  <a:pt x="2710" y="10082"/>
                  <a:pt x="2521" y="10082"/>
                </a:cubicBezTo>
                <a:cubicBezTo>
                  <a:pt x="2332" y="10082"/>
                  <a:pt x="2174" y="10239"/>
                  <a:pt x="2174" y="10460"/>
                </a:cubicBezTo>
                <a:lnTo>
                  <a:pt x="2174" y="10806"/>
                </a:lnTo>
                <a:cubicBezTo>
                  <a:pt x="2174" y="11594"/>
                  <a:pt x="2804" y="12224"/>
                  <a:pt x="3592" y="12224"/>
                </a:cubicBezTo>
                <a:cubicBezTo>
                  <a:pt x="4380" y="12224"/>
                  <a:pt x="5010" y="11594"/>
                  <a:pt x="5010" y="10806"/>
                </a:cubicBezTo>
                <a:lnTo>
                  <a:pt x="5010" y="7215"/>
                </a:lnTo>
                <a:lnTo>
                  <a:pt x="7120" y="7215"/>
                </a:lnTo>
                <a:lnTo>
                  <a:pt x="7120" y="10806"/>
                </a:lnTo>
                <a:cubicBezTo>
                  <a:pt x="7120" y="11594"/>
                  <a:pt x="7751" y="12224"/>
                  <a:pt x="8538" y="12224"/>
                </a:cubicBezTo>
                <a:cubicBezTo>
                  <a:pt x="9326" y="12224"/>
                  <a:pt x="9956" y="11594"/>
                  <a:pt x="9956" y="10806"/>
                </a:cubicBezTo>
                <a:lnTo>
                  <a:pt x="9956" y="10460"/>
                </a:lnTo>
                <a:cubicBezTo>
                  <a:pt x="9956" y="10239"/>
                  <a:pt x="9798" y="10082"/>
                  <a:pt x="9609" y="10082"/>
                </a:cubicBezTo>
                <a:cubicBezTo>
                  <a:pt x="9420" y="10082"/>
                  <a:pt x="9263" y="10239"/>
                  <a:pt x="9263" y="10460"/>
                </a:cubicBezTo>
                <a:lnTo>
                  <a:pt x="9263" y="10806"/>
                </a:lnTo>
                <a:cubicBezTo>
                  <a:pt x="9263" y="11184"/>
                  <a:pt x="8948" y="11499"/>
                  <a:pt x="8538" y="11499"/>
                </a:cubicBezTo>
                <a:cubicBezTo>
                  <a:pt x="8160" y="11499"/>
                  <a:pt x="7845" y="11184"/>
                  <a:pt x="7845" y="10806"/>
                </a:cubicBezTo>
                <a:lnTo>
                  <a:pt x="7845" y="7215"/>
                </a:lnTo>
                <a:lnTo>
                  <a:pt x="9294" y="7215"/>
                </a:lnTo>
                <a:lnTo>
                  <a:pt x="9294" y="7939"/>
                </a:lnTo>
                <a:cubicBezTo>
                  <a:pt x="9294" y="8727"/>
                  <a:pt x="9924" y="9357"/>
                  <a:pt x="10712" y="9357"/>
                </a:cubicBezTo>
                <a:cubicBezTo>
                  <a:pt x="11500" y="9357"/>
                  <a:pt x="12130" y="8727"/>
                  <a:pt x="12130" y="7939"/>
                </a:cubicBezTo>
                <a:lnTo>
                  <a:pt x="12130" y="7561"/>
                </a:lnTo>
                <a:cubicBezTo>
                  <a:pt x="12193" y="7372"/>
                  <a:pt x="12035" y="7215"/>
                  <a:pt x="11846" y="7215"/>
                </a:cubicBezTo>
                <a:cubicBezTo>
                  <a:pt x="11657" y="7215"/>
                  <a:pt x="11500" y="7372"/>
                  <a:pt x="11500" y="7561"/>
                </a:cubicBezTo>
                <a:lnTo>
                  <a:pt x="11500" y="7939"/>
                </a:lnTo>
                <a:cubicBezTo>
                  <a:pt x="11500" y="8317"/>
                  <a:pt x="11185" y="8632"/>
                  <a:pt x="10775" y="8632"/>
                </a:cubicBezTo>
                <a:cubicBezTo>
                  <a:pt x="10397" y="8632"/>
                  <a:pt x="10082" y="8317"/>
                  <a:pt x="10082" y="7939"/>
                </a:cubicBezTo>
                <a:lnTo>
                  <a:pt x="10082" y="7152"/>
                </a:lnTo>
                <a:cubicBezTo>
                  <a:pt x="10523" y="6994"/>
                  <a:pt x="10775" y="6585"/>
                  <a:pt x="10775" y="6112"/>
                </a:cubicBezTo>
                <a:lnTo>
                  <a:pt x="10775" y="5639"/>
                </a:lnTo>
                <a:cubicBezTo>
                  <a:pt x="11216" y="5450"/>
                  <a:pt x="11500" y="4978"/>
                  <a:pt x="11405" y="4505"/>
                </a:cubicBezTo>
                <a:cubicBezTo>
                  <a:pt x="10996" y="1953"/>
                  <a:pt x="8727" y="0"/>
                  <a:pt x="611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04" name="Google Shape;11904;p72"/>
          <p:cNvGrpSpPr/>
          <p:nvPr/>
        </p:nvGrpSpPr>
        <p:grpSpPr>
          <a:xfrm>
            <a:off x="5222670" y="2521211"/>
            <a:ext cx="339198" cy="319006"/>
            <a:chOff x="-17565350" y="2809825"/>
            <a:chExt cx="304050" cy="285950"/>
          </a:xfrm>
        </p:grpSpPr>
        <p:sp>
          <p:nvSpPr>
            <p:cNvPr id="11905" name="Google Shape;11905;p72"/>
            <p:cNvSpPr/>
            <p:nvPr/>
          </p:nvSpPr>
          <p:spPr>
            <a:xfrm>
              <a:off x="-17458225" y="2970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6" name="Google Shape;11906;p72"/>
            <p:cNvSpPr/>
            <p:nvPr/>
          </p:nvSpPr>
          <p:spPr>
            <a:xfrm>
              <a:off x="-17385750" y="29705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7" name="Google Shape;11907;p72"/>
            <p:cNvSpPr/>
            <p:nvPr/>
          </p:nvSpPr>
          <p:spPr>
            <a:xfrm>
              <a:off x="-17565350" y="2809825"/>
              <a:ext cx="304050" cy="285950"/>
            </a:xfrm>
            <a:custGeom>
              <a:avLst/>
              <a:gdLst/>
              <a:ahLst/>
              <a:cxnLst/>
              <a:rect l="l" t="t" r="r" b="b"/>
              <a:pathLst>
                <a:path w="12162" h="11438" extrusionOk="0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8" name="Google Shape;11908;p72"/>
            <p:cNvSpPr/>
            <p:nvPr/>
          </p:nvSpPr>
          <p:spPr>
            <a:xfrm>
              <a:off x="-17368425" y="2846075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9" name="Google Shape;11909;p72"/>
            <p:cNvSpPr/>
            <p:nvPr/>
          </p:nvSpPr>
          <p:spPr>
            <a:xfrm>
              <a:off x="-17511775" y="28460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10" name="Google Shape;11910;p72"/>
          <p:cNvSpPr/>
          <p:nvPr/>
        </p:nvSpPr>
        <p:spPr>
          <a:xfrm>
            <a:off x="7360389" y="1677346"/>
            <a:ext cx="258345" cy="338334"/>
          </a:xfrm>
          <a:custGeom>
            <a:avLst/>
            <a:gdLst/>
            <a:ahLst/>
            <a:cxnLst/>
            <a:rect l="l" t="t" r="r" b="b"/>
            <a:pathLst>
              <a:path w="9263" h="12131" extrusionOk="0">
                <a:moveTo>
                  <a:pt x="6207" y="694"/>
                </a:moveTo>
                <a:lnTo>
                  <a:pt x="5829" y="1419"/>
                </a:lnTo>
                <a:lnTo>
                  <a:pt x="3434" y="1419"/>
                </a:lnTo>
                <a:lnTo>
                  <a:pt x="3088" y="694"/>
                </a:lnTo>
                <a:close/>
                <a:moveTo>
                  <a:pt x="2363" y="946"/>
                </a:moveTo>
                <a:lnTo>
                  <a:pt x="2773" y="1671"/>
                </a:lnTo>
                <a:lnTo>
                  <a:pt x="1702" y="2742"/>
                </a:lnTo>
                <a:lnTo>
                  <a:pt x="945" y="2364"/>
                </a:lnTo>
                <a:lnTo>
                  <a:pt x="2363" y="946"/>
                </a:lnTo>
                <a:close/>
                <a:moveTo>
                  <a:pt x="6900" y="946"/>
                </a:moveTo>
                <a:lnTo>
                  <a:pt x="8318" y="2364"/>
                </a:lnTo>
                <a:lnTo>
                  <a:pt x="7561" y="2742"/>
                </a:lnTo>
                <a:lnTo>
                  <a:pt x="6522" y="1671"/>
                </a:lnTo>
                <a:lnTo>
                  <a:pt x="6900" y="946"/>
                </a:lnTo>
                <a:close/>
                <a:moveTo>
                  <a:pt x="725" y="3025"/>
                </a:moveTo>
                <a:lnTo>
                  <a:pt x="1418" y="3372"/>
                </a:lnTo>
                <a:lnTo>
                  <a:pt x="1418" y="8696"/>
                </a:lnTo>
                <a:lnTo>
                  <a:pt x="725" y="9043"/>
                </a:lnTo>
                <a:lnTo>
                  <a:pt x="725" y="3025"/>
                </a:lnTo>
                <a:close/>
                <a:moveTo>
                  <a:pt x="8570" y="3025"/>
                </a:moveTo>
                <a:lnTo>
                  <a:pt x="8570" y="9043"/>
                </a:lnTo>
                <a:lnTo>
                  <a:pt x="7845" y="8696"/>
                </a:lnTo>
                <a:lnTo>
                  <a:pt x="7845" y="3372"/>
                </a:lnTo>
                <a:lnTo>
                  <a:pt x="8570" y="3025"/>
                </a:lnTo>
                <a:close/>
                <a:moveTo>
                  <a:pt x="5923" y="2080"/>
                </a:moveTo>
                <a:lnTo>
                  <a:pt x="7152" y="3277"/>
                </a:lnTo>
                <a:lnTo>
                  <a:pt x="7152" y="8759"/>
                </a:lnTo>
                <a:lnTo>
                  <a:pt x="5923" y="9988"/>
                </a:lnTo>
                <a:lnTo>
                  <a:pt x="3371" y="9988"/>
                </a:lnTo>
                <a:lnTo>
                  <a:pt x="2143" y="8759"/>
                </a:lnTo>
                <a:lnTo>
                  <a:pt x="2143" y="3277"/>
                </a:lnTo>
                <a:lnTo>
                  <a:pt x="3371" y="2080"/>
                </a:lnTo>
                <a:close/>
                <a:moveTo>
                  <a:pt x="1702" y="9358"/>
                </a:moveTo>
                <a:lnTo>
                  <a:pt x="2773" y="10429"/>
                </a:lnTo>
                <a:lnTo>
                  <a:pt x="2395" y="11154"/>
                </a:lnTo>
                <a:lnTo>
                  <a:pt x="945" y="9736"/>
                </a:lnTo>
                <a:lnTo>
                  <a:pt x="1702" y="9358"/>
                </a:lnTo>
                <a:close/>
                <a:moveTo>
                  <a:pt x="7530" y="9358"/>
                </a:moveTo>
                <a:lnTo>
                  <a:pt x="8286" y="9767"/>
                </a:lnTo>
                <a:lnTo>
                  <a:pt x="6868" y="11185"/>
                </a:lnTo>
                <a:lnTo>
                  <a:pt x="6459" y="10429"/>
                </a:lnTo>
                <a:lnTo>
                  <a:pt x="7530" y="9358"/>
                </a:lnTo>
                <a:close/>
                <a:moveTo>
                  <a:pt x="5829" y="10713"/>
                </a:moveTo>
                <a:lnTo>
                  <a:pt x="6207" y="11406"/>
                </a:lnTo>
                <a:lnTo>
                  <a:pt x="3088" y="11406"/>
                </a:lnTo>
                <a:lnTo>
                  <a:pt x="3434" y="10713"/>
                </a:lnTo>
                <a:close/>
                <a:moveTo>
                  <a:pt x="2489" y="1"/>
                </a:moveTo>
                <a:cubicBezTo>
                  <a:pt x="2426" y="1"/>
                  <a:pt x="2300" y="32"/>
                  <a:pt x="2269" y="95"/>
                </a:cubicBezTo>
                <a:lnTo>
                  <a:pt x="126" y="2238"/>
                </a:lnTo>
                <a:cubicBezTo>
                  <a:pt x="63" y="2301"/>
                  <a:pt x="0" y="2395"/>
                  <a:pt x="0" y="2458"/>
                </a:cubicBezTo>
                <a:lnTo>
                  <a:pt x="0" y="9641"/>
                </a:lnTo>
                <a:cubicBezTo>
                  <a:pt x="0" y="9704"/>
                  <a:pt x="63" y="9830"/>
                  <a:pt x="126" y="9862"/>
                </a:cubicBezTo>
                <a:lnTo>
                  <a:pt x="2269" y="12004"/>
                </a:lnTo>
                <a:cubicBezTo>
                  <a:pt x="2332" y="12067"/>
                  <a:pt x="2426" y="12130"/>
                  <a:pt x="2489" y="12130"/>
                </a:cubicBezTo>
                <a:lnTo>
                  <a:pt x="6774" y="12130"/>
                </a:lnTo>
                <a:cubicBezTo>
                  <a:pt x="6868" y="12130"/>
                  <a:pt x="6994" y="12067"/>
                  <a:pt x="7026" y="12004"/>
                </a:cubicBezTo>
                <a:lnTo>
                  <a:pt x="9137" y="9862"/>
                </a:lnTo>
                <a:cubicBezTo>
                  <a:pt x="9231" y="9830"/>
                  <a:pt x="9263" y="9736"/>
                  <a:pt x="9263" y="9641"/>
                </a:cubicBezTo>
                <a:lnTo>
                  <a:pt x="9263" y="2458"/>
                </a:lnTo>
                <a:cubicBezTo>
                  <a:pt x="9263" y="2395"/>
                  <a:pt x="9231" y="2269"/>
                  <a:pt x="9137" y="2238"/>
                </a:cubicBezTo>
                <a:lnTo>
                  <a:pt x="7026" y="95"/>
                </a:lnTo>
                <a:cubicBezTo>
                  <a:pt x="6931" y="32"/>
                  <a:pt x="6868" y="1"/>
                  <a:pt x="677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1" name="Google Shape;11911;p72"/>
          <p:cNvSpPr/>
          <p:nvPr/>
        </p:nvSpPr>
        <p:spPr>
          <a:xfrm>
            <a:off x="1451210" y="1676467"/>
            <a:ext cx="338334" cy="340091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2" name="Google Shape;11912;p72"/>
          <p:cNvSpPr/>
          <p:nvPr/>
        </p:nvSpPr>
        <p:spPr>
          <a:xfrm>
            <a:off x="1451210" y="2097148"/>
            <a:ext cx="338334" cy="339868"/>
          </a:xfrm>
          <a:custGeom>
            <a:avLst/>
            <a:gdLst/>
            <a:ahLst/>
            <a:cxnLst/>
            <a:rect l="l" t="t" r="r" b="b"/>
            <a:pathLst>
              <a:path w="12131" h="12186" extrusionOk="0">
                <a:moveTo>
                  <a:pt x="6050" y="1442"/>
                </a:moveTo>
                <a:cubicBezTo>
                  <a:pt x="6396" y="1442"/>
                  <a:pt x="6774" y="1757"/>
                  <a:pt x="6774" y="2167"/>
                </a:cubicBezTo>
                <a:cubicBezTo>
                  <a:pt x="6774" y="2576"/>
                  <a:pt x="6459" y="2891"/>
                  <a:pt x="6050" y="2891"/>
                </a:cubicBezTo>
                <a:cubicBezTo>
                  <a:pt x="5672" y="2891"/>
                  <a:pt x="5357" y="2576"/>
                  <a:pt x="5357" y="2167"/>
                </a:cubicBezTo>
                <a:cubicBezTo>
                  <a:pt x="5357" y="1789"/>
                  <a:pt x="5672" y="1442"/>
                  <a:pt x="6050" y="1442"/>
                </a:cubicBezTo>
                <a:close/>
                <a:moveTo>
                  <a:pt x="6018" y="3585"/>
                </a:moveTo>
                <a:cubicBezTo>
                  <a:pt x="6207" y="3585"/>
                  <a:pt x="6365" y="3742"/>
                  <a:pt x="6365" y="3963"/>
                </a:cubicBezTo>
                <a:lnTo>
                  <a:pt x="6365" y="4309"/>
                </a:lnTo>
                <a:cubicBezTo>
                  <a:pt x="6239" y="4467"/>
                  <a:pt x="6176" y="4593"/>
                  <a:pt x="6018" y="4782"/>
                </a:cubicBezTo>
                <a:cubicBezTo>
                  <a:pt x="5861" y="4593"/>
                  <a:pt x="5766" y="4467"/>
                  <a:pt x="5672" y="4309"/>
                </a:cubicBezTo>
                <a:lnTo>
                  <a:pt x="5672" y="3963"/>
                </a:lnTo>
                <a:cubicBezTo>
                  <a:pt x="5672" y="3742"/>
                  <a:pt x="5829" y="3585"/>
                  <a:pt x="6018" y="3585"/>
                </a:cubicBezTo>
                <a:close/>
                <a:moveTo>
                  <a:pt x="1009" y="2891"/>
                </a:moveTo>
                <a:cubicBezTo>
                  <a:pt x="2710" y="2891"/>
                  <a:pt x="4317" y="3679"/>
                  <a:pt x="5325" y="5002"/>
                </a:cubicBezTo>
                <a:lnTo>
                  <a:pt x="1544" y="5002"/>
                </a:lnTo>
                <a:cubicBezTo>
                  <a:pt x="1040" y="5002"/>
                  <a:pt x="662" y="4624"/>
                  <a:pt x="662" y="4152"/>
                </a:cubicBezTo>
                <a:lnTo>
                  <a:pt x="662" y="3238"/>
                </a:lnTo>
                <a:cubicBezTo>
                  <a:pt x="662" y="3049"/>
                  <a:pt x="820" y="2891"/>
                  <a:pt x="1009" y="2891"/>
                </a:cubicBezTo>
                <a:close/>
                <a:moveTo>
                  <a:pt x="11059" y="2891"/>
                </a:moveTo>
                <a:cubicBezTo>
                  <a:pt x="11248" y="2891"/>
                  <a:pt x="11406" y="3049"/>
                  <a:pt x="11406" y="3238"/>
                </a:cubicBezTo>
                <a:lnTo>
                  <a:pt x="11406" y="4152"/>
                </a:lnTo>
                <a:cubicBezTo>
                  <a:pt x="11406" y="4624"/>
                  <a:pt x="11027" y="5002"/>
                  <a:pt x="10555" y="5002"/>
                </a:cubicBezTo>
                <a:lnTo>
                  <a:pt x="6774" y="5002"/>
                </a:lnTo>
                <a:cubicBezTo>
                  <a:pt x="7782" y="3679"/>
                  <a:pt x="9358" y="2891"/>
                  <a:pt x="11059" y="2891"/>
                </a:cubicBezTo>
                <a:close/>
                <a:moveTo>
                  <a:pt x="6018" y="5884"/>
                </a:moveTo>
                <a:lnTo>
                  <a:pt x="6365" y="6231"/>
                </a:lnTo>
                <a:lnTo>
                  <a:pt x="6365" y="6798"/>
                </a:lnTo>
                <a:cubicBezTo>
                  <a:pt x="6365" y="6987"/>
                  <a:pt x="6207" y="7145"/>
                  <a:pt x="6018" y="7145"/>
                </a:cubicBezTo>
                <a:cubicBezTo>
                  <a:pt x="5829" y="7145"/>
                  <a:pt x="5672" y="6987"/>
                  <a:pt x="5672" y="6798"/>
                </a:cubicBezTo>
                <a:lnTo>
                  <a:pt x="5672" y="6231"/>
                </a:lnTo>
                <a:lnTo>
                  <a:pt x="6018" y="5884"/>
                </a:lnTo>
                <a:close/>
                <a:moveTo>
                  <a:pt x="9893" y="5727"/>
                </a:moveTo>
                <a:cubicBezTo>
                  <a:pt x="10334" y="5727"/>
                  <a:pt x="10744" y="6105"/>
                  <a:pt x="10744" y="6578"/>
                </a:cubicBezTo>
                <a:lnTo>
                  <a:pt x="10744" y="6798"/>
                </a:lnTo>
                <a:lnTo>
                  <a:pt x="10712" y="6798"/>
                </a:lnTo>
                <a:cubicBezTo>
                  <a:pt x="10712" y="6987"/>
                  <a:pt x="10555" y="7145"/>
                  <a:pt x="10334" y="7145"/>
                </a:cubicBezTo>
                <a:cubicBezTo>
                  <a:pt x="9043" y="7145"/>
                  <a:pt x="7814" y="6641"/>
                  <a:pt x="6932" y="5727"/>
                </a:cubicBezTo>
                <a:close/>
                <a:moveTo>
                  <a:pt x="5136" y="5758"/>
                </a:moveTo>
                <a:cubicBezTo>
                  <a:pt x="4254" y="6672"/>
                  <a:pt x="3025" y="7176"/>
                  <a:pt x="1734" y="7176"/>
                </a:cubicBezTo>
                <a:cubicBezTo>
                  <a:pt x="1513" y="7145"/>
                  <a:pt x="1355" y="6987"/>
                  <a:pt x="1355" y="6798"/>
                </a:cubicBezTo>
                <a:lnTo>
                  <a:pt x="1355" y="6578"/>
                </a:lnTo>
                <a:cubicBezTo>
                  <a:pt x="1355" y="6357"/>
                  <a:pt x="1450" y="6168"/>
                  <a:pt x="1607" y="6010"/>
                </a:cubicBezTo>
                <a:cubicBezTo>
                  <a:pt x="1765" y="5853"/>
                  <a:pt x="1986" y="5758"/>
                  <a:pt x="2206" y="5758"/>
                </a:cubicBezTo>
                <a:close/>
                <a:moveTo>
                  <a:pt x="4616" y="1"/>
                </a:moveTo>
                <a:cubicBezTo>
                  <a:pt x="4522" y="1"/>
                  <a:pt x="4427" y="40"/>
                  <a:pt x="4348" y="119"/>
                </a:cubicBezTo>
                <a:cubicBezTo>
                  <a:pt x="4191" y="277"/>
                  <a:pt x="4191" y="466"/>
                  <a:pt x="4348" y="655"/>
                </a:cubicBezTo>
                <a:lnTo>
                  <a:pt x="4947" y="1222"/>
                </a:lnTo>
                <a:cubicBezTo>
                  <a:pt x="4726" y="1505"/>
                  <a:pt x="4600" y="1820"/>
                  <a:pt x="4600" y="2167"/>
                </a:cubicBezTo>
                <a:cubicBezTo>
                  <a:pt x="4600" y="2639"/>
                  <a:pt x="4821" y="3049"/>
                  <a:pt x="5199" y="3333"/>
                </a:cubicBezTo>
                <a:cubicBezTo>
                  <a:pt x="5105" y="3427"/>
                  <a:pt x="5073" y="3522"/>
                  <a:pt x="5042" y="3679"/>
                </a:cubicBezTo>
                <a:cubicBezTo>
                  <a:pt x="3939" y="2734"/>
                  <a:pt x="2521" y="2167"/>
                  <a:pt x="1040" y="2167"/>
                </a:cubicBezTo>
                <a:cubicBezTo>
                  <a:pt x="473" y="2167"/>
                  <a:pt x="1" y="2639"/>
                  <a:pt x="1" y="3238"/>
                </a:cubicBezTo>
                <a:lnTo>
                  <a:pt x="1" y="4152"/>
                </a:lnTo>
                <a:cubicBezTo>
                  <a:pt x="1" y="4845"/>
                  <a:pt x="410" y="5412"/>
                  <a:pt x="1009" y="5632"/>
                </a:cubicBezTo>
                <a:cubicBezTo>
                  <a:pt x="820" y="5916"/>
                  <a:pt x="694" y="6231"/>
                  <a:pt x="694" y="6578"/>
                </a:cubicBezTo>
                <a:lnTo>
                  <a:pt x="694" y="6798"/>
                </a:lnTo>
                <a:cubicBezTo>
                  <a:pt x="694" y="7365"/>
                  <a:pt x="1166" y="7838"/>
                  <a:pt x="1765" y="7838"/>
                </a:cubicBezTo>
                <a:cubicBezTo>
                  <a:pt x="2931" y="7838"/>
                  <a:pt x="4033" y="7491"/>
                  <a:pt x="4979" y="6830"/>
                </a:cubicBezTo>
                <a:cubicBezTo>
                  <a:pt x="4979" y="7271"/>
                  <a:pt x="5294" y="7649"/>
                  <a:pt x="5703" y="7806"/>
                </a:cubicBezTo>
                <a:lnTo>
                  <a:pt x="5703" y="11839"/>
                </a:lnTo>
                <a:cubicBezTo>
                  <a:pt x="5703" y="12028"/>
                  <a:pt x="5861" y="12185"/>
                  <a:pt x="6050" y="12185"/>
                </a:cubicBezTo>
                <a:cubicBezTo>
                  <a:pt x="6239" y="12185"/>
                  <a:pt x="6396" y="12028"/>
                  <a:pt x="6396" y="11839"/>
                </a:cubicBezTo>
                <a:lnTo>
                  <a:pt x="6396" y="7806"/>
                </a:lnTo>
                <a:cubicBezTo>
                  <a:pt x="6806" y="7649"/>
                  <a:pt x="7121" y="7302"/>
                  <a:pt x="7121" y="6830"/>
                </a:cubicBezTo>
                <a:cubicBezTo>
                  <a:pt x="8066" y="7491"/>
                  <a:pt x="9200" y="7838"/>
                  <a:pt x="10334" y="7838"/>
                </a:cubicBezTo>
                <a:cubicBezTo>
                  <a:pt x="10933" y="7838"/>
                  <a:pt x="11406" y="7365"/>
                  <a:pt x="11406" y="6798"/>
                </a:cubicBezTo>
                <a:lnTo>
                  <a:pt x="11406" y="6578"/>
                </a:lnTo>
                <a:cubicBezTo>
                  <a:pt x="11406" y="6231"/>
                  <a:pt x="11280" y="5916"/>
                  <a:pt x="11090" y="5632"/>
                </a:cubicBezTo>
                <a:cubicBezTo>
                  <a:pt x="11689" y="5443"/>
                  <a:pt x="12130" y="4845"/>
                  <a:pt x="12130" y="4152"/>
                </a:cubicBezTo>
                <a:lnTo>
                  <a:pt x="12130" y="3238"/>
                </a:lnTo>
                <a:cubicBezTo>
                  <a:pt x="12130" y="2639"/>
                  <a:pt x="11658" y="2167"/>
                  <a:pt x="11059" y="2167"/>
                </a:cubicBezTo>
                <a:cubicBezTo>
                  <a:pt x="9610" y="2167"/>
                  <a:pt x="8129" y="2734"/>
                  <a:pt x="7089" y="3679"/>
                </a:cubicBezTo>
                <a:cubicBezTo>
                  <a:pt x="7058" y="3553"/>
                  <a:pt x="6995" y="3427"/>
                  <a:pt x="6932" y="3333"/>
                </a:cubicBezTo>
                <a:cubicBezTo>
                  <a:pt x="7278" y="3049"/>
                  <a:pt x="7530" y="2639"/>
                  <a:pt x="7530" y="2167"/>
                </a:cubicBezTo>
                <a:cubicBezTo>
                  <a:pt x="7530" y="1820"/>
                  <a:pt x="7404" y="1505"/>
                  <a:pt x="7152" y="1222"/>
                </a:cubicBezTo>
                <a:lnTo>
                  <a:pt x="7751" y="655"/>
                </a:lnTo>
                <a:cubicBezTo>
                  <a:pt x="7908" y="466"/>
                  <a:pt x="7908" y="277"/>
                  <a:pt x="7751" y="119"/>
                </a:cubicBezTo>
                <a:cubicBezTo>
                  <a:pt x="7672" y="40"/>
                  <a:pt x="7586" y="1"/>
                  <a:pt x="7499" y="1"/>
                </a:cubicBezTo>
                <a:cubicBezTo>
                  <a:pt x="7412" y="1"/>
                  <a:pt x="7326" y="40"/>
                  <a:pt x="7247" y="119"/>
                </a:cubicBezTo>
                <a:lnTo>
                  <a:pt x="6522" y="844"/>
                </a:lnTo>
                <a:cubicBezTo>
                  <a:pt x="6365" y="812"/>
                  <a:pt x="6207" y="749"/>
                  <a:pt x="6050" y="749"/>
                </a:cubicBezTo>
                <a:cubicBezTo>
                  <a:pt x="5892" y="749"/>
                  <a:pt x="5735" y="812"/>
                  <a:pt x="5577" y="844"/>
                </a:cubicBezTo>
                <a:lnTo>
                  <a:pt x="4884" y="119"/>
                </a:lnTo>
                <a:cubicBezTo>
                  <a:pt x="4805" y="40"/>
                  <a:pt x="4711" y="1"/>
                  <a:pt x="46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13" name="Google Shape;11913;p72"/>
          <p:cNvGrpSpPr/>
          <p:nvPr/>
        </p:nvGrpSpPr>
        <p:grpSpPr>
          <a:xfrm>
            <a:off x="1471646" y="2510683"/>
            <a:ext cx="298730" cy="340063"/>
            <a:chOff x="-20904875" y="2788575"/>
            <a:chExt cx="267775" cy="304825"/>
          </a:xfrm>
        </p:grpSpPr>
        <p:sp>
          <p:nvSpPr>
            <p:cNvPr id="11914" name="Google Shape;11914;p72"/>
            <p:cNvSpPr/>
            <p:nvPr/>
          </p:nvSpPr>
          <p:spPr>
            <a:xfrm>
              <a:off x="-20904875" y="2788575"/>
              <a:ext cx="267775" cy="304825"/>
            </a:xfrm>
            <a:custGeom>
              <a:avLst/>
              <a:gdLst/>
              <a:ahLst/>
              <a:cxnLst/>
              <a:rect l="l" t="t" r="r" b="b"/>
              <a:pathLst>
                <a:path w="10711" h="12193" extrusionOk="0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5" name="Google Shape;11915;p72"/>
            <p:cNvSpPr/>
            <p:nvPr/>
          </p:nvSpPr>
          <p:spPr>
            <a:xfrm>
              <a:off x="-20788300" y="2842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6" name="Google Shape;11916;p72"/>
          <p:cNvGrpSpPr/>
          <p:nvPr/>
        </p:nvGrpSpPr>
        <p:grpSpPr>
          <a:xfrm>
            <a:off x="3581724" y="2097812"/>
            <a:ext cx="258373" cy="338334"/>
            <a:chOff x="-19006700" y="2434925"/>
            <a:chExt cx="231600" cy="303275"/>
          </a:xfrm>
        </p:grpSpPr>
        <p:sp>
          <p:nvSpPr>
            <p:cNvPr id="11917" name="Google Shape;11917;p72"/>
            <p:cNvSpPr/>
            <p:nvPr/>
          </p:nvSpPr>
          <p:spPr>
            <a:xfrm>
              <a:off x="-18906675" y="2552275"/>
              <a:ext cx="36275" cy="44150"/>
            </a:xfrm>
            <a:custGeom>
              <a:avLst/>
              <a:gdLst/>
              <a:ahLst/>
              <a:cxnLst/>
              <a:rect l="l" t="t" r="r" b="b"/>
              <a:pathLst>
                <a:path w="1451" h="1766" extrusionOk="0">
                  <a:moveTo>
                    <a:pt x="1000" y="0"/>
                  </a:moveTo>
                  <a:cubicBezTo>
                    <a:pt x="853" y="0"/>
                    <a:pt x="718" y="108"/>
                    <a:pt x="694" y="253"/>
                  </a:cubicBezTo>
                  <a:cubicBezTo>
                    <a:pt x="641" y="95"/>
                    <a:pt x="478" y="25"/>
                    <a:pt x="334" y="25"/>
                  </a:cubicBezTo>
                  <a:cubicBezTo>
                    <a:pt x="306" y="25"/>
                    <a:pt x="279" y="27"/>
                    <a:pt x="253" y="32"/>
                  </a:cubicBezTo>
                  <a:cubicBezTo>
                    <a:pt x="64" y="95"/>
                    <a:pt x="1" y="316"/>
                    <a:pt x="32" y="473"/>
                  </a:cubicBezTo>
                  <a:lnTo>
                    <a:pt x="284" y="1513"/>
                  </a:lnTo>
                  <a:cubicBezTo>
                    <a:pt x="347" y="1671"/>
                    <a:pt x="505" y="1765"/>
                    <a:pt x="663" y="1765"/>
                  </a:cubicBezTo>
                  <a:cubicBezTo>
                    <a:pt x="820" y="1765"/>
                    <a:pt x="946" y="1671"/>
                    <a:pt x="1009" y="1513"/>
                  </a:cubicBezTo>
                  <a:lnTo>
                    <a:pt x="1356" y="473"/>
                  </a:lnTo>
                  <a:cubicBezTo>
                    <a:pt x="1450" y="253"/>
                    <a:pt x="1324" y="64"/>
                    <a:pt x="1135" y="32"/>
                  </a:cubicBezTo>
                  <a:cubicBezTo>
                    <a:pt x="1091" y="10"/>
                    <a:pt x="1045" y="0"/>
                    <a:pt x="10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8" name="Google Shape;11918;p72"/>
            <p:cNvSpPr/>
            <p:nvPr/>
          </p:nvSpPr>
          <p:spPr>
            <a:xfrm>
              <a:off x="-18935800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9" name="Google Shape;11919;p72"/>
            <p:cNvSpPr/>
            <p:nvPr/>
          </p:nvSpPr>
          <p:spPr>
            <a:xfrm>
              <a:off x="-18864125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0" name="Google Shape;11920;p72"/>
            <p:cNvSpPr/>
            <p:nvPr/>
          </p:nvSpPr>
          <p:spPr>
            <a:xfrm>
              <a:off x="-19006700" y="2434925"/>
              <a:ext cx="231600" cy="303275"/>
            </a:xfrm>
            <a:custGeom>
              <a:avLst/>
              <a:gdLst/>
              <a:ahLst/>
              <a:cxnLst/>
              <a:rect l="l" t="t" r="r" b="b"/>
              <a:pathLst>
                <a:path w="9264" h="12131" extrusionOk="0">
                  <a:moveTo>
                    <a:pt x="6302" y="757"/>
                  </a:moveTo>
                  <a:cubicBezTo>
                    <a:pt x="6774" y="851"/>
                    <a:pt x="7089" y="1292"/>
                    <a:pt x="7089" y="1765"/>
                  </a:cubicBezTo>
                  <a:lnTo>
                    <a:pt x="7089" y="2521"/>
                  </a:lnTo>
                  <a:cubicBezTo>
                    <a:pt x="6774" y="2269"/>
                    <a:pt x="6428" y="2175"/>
                    <a:pt x="6018" y="2175"/>
                  </a:cubicBezTo>
                  <a:cubicBezTo>
                    <a:pt x="5451" y="2175"/>
                    <a:pt x="4916" y="2427"/>
                    <a:pt x="4601" y="2868"/>
                  </a:cubicBezTo>
                  <a:cubicBezTo>
                    <a:pt x="4285" y="2427"/>
                    <a:pt x="3781" y="2175"/>
                    <a:pt x="3183" y="2175"/>
                  </a:cubicBezTo>
                  <a:cubicBezTo>
                    <a:pt x="2805" y="2175"/>
                    <a:pt x="2395" y="2269"/>
                    <a:pt x="2143" y="2521"/>
                  </a:cubicBezTo>
                  <a:lnTo>
                    <a:pt x="2143" y="1765"/>
                  </a:lnTo>
                  <a:cubicBezTo>
                    <a:pt x="2143" y="1261"/>
                    <a:pt x="2458" y="851"/>
                    <a:pt x="2931" y="757"/>
                  </a:cubicBezTo>
                  <a:cubicBezTo>
                    <a:pt x="3088" y="1135"/>
                    <a:pt x="3466" y="1418"/>
                    <a:pt x="3907" y="1418"/>
                  </a:cubicBezTo>
                  <a:lnTo>
                    <a:pt x="5325" y="1418"/>
                  </a:lnTo>
                  <a:cubicBezTo>
                    <a:pt x="5766" y="1418"/>
                    <a:pt x="6144" y="1135"/>
                    <a:pt x="6302" y="757"/>
                  </a:cubicBezTo>
                  <a:close/>
                  <a:moveTo>
                    <a:pt x="6050" y="2899"/>
                  </a:moveTo>
                  <a:cubicBezTo>
                    <a:pt x="6617" y="2899"/>
                    <a:pt x="7089" y="3372"/>
                    <a:pt x="7089" y="3970"/>
                  </a:cubicBezTo>
                  <a:lnTo>
                    <a:pt x="7089" y="4695"/>
                  </a:lnTo>
                  <a:cubicBezTo>
                    <a:pt x="7089" y="6050"/>
                    <a:pt x="5987" y="7152"/>
                    <a:pt x="4632" y="7152"/>
                  </a:cubicBezTo>
                  <a:cubicBezTo>
                    <a:pt x="3246" y="7152"/>
                    <a:pt x="2143" y="6050"/>
                    <a:pt x="2143" y="4695"/>
                  </a:cubicBezTo>
                  <a:lnTo>
                    <a:pt x="2143" y="3970"/>
                  </a:lnTo>
                  <a:cubicBezTo>
                    <a:pt x="2143" y="3372"/>
                    <a:pt x="2616" y="2899"/>
                    <a:pt x="3183" y="2899"/>
                  </a:cubicBezTo>
                  <a:cubicBezTo>
                    <a:pt x="3781" y="2899"/>
                    <a:pt x="4254" y="3372"/>
                    <a:pt x="4254" y="3970"/>
                  </a:cubicBezTo>
                  <a:cubicBezTo>
                    <a:pt x="4254" y="4159"/>
                    <a:pt x="4411" y="4317"/>
                    <a:pt x="4632" y="4317"/>
                  </a:cubicBezTo>
                  <a:cubicBezTo>
                    <a:pt x="4821" y="4317"/>
                    <a:pt x="4979" y="4159"/>
                    <a:pt x="4979" y="3970"/>
                  </a:cubicBezTo>
                  <a:cubicBezTo>
                    <a:pt x="4979" y="3372"/>
                    <a:pt x="5451" y="2899"/>
                    <a:pt x="6050" y="2899"/>
                  </a:cubicBezTo>
                  <a:close/>
                  <a:moveTo>
                    <a:pt x="7121" y="7152"/>
                  </a:moveTo>
                  <a:cubicBezTo>
                    <a:pt x="7909" y="7152"/>
                    <a:pt x="8539" y="7782"/>
                    <a:pt x="8539" y="8570"/>
                  </a:cubicBezTo>
                  <a:lnTo>
                    <a:pt x="8539" y="9956"/>
                  </a:lnTo>
                  <a:cubicBezTo>
                    <a:pt x="8129" y="9799"/>
                    <a:pt x="7846" y="9421"/>
                    <a:pt x="7846" y="8948"/>
                  </a:cubicBezTo>
                  <a:cubicBezTo>
                    <a:pt x="7846" y="8728"/>
                    <a:pt x="7688" y="8570"/>
                    <a:pt x="7499" y="8570"/>
                  </a:cubicBezTo>
                  <a:cubicBezTo>
                    <a:pt x="7278" y="8570"/>
                    <a:pt x="7121" y="8728"/>
                    <a:pt x="7121" y="8948"/>
                  </a:cubicBezTo>
                  <a:cubicBezTo>
                    <a:pt x="7121" y="9799"/>
                    <a:pt x="7751" y="10523"/>
                    <a:pt x="8539" y="10681"/>
                  </a:cubicBezTo>
                  <a:lnTo>
                    <a:pt x="8539" y="11405"/>
                  </a:lnTo>
                  <a:cubicBezTo>
                    <a:pt x="6963" y="11405"/>
                    <a:pt x="5703" y="10114"/>
                    <a:pt x="5703" y="8570"/>
                  </a:cubicBezTo>
                  <a:cubicBezTo>
                    <a:pt x="5703" y="7782"/>
                    <a:pt x="6333" y="7152"/>
                    <a:pt x="7121" y="7152"/>
                  </a:cubicBezTo>
                  <a:close/>
                  <a:moveTo>
                    <a:pt x="2868" y="7373"/>
                  </a:moveTo>
                  <a:cubicBezTo>
                    <a:pt x="3435" y="7719"/>
                    <a:pt x="4033" y="7908"/>
                    <a:pt x="4664" y="7908"/>
                  </a:cubicBezTo>
                  <a:cubicBezTo>
                    <a:pt x="4821" y="7908"/>
                    <a:pt x="4979" y="7908"/>
                    <a:pt x="5168" y="7877"/>
                  </a:cubicBezTo>
                  <a:lnTo>
                    <a:pt x="5168" y="7877"/>
                  </a:lnTo>
                  <a:cubicBezTo>
                    <a:pt x="5073" y="8097"/>
                    <a:pt x="5042" y="8349"/>
                    <a:pt x="5042" y="8633"/>
                  </a:cubicBezTo>
                  <a:cubicBezTo>
                    <a:pt x="5042" y="9799"/>
                    <a:pt x="5609" y="10838"/>
                    <a:pt x="6459" y="11468"/>
                  </a:cubicBezTo>
                  <a:lnTo>
                    <a:pt x="5357" y="11468"/>
                  </a:lnTo>
                  <a:cubicBezTo>
                    <a:pt x="3970" y="11468"/>
                    <a:pt x="2868" y="10334"/>
                    <a:pt x="2868" y="8980"/>
                  </a:cubicBezTo>
                  <a:lnTo>
                    <a:pt x="2868" y="7373"/>
                  </a:lnTo>
                  <a:close/>
                  <a:moveTo>
                    <a:pt x="3246" y="1"/>
                  </a:moveTo>
                  <a:cubicBezTo>
                    <a:pt x="2238" y="1"/>
                    <a:pt x="1450" y="788"/>
                    <a:pt x="1450" y="1765"/>
                  </a:cubicBezTo>
                  <a:lnTo>
                    <a:pt x="1450" y="4695"/>
                  </a:lnTo>
                  <a:cubicBezTo>
                    <a:pt x="1450" y="5420"/>
                    <a:pt x="1734" y="6144"/>
                    <a:pt x="2175" y="6680"/>
                  </a:cubicBezTo>
                  <a:lnTo>
                    <a:pt x="2175" y="8948"/>
                  </a:lnTo>
                  <a:cubicBezTo>
                    <a:pt x="2175" y="9956"/>
                    <a:pt x="2647" y="10838"/>
                    <a:pt x="3340" y="11405"/>
                  </a:cubicBezTo>
                  <a:lnTo>
                    <a:pt x="2017" y="11405"/>
                  </a:lnTo>
                  <a:lnTo>
                    <a:pt x="1387" y="10208"/>
                  </a:lnTo>
                  <a:cubicBezTo>
                    <a:pt x="1319" y="10094"/>
                    <a:pt x="1184" y="10013"/>
                    <a:pt x="1055" y="10013"/>
                  </a:cubicBezTo>
                  <a:cubicBezTo>
                    <a:pt x="1006" y="10013"/>
                    <a:pt x="958" y="10025"/>
                    <a:pt x="914" y="10051"/>
                  </a:cubicBezTo>
                  <a:cubicBezTo>
                    <a:pt x="757" y="10114"/>
                    <a:pt x="662" y="10366"/>
                    <a:pt x="757" y="10523"/>
                  </a:cubicBezTo>
                  <a:lnTo>
                    <a:pt x="1229" y="11405"/>
                  </a:lnTo>
                  <a:lnTo>
                    <a:pt x="347" y="11405"/>
                  </a:lnTo>
                  <a:cubicBezTo>
                    <a:pt x="158" y="11405"/>
                    <a:pt x="1" y="11563"/>
                    <a:pt x="1" y="11783"/>
                  </a:cubicBezTo>
                  <a:cubicBezTo>
                    <a:pt x="1" y="11973"/>
                    <a:pt x="158" y="12130"/>
                    <a:pt x="347" y="12130"/>
                  </a:cubicBezTo>
                  <a:lnTo>
                    <a:pt x="8917" y="12130"/>
                  </a:lnTo>
                  <a:cubicBezTo>
                    <a:pt x="9106" y="12130"/>
                    <a:pt x="9263" y="11973"/>
                    <a:pt x="9263" y="11783"/>
                  </a:cubicBezTo>
                  <a:lnTo>
                    <a:pt x="9263" y="8633"/>
                  </a:lnTo>
                  <a:cubicBezTo>
                    <a:pt x="9263" y="7467"/>
                    <a:pt x="8381" y="6585"/>
                    <a:pt x="7278" y="6459"/>
                  </a:cubicBezTo>
                  <a:cubicBezTo>
                    <a:pt x="7657" y="5955"/>
                    <a:pt x="7846" y="5325"/>
                    <a:pt x="7846" y="4695"/>
                  </a:cubicBezTo>
                  <a:lnTo>
                    <a:pt x="7846" y="1765"/>
                  </a:lnTo>
                  <a:cubicBezTo>
                    <a:pt x="7846" y="788"/>
                    <a:pt x="7058" y="1"/>
                    <a:pt x="6081" y="1"/>
                  </a:cubicBezTo>
                  <a:cubicBezTo>
                    <a:pt x="5861" y="1"/>
                    <a:pt x="5703" y="158"/>
                    <a:pt x="5703" y="347"/>
                  </a:cubicBezTo>
                  <a:cubicBezTo>
                    <a:pt x="5703" y="536"/>
                    <a:pt x="5546" y="694"/>
                    <a:pt x="5357" y="694"/>
                  </a:cubicBezTo>
                  <a:lnTo>
                    <a:pt x="3939" y="694"/>
                  </a:lnTo>
                  <a:cubicBezTo>
                    <a:pt x="3750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21" name="Google Shape;11921;p72"/>
          <p:cNvSpPr/>
          <p:nvPr/>
        </p:nvSpPr>
        <p:spPr>
          <a:xfrm>
            <a:off x="3540734" y="2511232"/>
            <a:ext cx="339198" cy="339198"/>
          </a:xfrm>
          <a:custGeom>
            <a:avLst/>
            <a:gdLst/>
            <a:ahLst/>
            <a:cxnLst/>
            <a:rect l="l" t="t" r="r" b="b"/>
            <a:pathLst>
              <a:path w="12162" h="12162" extrusionOk="0">
                <a:moveTo>
                  <a:pt x="1072" y="3561"/>
                </a:moveTo>
                <a:cubicBezTo>
                  <a:pt x="1229" y="3561"/>
                  <a:pt x="1418" y="3813"/>
                  <a:pt x="1418" y="4254"/>
                </a:cubicBezTo>
                <a:cubicBezTo>
                  <a:pt x="1418" y="4695"/>
                  <a:pt x="1229" y="4979"/>
                  <a:pt x="1072" y="4979"/>
                </a:cubicBezTo>
                <a:cubicBezTo>
                  <a:pt x="914" y="4979"/>
                  <a:pt x="694" y="4695"/>
                  <a:pt x="694" y="4254"/>
                </a:cubicBezTo>
                <a:cubicBezTo>
                  <a:pt x="694" y="3813"/>
                  <a:pt x="914" y="3561"/>
                  <a:pt x="1072" y="3561"/>
                </a:cubicBezTo>
                <a:close/>
                <a:moveTo>
                  <a:pt x="4632" y="3561"/>
                </a:moveTo>
                <a:cubicBezTo>
                  <a:pt x="4821" y="3561"/>
                  <a:pt x="5010" y="3813"/>
                  <a:pt x="5010" y="4254"/>
                </a:cubicBezTo>
                <a:cubicBezTo>
                  <a:pt x="5010" y="4695"/>
                  <a:pt x="4758" y="4979"/>
                  <a:pt x="4632" y="4979"/>
                </a:cubicBezTo>
                <a:cubicBezTo>
                  <a:pt x="4474" y="4979"/>
                  <a:pt x="4285" y="4695"/>
                  <a:pt x="4285" y="4254"/>
                </a:cubicBezTo>
                <a:cubicBezTo>
                  <a:pt x="4285" y="3813"/>
                  <a:pt x="4474" y="3561"/>
                  <a:pt x="4632" y="3561"/>
                </a:cubicBezTo>
                <a:close/>
                <a:moveTo>
                  <a:pt x="2836" y="2080"/>
                </a:moveTo>
                <a:cubicBezTo>
                  <a:pt x="3466" y="2080"/>
                  <a:pt x="4065" y="2395"/>
                  <a:pt x="4443" y="2836"/>
                </a:cubicBezTo>
                <a:cubicBezTo>
                  <a:pt x="3939" y="2962"/>
                  <a:pt x="3529" y="3498"/>
                  <a:pt x="3529" y="4254"/>
                </a:cubicBezTo>
                <a:cubicBezTo>
                  <a:pt x="3529" y="4979"/>
                  <a:pt x="3939" y="5546"/>
                  <a:pt x="4443" y="5672"/>
                </a:cubicBezTo>
                <a:cubicBezTo>
                  <a:pt x="4065" y="6113"/>
                  <a:pt x="3466" y="6428"/>
                  <a:pt x="2836" y="6428"/>
                </a:cubicBezTo>
                <a:cubicBezTo>
                  <a:pt x="2206" y="6428"/>
                  <a:pt x="1607" y="6144"/>
                  <a:pt x="1229" y="5672"/>
                </a:cubicBezTo>
                <a:cubicBezTo>
                  <a:pt x="1733" y="5546"/>
                  <a:pt x="2143" y="5010"/>
                  <a:pt x="2143" y="4254"/>
                </a:cubicBezTo>
                <a:cubicBezTo>
                  <a:pt x="2143" y="3561"/>
                  <a:pt x="1733" y="2962"/>
                  <a:pt x="1229" y="2836"/>
                </a:cubicBezTo>
                <a:cubicBezTo>
                  <a:pt x="1607" y="2395"/>
                  <a:pt x="2206" y="2080"/>
                  <a:pt x="2836" y="2080"/>
                </a:cubicBezTo>
                <a:close/>
                <a:moveTo>
                  <a:pt x="11090" y="6459"/>
                </a:moveTo>
                <a:cubicBezTo>
                  <a:pt x="11311" y="6459"/>
                  <a:pt x="11468" y="6617"/>
                  <a:pt x="11468" y="6806"/>
                </a:cubicBezTo>
                <a:cubicBezTo>
                  <a:pt x="11468" y="7027"/>
                  <a:pt x="11311" y="7184"/>
                  <a:pt x="11090" y="7184"/>
                </a:cubicBezTo>
                <a:cubicBezTo>
                  <a:pt x="10901" y="7184"/>
                  <a:pt x="10744" y="7027"/>
                  <a:pt x="10744" y="6806"/>
                </a:cubicBezTo>
                <a:cubicBezTo>
                  <a:pt x="10744" y="6617"/>
                  <a:pt x="10901" y="6459"/>
                  <a:pt x="11090" y="6459"/>
                </a:cubicBezTo>
                <a:close/>
                <a:moveTo>
                  <a:pt x="4222" y="6774"/>
                </a:moveTo>
                <a:cubicBezTo>
                  <a:pt x="4254" y="6901"/>
                  <a:pt x="4285" y="7058"/>
                  <a:pt x="4285" y="7184"/>
                </a:cubicBezTo>
                <a:cubicBezTo>
                  <a:pt x="4285" y="7972"/>
                  <a:pt x="3655" y="8602"/>
                  <a:pt x="2868" y="8602"/>
                </a:cubicBezTo>
                <a:cubicBezTo>
                  <a:pt x="2080" y="8539"/>
                  <a:pt x="1418" y="7909"/>
                  <a:pt x="1418" y="7121"/>
                </a:cubicBezTo>
                <a:cubicBezTo>
                  <a:pt x="1418" y="7027"/>
                  <a:pt x="1418" y="6901"/>
                  <a:pt x="1450" y="6774"/>
                </a:cubicBezTo>
                <a:cubicBezTo>
                  <a:pt x="1859" y="7027"/>
                  <a:pt x="2332" y="7121"/>
                  <a:pt x="2836" y="7121"/>
                </a:cubicBezTo>
                <a:cubicBezTo>
                  <a:pt x="3340" y="7121"/>
                  <a:pt x="3813" y="7027"/>
                  <a:pt x="4222" y="6774"/>
                </a:cubicBezTo>
                <a:close/>
                <a:moveTo>
                  <a:pt x="10744" y="7877"/>
                </a:moveTo>
                <a:cubicBezTo>
                  <a:pt x="11153" y="7877"/>
                  <a:pt x="11468" y="8192"/>
                  <a:pt x="11468" y="8602"/>
                </a:cubicBezTo>
                <a:cubicBezTo>
                  <a:pt x="11468" y="8980"/>
                  <a:pt x="11153" y="9295"/>
                  <a:pt x="10744" y="9295"/>
                </a:cubicBezTo>
                <a:cubicBezTo>
                  <a:pt x="10618" y="8917"/>
                  <a:pt x="10397" y="8539"/>
                  <a:pt x="10114" y="8287"/>
                </a:cubicBezTo>
                <a:cubicBezTo>
                  <a:pt x="10240" y="8035"/>
                  <a:pt x="10492" y="7877"/>
                  <a:pt x="10744" y="7877"/>
                </a:cubicBezTo>
                <a:close/>
                <a:moveTo>
                  <a:pt x="8979" y="8539"/>
                </a:moveTo>
                <a:cubicBezTo>
                  <a:pt x="9578" y="8539"/>
                  <a:pt x="10051" y="9011"/>
                  <a:pt x="10051" y="9610"/>
                </a:cubicBezTo>
                <a:cubicBezTo>
                  <a:pt x="10051" y="10240"/>
                  <a:pt x="9578" y="10713"/>
                  <a:pt x="8979" y="10713"/>
                </a:cubicBezTo>
                <a:cubicBezTo>
                  <a:pt x="8822" y="10713"/>
                  <a:pt x="8664" y="10681"/>
                  <a:pt x="8538" y="10650"/>
                </a:cubicBezTo>
                <a:cubicBezTo>
                  <a:pt x="8570" y="10429"/>
                  <a:pt x="8633" y="10240"/>
                  <a:pt x="8633" y="10019"/>
                </a:cubicBezTo>
                <a:cubicBezTo>
                  <a:pt x="8633" y="9578"/>
                  <a:pt x="8507" y="9169"/>
                  <a:pt x="8255" y="8822"/>
                </a:cubicBezTo>
                <a:cubicBezTo>
                  <a:pt x="8475" y="8665"/>
                  <a:pt x="8696" y="8539"/>
                  <a:pt x="8979" y="8539"/>
                </a:cubicBezTo>
                <a:close/>
                <a:moveTo>
                  <a:pt x="4852" y="8003"/>
                </a:moveTo>
                <a:cubicBezTo>
                  <a:pt x="5356" y="8224"/>
                  <a:pt x="5734" y="8759"/>
                  <a:pt x="5734" y="9326"/>
                </a:cubicBezTo>
                <a:cubicBezTo>
                  <a:pt x="5734" y="10114"/>
                  <a:pt x="5104" y="10744"/>
                  <a:pt x="4317" y="10744"/>
                </a:cubicBezTo>
                <a:cubicBezTo>
                  <a:pt x="3529" y="10713"/>
                  <a:pt x="2868" y="10083"/>
                  <a:pt x="2868" y="9295"/>
                </a:cubicBezTo>
                <a:cubicBezTo>
                  <a:pt x="3781" y="9295"/>
                  <a:pt x="4537" y="8759"/>
                  <a:pt x="4852" y="8003"/>
                </a:cubicBezTo>
                <a:close/>
                <a:moveTo>
                  <a:pt x="6459" y="8633"/>
                </a:moveTo>
                <a:cubicBezTo>
                  <a:pt x="7247" y="8633"/>
                  <a:pt x="7877" y="9263"/>
                  <a:pt x="7877" y="10051"/>
                </a:cubicBezTo>
                <a:cubicBezTo>
                  <a:pt x="7877" y="10807"/>
                  <a:pt x="7247" y="11469"/>
                  <a:pt x="6459" y="11469"/>
                </a:cubicBezTo>
                <a:cubicBezTo>
                  <a:pt x="6113" y="11469"/>
                  <a:pt x="5734" y="11343"/>
                  <a:pt x="5514" y="11122"/>
                </a:cubicBezTo>
                <a:cubicBezTo>
                  <a:pt x="6113" y="10713"/>
                  <a:pt x="6459" y="10083"/>
                  <a:pt x="6459" y="9326"/>
                </a:cubicBezTo>
                <a:cubicBezTo>
                  <a:pt x="6459" y="9106"/>
                  <a:pt x="6428" y="8854"/>
                  <a:pt x="6333" y="8633"/>
                </a:cubicBezTo>
                <a:close/>
                <a:moveTo>
                  <a:pt x="1418" y="1"/>
                </a:moveTo>
                <a:cubicBezTo>
                  <a:pt x="631" y="1"/>
                  <a:pt x="1" y="631"/>
                  <a:pt x="1" y="1419"/>
                </a:cubicBezTo>
                <a:cubicBezTo>
                  <a:pt x="1" y="1891"/>
                  <a:pt x="221" y="2269"/>
                  <a:pt x="599" y="2553"/>
                </a:cubicBezTo>
                <a:cubicBezTo>
                  <a:pt x="221" y="3025"/>
                  <a:pt x="1" y="3624"/>
                  <a:pt x="1" y="4254"/>
                </a:cubicBezTo>
                <a:cubicBezTo>
                  <a:pt x="1" y="5042"/>
                  <a:pt x="316" y="5798"/>
                  <a:pt x="851" y="6302"/>
                </a:cubicBezTo>
                <a:cubicBezTo>
                  <a:pt x="757" y="6554"/>
                  <a:pt x="694" y="6806"/>
                  <a:pt x="694" y="7090"/>
                </a:cubicBezTo>
                <a:cubicBezTo>
                  <a:pt x="694" y="8035"/>
                  <a:pt x="1324" y="8822"/>
                  <a:pt x="2174" y="9137"/>
                </a:cubicBezTo>
                <a:lnTo>
                  <a:pt x="2174" y="9263"/>
                </a:lnTo>
                <a:cubicBezTo>
                  <a:pt x="2174" y="10429"/>
                  <a:pt x="3151" y="11437"/>
                  <a:pt x="4317" y="11437"/>
                </a:cubicBezTo>
                <a:cubicBezTo>
                  <a:pt x="4474" y="11437"/>
                  <a:pt x="4695" y="11374"/>
                  <a:pt x="4852" y="11374"/>
                </a:cubicBezTo>
                <a:cubicBezTo>
                  <a:pt x="5230" y="11847"/>
                  <a:pt x="5829" y="12162"/>
                  <a:pt x="6491" y="12162"/>
                </a:cubicBezTo>
                <a:cubicBezTo>
                  <a:pt x="7215" y="12162"/>
                  <a:pt x="7845" y="11815"/>
                  <a:pt x="8223" y="11311"/>
                </a:cubicBezTo>
                <a:cubicBezTo>
                  <a:pt x="8475" y="11437"/>
                  <a:pt x="8727" y="11469"/>
                  <a:pt x="8979" y="11469"/>
                </a:cubicBezTo>
                <a:cubicBezTo>
                  <a:pt x="9830" y="11469"/>
                  <a:pt x="10555" y="10839"/>
                  <a:pt x="10712" y="10051"/>
                </a:cubicBezTo>
                <a:lnTo>
                  <a:pt x="10744" y="10051"/>
                </a:lnTo>
                <a:cubicBezTo>
                  <a:pt x="11531" y="10051"/>
                  <a:pt x="12161" y="9421"/>
                  <a:pt x="12161" y="8633"/>
                </a:cubicBezTo>
                <a:cubicBezTo>
                  <a:pt x="12161" y="8287"/>
                  <a:pt x="12004" y="7909"/>
                  <a:pt x="11783" y="7657"/>
                </a:cubicBezTo>
                <a:cubicBezTo>
                  <a:pt x="12004" y="7436"/>
                  <a:pt x="12161" y="7121"/>
                  <a:pt x="12161" y="6806"/>
                </a:cubicBezTo>
                <a:cubicBezTo>
                  <a:pt x="12161" y="6239"/>
                  <a:pt x="11689" y="5766"/>
                  <a:pt x="11090" y="5766"/>
                </a:cubicBezTo>
                <a:cubicBezTo>
                  <a:pt x="10523" y="5766"/>
                  <a:pt x="10051" y="6239"/>
                  <a:pt x="10051" y="6806"/>
                </a:cubicBezTo>
                <a:cubicBezTo>
                  <a:pt x="10051" y="6964"/>
                  <a:pt x="10082" y="7184"/>
                  <a:pt x="10145" y="7279"/>
                </a:cubicBezTo>
                <a:cubicBezTo>
                  <a:pt x="10051" y="7342"/>
                  <a:pt x="9925" y="7405"/>
                  <a:pt x="9799" y="7531"/>
                </a:cubicBezTo>
                <a:cubicBezTo>
                  <a:pt x="9641" y="7657"/>
                  <a:pt x="9515" y="7783"/>
                  <a:pt x="9452" y="7940"/>
                </a:cubicBezTo>
                <a:cubicBezTo>
                  <a:pt x="9295" y="7909"/>
                  <a:pt x="9137" y="7877"/>
                  <a:pt x="8948" y="7877"/>
                </a:cubicBezTo>
                <a:cubicBezTo>
                  <a:pt x="8507" y="7877"/>
                  <a:pt x="8066" y="8035"/>
                  <a:pt x="7751" y="8318"/>
                </a:cubicBezTo>
                <a:cubicBezTo>
                  <a:pt x="7404" y="8035"/>
                  <a:pt x="6932" y="7877"/>
                  <a:pt x="6459" y="7877"/>
                </a:cubicBezTo>
                <a:cubicBezTo>
                  <a:pt x="6302" y="7877"/>
                  <a:pt x="6113" y="7909"/>
                  <a:pt x="5955" y="7909"/>
                </a:cubicBezTo>
                <a:cubicBezTo>
                  <a:pt x="5703" y="7594"/>
                  <a:pt x="5356" y="7373"/>
                  <a:pt x="5010" y="7247"/>
                </a:cubicBezTo>
                <a:lnTo>
                  <a:pt x="5010" y="7121"/>
                </a:lnTo>
                <a:cubicBezTo>
                  <a:pt x="5010" y="6869"/>
                  <a:pt x="4915" y="6585"/>
                  <a:pt x="4789" y="6302"/>
                </a:cubicBezTo>
                <a:cubicBezTo>
                  <a:pt x="5356" y="5798"/>
                  <a:pt x="5671" y="5042"/>
                  <a:pt x="5671" y="4254"/>
                </a:cubicBezTo>
                <a:cubicBezTo>
                  <a:pt x="5671" y="3624"/>
                  <a:pt x="5482" y="3025"/>
                  <a:pt x="5073" y="2553"/>
                </a:cubicBezTo>
                <a:cubicBezTo>
                  <a:pt x="5419" y="2301"/>
                  <a:pt x="5671" y="1891"/>
                  <a:pt x="5671" y="1419"/>
                </a:cubicBezTo>
                <a:cubicBezTo>
                  <a:pt x="5671" y="631"/>
                  <a:pt x="5041" y="1"/>
                  <a:pt x="4254" y="1"/>
                </a:cubicBezTo>
                <a:cubicBezTo>
                  <a:pt x="4065" y="1"/>
                  <a:pt x="3907" y="158"/>
                  <a:pt x="3907" y="348"/>
                </a:cubicBezTo>
                <a:cubicBezTo>
                  <a:pt x="3907" y="568"/>
                  <a:pt x="4065" y="726"/>
                  <a:pt x="4254" y="726"/>
                </a:cubicBezTo>
                <a:cubicBezTo>
                  <a:pt x="4632" y="726"/>
                  <a:pt x="4947" y="1041"/>
                  <a:pt x="4947" y="1419"/>
                </a:cubicBezTo>
                <a:cubicBezTo>
                  <a:pt x="4947" y="1702"/>
                  <a:pt x="4789" y="1923"/>
                  <a:pt x="4600" y="2049"/>
                </a:cubicBezTo>
                <a:cubicBezTo>
                  <a:pt x="4128" y="1671"/>
                  <a:pt x="3498" y="1419"/>
                  <a:pt x="2836" y="1419"/>
                </a:cubicBezTo>
                <a:cubicBezTo>
                  <a:pt x="2174" y="1419"/>
                  <a:pt x="1544" y="1671"/>
                  <a:pt x="1072" y="2049"/>
                </a:cubicBezTo>
                <a:cubicBezTo>
                  <a:pt x="820" y="1923"/>
                  <a:pt x="694" y="1702"/>
                  <a:pt x="694" y="1419"/>
                </a:cubicBezTo>
                <a:cubicBezTo>
                  <a:pt x="694" y="1041"/>
                  <a:pt x="1009" y="726"/>
                  <a:pt x="1418" y="726"/>
                </a:cubicBezTo>
                <a:cubicBezTo>
                  <a:pt x="1607" y="726"/>
                  <a:pt x="1765" y="568"/>
                  <a:pt x="1765" y="348"/>
                </a:cubicBezTo>
                <a:cubicBezTo>
                  <a:pt x="1765" y="158"/>
                  <a:pt x="1607" y="1"/>
                  <a:pt x="14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2" name="Google Shape;11922;p72"/>
          <p:cNvSpPr/>
          <p:nvPr/>
        </p:nvSpPr>
        <p:spPr>
          <a:xfrm>
            <a:off x="5668006" y="1676481"/>
            <a:ext cx="297893" cy="340063"/>
          </a:xfrm>
          <a:custGeom>
            <a:avLst/>
            <a:gdLst/>
            <a:ahLst/>
            <a:cxnLst/>
            <a:rect l="l" t="t" r="r" b="b"/>
            <a:pathLst>
              <a:path w="10681" h="12193" extrusionOk="0">
                <a:moveTo>
                  <a:pt x="8475" y="693"/>
                </a:moveTo>
                <a:cubicBezTo>
                  <a:pt x="8318" y="1513"/>
                  <a:pt x="7562" y="2111"/>
                  <a:pt x="6742" y="2111"/>
                </a:cubicBezTo>
                <a:cubicBezTo>
                  <a:pt x="6333" y="2111"/>
                  <a:pt x="5986" y="2237"/>
                  <a:pt x="5671" y="2426"/>
                </a:cubicBezTo>
                <a:lnTo>
                  <a:pt x="5671" y="1765"/>
                </a:lnTo>
                <a:cubicBezTo>
                  <a:pt x="5671" y="1166"/>
                  <a:pt x="6144" y="693"/>
                  <a:pt x="6742" y="693"/>
                </a:cubicBezTo>
                <a:close/>
                <a:moveTo>
                  <a:pt x="7089" y="4285"/>
                </a:moveTo>
                <a:cubicBezTo>
                  <a:pt x="8853" y="4285"/>
                  <a:pt x="9924" y="5356"/>
                  <a:pt x="9924" y="7120"/>
                </a:cubicBezTo>
                <a:cubicBezTo>
                  <a:pt x="9956" y="8129"/>
                  <a:pt x="9609" y="9231"/>
                  <a:pt x="9074" y="10082"/>
                </a:cubicBezTo>
                <a:cubicBezTo>
                  <a:pt x="8507" y="10933"/>
                  <a:pt x="7814" y="11405"/>
                  <a:pt x="7089" y="11405"/>
                </a:cubicBezTo>
                <a:cubicBezTo>
                  <a:pt x="6931" y="11405"/>
                  <a:pt x="6774" y="11374"/>
                  <a:pt x="6648" y="11342"/>
                </a:cubicBezTo>
                <a:cubicBezTo>
                  <a:pt x="6238" y="11216"/>
                  <a:pt x="5766" y="11122"/>
                  <a:pt x="5325" y="11122"/>
                </a:cubicBezTo>
                <a:cubicBezTo>
                  <a:pt x="4884" y="11122"/>
                  <a:pt x="4411" y="11216"/>
                  <a:pt x="3970" y="11342"/>
                </a:cubicBezTo>
                <a:cubicBezTo>
                  <a:pt x="3812" y="11374"/>
                  <a:pt x="3655" y="11405"/>
                  <a:pt x="3560" y="11405"/>
                </a:cubicBezTo>
                <a:cubicBezTo>
                  <a:pt x="2836" y="11405"/>
                  <a:pt x="2143" y="10901"/>
                  <a:pt x="1576" y="10082"/>
                </a:cubicBezTo>
                <a:cubicBezTo>
                  <a:pt x="1040" y="9200"/>
                  <a:pt x="725" y="8097"/>
                  <a:pt x="725" y="7120"/>
                </a:cubicBezTo>
                <a:cubicBezTo>
                  <a:pt x="725" y="5356"/>
                  <a:pt x="1765" y="4285"/>
                  <a:pt x="3560" y="4285"/>
                </a:cubicBezTo>
                <a:cubicBezTo>
                  <a:pt x="3970" y="4285"/>
                  <a:pt x="4380" y="4348"/>
                  <a:pt x="4726" y="4474"/>
                </a:cubicBezTo>
                <a:cubicBezTo>
                  <a:pt x="4821" y="4506"/>
                  <a:pt x="4884" y="4506"/>
                  <a:pt x="4978" y="4569"/>
                </a:cubicBezTo>
                <a:lnTo>
                  <a:pt x="4978" y="5293"/>
                </a:lnTo>
                <a:cubicBezTo>
                  <a:pt x="4663" y="5262"/>
                  <a:pt x="4348" y="5199"/>
                  <a:pt x="4065" y="5041"/>
                </a:cubicBezTo>
                <a:cubicBezTo>
                  <a:pt x="4021" y="5015"/>
                  <a:pt x="3971" y="5003"/>
                  <a:pt x="3919" y="5003"/>
                </a:cubicBezTo>
                <a:cubicBezTo>
                  <a:pt x="3783" y="5003"/>
                  <a:pt x="3638" y="5084"/>
                  <a:pt x="3592" y="5199"/>
                </a:cubicBezTo>
                <a:cubicBezTo>
                  <a:pt x="3497" y="5356"/>
                  <a:pt x="3592" y="5577"/>
                  <a:pt x="3749" y="5671"/>
                </a:cubicBezTo>
                <a:cubicBezTo>
                  <a:pt x="4254" y="5892"/>
                  <a:pt x="4758" y="6018"/>
                  <a:pt x="5325" y="6018"/>
                </a:cubicBezTo>
                <a:cubicBezTo>
                  <a:pt x="5860" y="6018"/>
                  <a:pt x="6427" y="5892"/>
                  <a:pt x="6900" y="5671"/>
                </a:cubicBezTo>
                <a:cubicBezTo>
                  <a:pt x="7057" y="5577"/>
                  <a:pt x="7120" y="5356"/>
                  <a:pt x="7057" y="5199"/>
                </a:cubicBezTo>
                <a:cubicBezTo>
                  <a:pt x="6989" y="5084"/>
                  <a:pt x="6854" y="5003"/>
                  <a:pt x="6725" y="5003"/>
                </a:cubicBezTo>
                <a:cubicBezTo>
                  <a:pt x="6676" y="5003"/>
                  <a:pt x="6628" y="5015"/>
                  <a:pt x="6585" y="5041"/>
                </a:cubicBezTo>
                <a:cubicBezTo>
                  <a:pt x="6301" y="5199"/>
                  <a:pt x="5986" y="5262"/>
                  <a:pt x="5671" y="5293"/>
                </a:cubicBezTo>
                <a:lnTo>
                  <a:pt x="5671" y="4569"/>
                </a:lnTo>
                <a:cubicBezTo>
                  <a:pt x="5766" y="4569"/>
                  <a:pt x="5829" y="4506"/>
                  <a:pt x="5923" y="4474"/>
                </a:cubicBezTo>
                <a:cubicBezTo>
                  <a:pt x="6270" y="4348"/>
                  <a:pt x="6648" y="4285"/>
                  <a:pt x="7089" y="4285"/>
                </a:cubicBezTo>
                <a:close/>
                <a:moveTo>
                  <a:pt x="6774" y="0"/>
                </a:moveTo>
                <a:cubicBezTo>
                  <a:pt x="5797" y="0"/>
                  <a:pt x="5010" y="788"/>
                  <a:pt x="5010" y="1765"/>
                </a:cubicBezTo>
                <a:cubicBezTo>
                  <a:pt x="4695" y="1513"/>
                  <a:pt x="4348" y="1418"/>
                  <a:pt x="3938" y="1418"/>
                </a:cubicBezTo>
                <a:cubicBezTo>
                  <a:pt x="3749" y="1418"/>
                  <a:pt x="3592" y="1576"/>
                  <a:pt x="3592" y="1765"/>
                </a:cubicBezTo>
                <a:cubicBezTo>
                  <a:pt x="3592" y="1954"/>
                  <a:pt x="3749" y="2111"/>
                  <a:pt x="3938" y="2111"/>
                </a:cubicBezTo>
                <a:cubicBezTo>
                  <a:pt x="4537" y="2111"/>
                  <a:pt x="5010" y="2584"/>
                  <a:pt x="5010" y="3182"/>
                </a:cubicBezTo>
                <a:lnTo>
                  <a:pt x="5010" y="3812"/>
                </a:lnTo>
                <a:cubicBezTo>
                  <a:pt x="4569" y="3655"/>
                  <a:pt x="4096" y="3560"/>
                  <a:pt x="3592" y="3560"/>
                </a:cubicBezTo>
                <a:cubicBezTo>
                  <a:pt x="1513" y="3560"/>
                  <a:pt x="0" y="4884"/>
                  <a:pt x="0" y="7152"/>
                </a:cubicBezTo>
                <a:cubicBezTo>
                  <a:pt x="0" y="8286"/>
                  <a:pt x="347" y="9515"/>
                  <a:pt x="977" y="10491"/>
                </a:cubicBezTo>
                <a:cubicBezTo>
                  <a:pt x="1702" y="11594"/>
                  <a:pt x="2615" y="12193"/>
                  <a:pt x="3560" y="12193"/>
                </a:cubicBezTo>
                <a:cubicBezTo>
                  <a:pt x="3781" y="12193"/>
                  <a:pt x="3970" y="12161"/>
                  <a:pt x="4222" y="12130"/>
                </a:cubicBezTo>
                <a:cubicBezTo>
                  <a:pt x="4600" y="12004"/>
                  <a:pt x="4970" y="11941"/>
                  <a:pt x="5340" y="11941"/>
                </a:cubicBezTo>
                <a:cubicBezTo>
                  <a:pt x="5711" y="11941"/>
                  <a:pt x="6081" y="12004"/>
                  <a:pt x="6459" y="12130"/>
                </a:cubicBezTo>
                <a:cubicBezTo>
                  <a:pt x="6648" y="12193"/>
                  <a:pt x="6900" y="12193"/>
                  <a:pt x="7152" y="12193"/>
                </a:cubicBezTo>
                <a:cubicBezTo>
                  <a:pt x="8097" y="12193"/>
                  <a:pt x="8979" y="11594"/>
                  <a:pt x="9704" y="10491"/>
                </a:cubicBezTo>
                <a:cubicBezTo>
                  <a:pt x="10334" y="9546"/>
                  <a:pt x="10681" y="8286"/>
                  <a:pt x="10681" y="7152"/>
                </a:cubicBezTo>
                <a:cubicBezTo>
                  <a:pt x="10681" y="4884"/>
                  <a:pt x="9168" y="3560"/>
                  <a:pt x="7089" y="3560"/>
                </a:cubicBezTo>
                <a:cubicBezTo>
                  <a:pt x="6585" y="3560"/>
                  <a:pt x="6112" y="3655"/>
                  <a:pt x="5671" y="3812"/>
                </a:cubicBezTo>
                <a:lnTo>
                  <a:pt x="5671" y="3340"/>
                </a:lnTo>
                <a:lnTo>
                  <a:pt x="5797" y="3214"/>
                </a:lnTo>
                <a:cubicBezTo>
                  <a:pt x="6081" y="2930"/>
                  <a:pt x="6396" y="2836"/>
                  <a:pt x="6774" y="2836"/>
                </a:cubicBezTo>
                <a:cubicBezTo>
                  <a:pt x="8160" y="2836"/>
                  <a:pt x="9263" y="1733"/>
                  <a:pt x="9263" y="347"/>
                </a:cubicBezTo>
                <a:cubicBezTo>
                  <a:pt x="9263" y="158"/>
                  <a:pt x="9105" y="0"/>
                  <a:pt x="891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23" name="Google Shape;11923;p72"/>
          <p:cNvGrpSpPr/>
          <p:nvPr/>
        </p:nvGrpSpPr>
        <p:grpSpPr>
          <a:xfrm>
            <a:off x="5647441" y="2107491"/>
            <a:ext cx="340063" cy="318978"/>
            <a:chOff x="-17190425" y="2435725"/>
            <a:chExt cx="304825" cy="285925"/>
          </a:xfrm>
        </p:grpSpPr>
        <p:sp>
          <p:nvSpPr>
            <p:cNvPr id="11924" name="Google Shape;11924;p72"/>
            <p:cNvSpPr/>
            <p:nvPr/>
          </p:nvSpPr>
          <p:spPr>
            <a:xfrm>
              <a:off x="-16994325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5" name="Google Shape;11925;p72"/>
            <p:cNvSpPr/>
            <p:nvPr/>
          </p:nvSpPr>
          <p:spPr>
            <a:xfrm>
              <a:off x="-17100650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6" name="Google Shape;11926;p72"/>
            <p:cNvSpPr/>
            <p:nvPr/>
          </p:nvSpPr>
          <p:spPr>
            <a:xfrm>
              <a:off x="-17190425" y="2435725"/>
              <a:ext cx="304825" cy="285925"/>
            </a:xfrm>
            <a:custGeom>
              <a:avLst/>
              <a:gdLst/>
              <a:ahLst/>
              <a:cxnLst/>
              <a:rect l="l" t="t" r="r" b="b"/>
              <a:pathLst>
                <a:path w="12193" h="11437" extrusionOk="0">
                  <a:moveTo>
                    <a:pt x="2111" y="725"/>
                  </a:moveTo>
                  <a:cubicBezTo>
                    <a:pt x="2836" y="725"/>
                    <a:pt x="3434" y="1292"/>
                    <a:pt x="3529" y="2016"/>
                  </a:cubicBezTo>
                  <a:cubicBezTo>
                    <a:pt x="2804" y="2363"/>
                    <a:pt x="2174" y="2867"/>
                    <a:pt x="1702" y="3497"/>
                  </a:cubicBezTo>
                  <a:cubicBezTo>
                    <a:pt x="1103" y="3308"/>
                    <a:pt x="693" y="2773"/>
                    <a:pt x="693" y="2143"/>
                  </a:cubicBezTo>
                  <a:cubicBezTo>
                    <a:pt x="693" y="1355"/>
                    <a:pt x="1323" y="725"/>
                    <a:pt x="2111" y="725"/>
                  </a:cubicBezTo>
                  <a:close/>
                  <a:moveTo>
                    <a:pt x="10019" y="693"/>
                  </a:moveTo>
                  <a:cubicBezTo>
                    <a:pt x="10806" y="693"/>
                    <a:pt x="11437" y="1323"/>
                    <a:pt x="11437" y="2111"/>
                  </a:cubicBezTo>
                  <a:cubicBezTo>
                    <a:pt x="11437" y="2773"/>
                    <a:pt x="11027" y="3308"/>
                    <a:pt x="10397" y="3497"/>
                  </a:cubicBezTo>
                  <a:cubicBezTo>
                    <a:pt x="9924" y="2867"/>
                    <a:pt x="9294" y="2363"/>
                    <a:pt x="8601" y="2016"/>
                  </a:cubicBezTo>
                  <a:cubicBezTo>
                    <a:pt x="8696" y="1260"/>
                    <a:pt x="9263" y="693"/>
                    <a:pt x="10019" y="693"/>
                  </a:cubicBezTo>
                  <a:close/>
                  <a:moveTo>
                    <a:pt x="7959" y="4997"/>
                  </a:moveTo>
                  <a:cubicBezTo>
                    <a:pt x="8453" y="4997"/>
                    <a:pt x="8961" y="5407"/>
                    <a:pt x="9200" y="6018"/>
                  </a:cubicBezTo>
                  <a:cubicBezTo>
                    <a:pt x="9452" y="6774"/>
                    <a:pt x="9231" y="7530"/>
                    <a:pt x="8664" y="7719"/>
                  </a:cubicBezTo>
                  <a:cubicBezTo>
                    <a:pt x="8555" y="7741"/>
                    <a:pt x="8447" y="7777"/>
                    <a:pt x="8338" y="7777"/>
                  </a:cubicBezTo>
                  <a:cubicBezTo>
                    <a:pt x="8289" y="7777"/>
                    <a:pt x="8240" y="7770"/>
                    <a:pt x="8192" y="7750"/>
                  </a:cubicBezTo>
                  <a:cubicBezTo>
                    <a:pt x="8003" y="7372"/>
                    <a:pt x="7624" y="6900"/>
                    <a:pt x="7183" y="6711"/>
                  </a:cubicBezTo>
                  <a:cubicBezTo>
                    <a:pt x="6900" y="5955"/>
                    <a:pt x="7152" y="5230"/>
                    <a:pt x="7687" y="5041"/>
                  </a:cubicBezTo>
                  <a:cubicBezTo>
                    <a:pt x="7776" y="5011"/>
                    <a:pt x="7868" y="4997"/>
                    <a:pt x="7959" y="4997"/>
                  </a:cubicBezTo>
                  <a:close/>
                  <a:moveTo>
                    <a:pt x="4107" y="4995"/>
                  </a:moveTo>
                  <a:cubicBezTo>
                    <a:pt x="4200" y="4995"/>
                    <a:pt x="4292" y="5010"/>
                    <a:pt x="4379" y="5041"/>
                  </a:cubicBezTo>
                  <a:cubicBezTo>
                    <a:pt x="4947" y="5230"/>
                    <a:pt x="5167" y="6081"/>
                    <a:pt x="4852" y="6805"/>
                  </a:cubicBezTo>
                  <a:cubicBezTo>
                    <a:pt x="4568" y="7026"/>
                    <a:pt x="4222" y="7404"/>
                    <a:pt x="4064" y="7687"/>
                  </a:cubicBezTo>
                  <a:cubicBezTo>
                    <a:pt x="3946" y="7755"/>
                    <a:pt x="3819" y="7786"/>
                    <a:pt x="3697" y="7786"/>
                  </a:cubicBezTo>
                  <a:cubicBezTo>
                    <a:pt x="3592" y="7786"/>
                    <a:pt x="3491" y="7763"/>
                    <a:pt x="3403" y="7719"/>
                  </a:cubicBezTo>
                  <a:cubicBezTo>
                    <a:pt x="2836" y="7530"/>
                    <a:pt x="2615" y="6742"/>
                    <a:pt x="2899" y="6018"/>
                  </a:cubicBezTo>
                  <a:cubicBezTo>
                    <a:pt x="3110" y="5385"/>
                    <a:pt x="3629" y="4995"/>
                    <a:pt x="4107" y="4995"/>
                  </a:cubicBezTo>
                  <a:close/>
                  <a:moveTo>
                    <a:pt x="6081" y="8538"/>
                  </a:moveTo>
                  <a:cubicBezTo>
                    <a:pt x="6207" y="8538"/>
                    <a:pt x="6364" y="8632"/>
                    <a:pt x="6396" y="8790"/>
                  </a:cubicBezTo>
                  <a:lnTo>
                    <a:pt x="6081" y="9105"/>
                  </a:lnTo>
                  <a:lnTo>
                    <a:pt x="5766" y="8790"/>
                  </a:lnTo>
                  <a:cubicBezTo>
                    <a:pt x="5797" y="8664"/>
                    <a:pt x="5955" y="8538"/>
                    <a:pt x="6081" y="8538"/>
                  </a:cubicBezTo>
                  <a:close/>
                  <a:moveTo>
                    <a:pt x="6144" y="2111"/>
                  </a:moveTo>
                  <a:cubicBezTo>
                    <a:pt x="8727" y="2111"/>
                    <a:pt x="10806" y="4064"/>
                    <a:pt x="10806" y="6427"/>
                  </a:cubicBezTo>
                  <a:cubicBezTo>
                    <a:pt x="10712" y="7908"/>
                    <a:pt x="9893" y="9263"/>
                    <a:pt x="8570" y="10050"/>
                  </a:cubicBezTo>
                  <a:cubicBezTo>
                    <a:pt x="8570" y="9924"/>
                    <a:pt x="8601" y="9767"/>
                    <a:pt x="8601" y="9609"/>
                  </a:cubicBezTo>
                  <a:cubicBezTo>
                    <a:pt x="8601" y="9168"/>
                    <a:pt x="8570" y="8790"/>
                    <a:pt x="8475" y="8475"/>
                  </a:cubicBezTo>
                  <a:cubicBezTo>
                    <a:pt x="8633" y="8475"/>
                    <a:pt x="8790" y="8443"/>
                    <a:pt x="8916" y="8380"/>
                  </a:cubicBezTo>
                  <a:cubicBezTo>
                    <a:pt x="9861" y="8034"/>
                    <a:pt x="10239" y="6868"/>
                    <a:pt x="9861" y="5766"/>
                  </a:cubicBezTo>
                  <a:cubicBezTo>
                    <a:pt x="9523" y="4855"/>
                    <a:pt x="8755" y="4267"/>
                    <a:pt x="7966" y="4267"/>
                  </a:cubicBezTo>
                  <a:cubicBezTo>
                    <a:pt x="7799" y="4267"/>
                    <a:pt x="7632" y="4293"/>
                    <a:pt x="7467" y="4348"/>
                  </a:cubicBezTo>
                  <a:cubicBezTo>
                    <a:pt x="6679" y="4600"/>
                    <a:pt x="6270" y="5514"/>
                    <a:pt x="6396" y="6396"/>
                  </a:cubicBezTo>
                  <a:cubicBezTo>
                    <a:pt x="6337" y="6376"/>
                    <a:pt x="6272" y="6369"/>
                    <a:pt x="6205" y="6369"/>
                  </a:cubicBezTo>
                  <a:cubicBezTo>
                    <a:pt x="6053" y="6369"/>
                    <a:pt x="5886" y="6405"/>
                    <a:pt x="5734" y="6427"/>
                  </a:cubicBezTo>
                  <a:cubicBezTo>
                    <a:pt x="5829" y="5514"/>
                    <a:pt x="5451" y="4600"/>
                    <a:pt x="4663" y="4348"/>
                  </a:cubicBezTo>
                  <a:cubicBezTo>
                    <a:pt x="4486" y="4277"/>
                    <a:pt x="4304" y="4244"/>
                    <a:pt x="4124" y="4244"/>
                  </a:cubicBezTo>
                  <a:cubicBezTo>
                    <a:pt x="3341" y="4244"/>
                    <a:pt x="2576" y="4869"/>
                    <a:pt x="2269" y="5766"/>
                  </a:cubicBezTo>
                  <a:cubicBezTo>
                    <a:pt x="1859" y="6868"/>
                    <a:pt x="2269" y="8034"/>
                    <a:pt x="3214" y="8380"/>
                  </a:cubicBezTo>
                  <a:cubicBezTo>
                    <a:pt x="3371" y="8475"/>
                    <a:pt x="3560" y="8475"/>
                    <a:pt x="3718" y="8475"/>
                  </a:cubicBezTo>
                  <a:lnTo>
                    <a:pt x="3749" y="8475"/>
                  </a:lnTo>
                  <a:cubicBezTo>
                    <a:pt x="3686" y="8790"/>
                    <a:pt x="3623" y="9137"/>
                    <a:pt x="3623" y="9609"/>
                  </a:cubicBezTo>
                  <a:cubicBezTo>
                    <a:pt x="3623" y="9767"/>
                    <a:pt x="3623" y="9893"/>
                    <a:pt x="3686" y="10050"/>
                  </a:cubicBezTo>
                  <a:cubicBezTo>
                    <a:pt x="2332" y="9263"/>
                    <a:pt x="1512" y="7908"/>
                    <a:pt x="1512" y="6427"/>
                  </a:cubicBezTo>
                  <a:cubicBezTo>
                    <a:pt x="1512" y="4064"/>
                    <a:pt x="3592" y="2111"/>
                    <a:pt x="6144" y="2111"/>
                  </a:cubicBezTo>
                  <a:close/>
                  <a:moveTo>
                    <a:pt x="6127" y="7151"/>
                  </a:moveTo>
                  <a:cubicBezTo>
                    <a:pt x="6481" y="7151"/>
                    <a:pt x="6828" y="7269"/>
                    <a:pt x="7057" y="7498"/>
                  </a:cubicBezTo>
                  <a:cubicBezTo>
                    <a:pt x="7656" y="8065"/>
                    <a:pt x="7845" y="8601"/>
                    <a:pt x="7845" y="9609"/>
                  </a:cubicBezTo>
                  <a:cubicBezTo>
                    <a:pt x="7845" y="10050"/>
                    <a:pt x="7782" y="10334"/>
                    <a:pt x="7624" y="10491"/>
                  </a:cubicBezTo>
                  <a:cubicBezTo>
                    <a:pt x="7451" y="10640"/>
                    <a:pt x="7123" y="10691"/>
                    <a:pt x="6746" y="10691"/>
                  </a:cubicBezTo>
                  <a:cubicBezTo>
                    <a:pt x="6643" y="10691"/>
                    <a:pt x="6536" y="10687"/>
                    <a:pt x="6427" y="10680"/>
                  </a:cubicBezTo>
                  <a:lnTo>
                    <a:pt x="6427" y="9767"/>
                  </a:lnTo>
                  <a:lnTo>
                    <a:pt x="7026" y="9168"/>
                  </a:lnTo>
                  <a:cubicBezTo>
                    <a:pt x="7089" y="9105"/>
                    <a:pt x="7152" y="9011"/>
                    <a:pt x="7152" y="8948"/>
                  </a:cubicBezTo>
                  <a:cubicBezTo>
                    <a:pt x="7152" y="8349"/>
                    <a:pt x="6679" y="7876"/>
                    <a:pt x="6081" y="7876"/>
                  </a:cubicBezTo>
                  <a:cubicBezTo>
                    <a:pt x="5482" y="7876"/>
                    <a:pt x="5010" y="8349"/>
                    <a:pt x="5010" y="8948"/>
                  </a:cubicBezTo>
                  <a:cubicBezTo>
                    <a:pt x="5010" y="9011"/>
                    <a:pt x="5041" y="9137"/>
                    <a:pt x="5136" y="9168"/>
                  </a:cubicBezTo>
                  <a:lnTo>
                    <a:pt x="5734" y="9767"/>
                  </a:lnTo>
                  <a:lnTo>
                    <a:pt x="5734" y="10680"/>
                  </a:lnTo>
                  <a:lnTo>
                    <a:pt x="5356" y="10680"/>
                  </a:lnTo>
                  <a:cubicBezTo>
                    <a:pt x="4631" y="10680"/>
                    <a:pt x="4316" y="10554"/>
                    <a:pt x="4316" y="9609"/>
                  </a:cubicBezTo>
                  <a:cubicBezTo>
                    <a:pt x="4316" y="8601"/>
                    <a:pt x="4537" y="8160"/>
                    <a:pt x="5104" y="7561"/>
                  </a:cubicBezTo>
                  <a:cubicBezTo>
                    <a:pt x="5364" y="7285"/>
                    <a:pt x="5750" y="7151"/>
                    <a:pt x="6127" y="7151"/>
                  </a:cubicBezTo>
                  <a:close/>
                  <a:moveTo>
                    <a:pt x="2143" y="0"/>
                  </a:moveTo>
                  <a:cubicBezTo>
                    <a:pt x="945" y="0"/>
                    <a:pt x="0" y="945"/>
                    <a:pt x="0" y="2143"/>
                  </a:cubicBezTo>
                  <a:cubicBezTo>
                    <a:pt x="0" y="2647"/>
                    <a:pt x="221" y="3151"/>
                    <a:pt x="536" y="3560"/>
                  </a:cubicBezTo>
                  <a:cubicBezTo>
                    <a:pt x="756" y="3812"/>
                    <a:pt x="1040" y="4001"/>
                    <a:pt x="1355" y="4127"/>
                  </a:cubicBezTo>
                  <a:cubicBezTo>
                    <a:pt x="945" y="4852"/>
                    <a:pt x="756" y="5640"/>
                    <a:pt x="756" y="6427"/>
                  </a:cubicBezTo>
                  <a:cubicBezTo>
                    <a:pt x="756" y="8506"/>
                    <a:pt x="2143" y="10334"/>
                    <a:pt x="4096" y="11058"/>
                  </a:cubicBezTo>
                  <a:cubicBezTo>
                    <a:pt x="4474" y="11373"/>
                    <a:pt x="4947" y="11436"/>
                    <a:pt x="5356" y="11436"/>
                  </a:cubicBezTo>
                  <a:lnTo>
                    <a:pt x="6364" y="11436"/>
                  </a:lnTo>
                  <a:cubicBezTo>
                    <a:pt x="7026" y="11436"/>
                    <a:pt x="7656" y="11436"/>
                    <a:pt x="8097" y="11058"/>
                  </a:cubicBezTo>
                  <a:cubicBezTo>
                    <a:pt x="10050" y="10334"/>
                    <a:pt x="11437" y="8506"/>
                    <a:pt x="11437" y="6427"/>
                  </a:cubicBezTo>
                  <a:cubicBezTo>
                    <a:pt x="11437" y="5608"/>
                    <a:pt x="11248" y="4820"/>
                    <a:pt x="10838" y="4127"/>
                  </a:cubicBezTo>
                  <a:cubicBezTo>
                    <a:pt x="11153" y="4001"/>
                    <a:pt x="11437" y="3812"/>
                    <a:pt x="11657" y="3560"/>
                  </a:cubicBezTo>
                  <a:cubicBezTo>
                    <a:pt x="12035" y="3151"/>
                    <a:pt x="12193" y="2647"/>
                    <a:pt x="12193" y="2143"/>
                  </a:cubicBezTo>
                  <a:cubicBezTo>
                    <a:pt x="12193" y="945"/>
                    <a:pt x="11185" y="0"/>
                    <a:pt x="10019" y="0"/>
                  </a:cubicBezTo>
                  <a:cubicBezTo>
                    <a:pt x="8979" y="0"/>
                    <a:pt x="8129" y="756"/>
                    <a:pt x="7939" y="1733"/>
                  </a:cubicBezTo>
                  <a:cubicBezTo>
                    <a:pt x="7341" y="1544"/>
                    <a:pt x="6711" y="1418"/>
                    <a:pt x="6081" y="1418"/>
                  </a:cubicBezTo>
                  <a:cubicBezTo>
                    <a:pt x="5451" y="1418"/>
                    <a:pt x="4821" y="1544"/>
                    <a:pt x="4222" y="1733"/>
                  </a:cubicBezTo>
                  <a:cubicBezTo>
                    <a:pt x="4033" y="756"/>
                    <a:pt x="3151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27" name="Google Shape;11927;p72"/>
          <p:cNvSpPr/>
          <p:nvPr/>
        </p:nvSpPr>
        <p:spPr>
          <a:xfrm>
            <a:off x="5648678" y="2512543"/>
            <a:ext cx="336549" cy="336577"/>
          </a:xfrm>
          <a:custGeom>
            <a:avLst/>
            <a:gdLst/>
            <a:ahLst/>
            <a:cxnLst/>
            <a:rect l="l" t="t" r="r" b="b"/>
            <a:pathLst>
              <a:path w="12067" h="12068" extrusionOk="0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28" name="Google Shape;11928;p72"/>
          <p:cNvGrpSpPr/>
          <p:nvPr/>
        </p:nvGrpSpPr>
        <p:grpSpPr>
          <a:xfrm>
            <a:off x="7319127" y="2096516"/>
            <a:ext cx="341820" cy="340927"/>
            <a:chOff x="-15719925" y="2416825"/>
            <a:chExt cx="306400" cy="305600"/>
          </a:xfrm>
        </p:grpSpPr>
        <p:sp>
          <p:nvSpPr>
            <p:cNvPr id="11929" name="Google Shape;11929;p72"/>
            <p:cNvSpPr/>
            <p:nvPr/>
          </p:nvSpPr>
          <p:spPr>
            <a:xfrm>
              <a:off x="-15719925" y="2416825"/>
              <a:ext cx="306400" cy="305600"/>
            </a:xfrm>
            <a:custGeom>
              <a:avLst/>
              <a:gdLst/>
              <a:ahLst/>
              <a:cxnLst/>
              <a:rect l="l" t="t" r="r" b="b"/>
              <a:pathLst>
                <a:path w="12256" h="12224" extrusionOk="0">
                  <a:moveTo>
                    <a:pt x="6648" y="756"/>
                  </a:moveTo>
                  <a:lnTo>
                    <a:pt x="8002" y="3466"/>
                  </a:lnTo>
                  <a:cubicBezTo>
                    <a:pt x="8034" y="3560"/>
                    <a:pt x="8065" y="3592"/>
                    <a:pt x="8160" y="3623"/>
                  </a:cubicBezTo>
                  <a:lnTo>
                    <a:pt x="9451" y="4316"/>
                  </a:lnTo>
                  <a:lnTo>
                    <a:pt x="10617" y="7246"/>
                  </a:lnTo>
                  <a:lnTo>
                    <a:pt x="7845" y="7246"/>
                  </a:lnTo>
                  <a:lnTo>
                    <a:pt x="7215" y="5356"/>
                  </a:lnTo>
                  <a:cubicBezTo>
                    <a:pt x="7135" y="5198"/>
                    <a:pt x="6990" y="5128"/>
                    <a:pt x="6852" y="5128"/>
                  </a:cubicBezTo>
                  <a:cubicBezTo>
                    <a:pt x="6826" y="5128"/>
                    <a:pt x="6799" y="5130"/>
                    <a:pt x="6774" y="5135"/>
                  </a:cubicBezTo>
                  <a:cubicBezTo>
                    <a:pt x="6616" y="5167"/>
                    <a:pt x="6490" y="5419"/>
                    <a:pt x="6522" y="5576"/>
                  </a:cubicBezTo>
                  <a:lnTo>
                    <a:pt x="7089" y="7215"/>
                  </a:lnTo>
                  <a:lnTo>
                    <a:pt x="5167" y="7215"/>
                  </a:lnTo>
                  <a:lnTo>
                    <a:pt x="5797" y="4064"/>
                  </a:lnTo>
                  <a:cubicBezTo>
                    <a:pt x="5828" y="3875"/>
                    <a:pt x="5702" y="3686"/>
                    <a:pt x="5513" y="3623"/>
                  </a:cubicBezTo>
                  <a:cubicBezTo>
                    <a:pt x="5494" y="3620"/>
                    <a:pt x="5474" y="3618"/>
                    <a:pt x="5454" y="3618"/>
                  </a:cubicBezTo>
                  <a:cubicBezTo>
                    <a:pt x="5281" y="3618"/>
                    <a:pt x="5101" y="3737"/>
                    <a:pt x="5072" y="3907"/>
                  </a:cubicBezTo>
                  <a:lnTo>
                    <a:pt x="4411" y="7183"/>
                  </a:lnTo>
                  <a:lnTo>
                    <a:pt x="1607" y="7183"/>
                  </a:lnTo>
                  <a:lnTo>
                    <a:pt x="2142" y="4946"/>
                  </a:lnTo>
                  <a:lnTo>
                    <a:pt x="3466" y="4316"/>
                  </a:lnTo>
                  <a:cubicBezTo>
                    <a:pt x="3529" y="4253"/>
                    <a:pt x="3560" y="4222"/>
                    <a:pt x="3623" y="4159"/>
                  </a:cubicBezTo>
                  <a:lnTo>
                    <a:pt x="4253" y="2930"/>
                  </a:lnTo>
                  <a:lnTo>
                    <a:pt x="6175" y="2930"/>
                  </a:lnTo>
                  <a:cubicBezTo>
                    <a:pt x="6364" y="2930"/>
                    <a:pt x="6522" y="2772"/>
                    <a:pt x="6522" y="2583"/>
                  </a:cubicBezTo>
                  <a:cubicBezTo>
                    <a:pt x="6522" y="2363"/>
                    <a:pt x="6364" y="2205"/>
                    <a:pt x="6175" y="2205"/>
                  </a:cubicBezTo>
                  <a:lnTo>
                    <a:pt x="5230" y="2205"/>
                  </a:lnTo>
                  <a:lnTo>
                    <a:pt x="5702" y="756"/>
                  </a:lnTo>
                  <a:close/>
                  <a:moveTo>
                    <a:pt x="10397" y="7876"/>
                  </a:moveTo>
                  <a:lnTo>
                    <a:pt x="9830" y="8601"/>
                  </a:lnTo>
                  <a:lnTo>
                    <a:pt x="8916" y="8601"/>
                  </a:lnTo>
                  <a:cubicBezTo>
                    <a:pt x="8727" y="8601"/>
                    <a:pt x="8569" y="8758"/>
                    <a:pt x="8569" y="8947"/>
                  </a:cubicBezTo>
                  <a:cubicBezTo>
                    <a:pt x="8664" y="9199"/>
                    <a:pt x="8821" y="9357"/>
                    <a:pt x="9010" y="9357"/>
                  </a:cubicBezTo>
                  <a:lnTo>
                    <a:pt x="9357" y="9357"/>
                  </a:lnTo>
                  <a:lnTo>
                    <a:pt x="8821" y="10050"/>
                  </a:lnTo>
                  <a:lnTo>
                    <a:pt x="7561" y="10050"/>
                  </a:lnTo>
                  <a:cubicBezTo>
                    <a:pt x="7435" y="10050"/>
                    <a:pt x="7278" y="10145"/>
                    <a:pt x="7246" y="10239"/>
                  </a:cubicBezTo>
                  <a:lnTo>
                    <a:pt x="6616" y="11468"/>
                  </a:lnTo>
                  <a:lnTo>
                    <a:pt x="5576" y="11468"/>
                  </a:lnTo>
                  <a:lnTo>
                    <a:pt x="5041" y="10775"/>
                  </a:lnTo>
                  <a:lnTo>
                    <a:pt x="6080" y="10775"/>
                  </a:lnTo>
                  <a:cubicBezTo>
                    <a:pt x="6301" y="10775"/>
                    <a:pt x="6459" y="10617"/>
                    <a:pt x="6459" y="10397"/>
                  </a:cubicBezTo>
                  <a:cubicBezTo>
                    <a:pt x="6459" y="10208"/>
                    <a:pt x="6301" y="10050"/>
                    <a:pt x="6080" y="10050"/>
                  </a:cubicBezTo>
                  <a:lnTo>
                    <a:pt x="4474" y="10050"/>
                  </a:lnTo>
                  <a:lnTo>
                    <a:pt x="3529" y="8758"/>
                  </a:lnTo>
                  <a:cubicBezTo>
                    <a:pt x="3466" y="8664"/>
                    <a:pt x="3371" y="8601"/>
                    <a:pt x="3245" y="8601"/>
                  </a:cubicBezTo>
                  <a:lnTo>
                    <a:pt x="2048" y="8601"/>
                  </a:lnTo>
                  <a:lnTo>
                    <a:pt x="1670" y="7876"/>
                  </a:lnTo>
                  <a:close/>
                  <a:moveTo>
                    <a:pt x="5419" y="0"/>
                  </a:moveTo>
                  <a:cubicBezTo>
                    <a:pt x="5261" y="0"/>
                    <a:pt x="5135" y="126"/>
                    <a:pt x="5072" y="252"/>
                  </a:cubicBezTo>
                  <a:lnTo>
                    <a:pt x="4442" y="2174"/>
                  </a:lnTo>
                  <a:lnTo>
                    <a:pt x="3970" y="2174"/>
                  </a:lnTo>
                  <a:cubicBezTo>
                    <a:pt x="3844" y="2174"/>
                    <a:pt x="3686" y="2237"/>
                    <a:pt x="3655" y="2363"/>
                  </a:cubicBezTo>
                  <a:lnTo>
                    <a:pt x="2993" y="3718"/>
                  </a:lnTo>
                  <a:lnTo>
                    <a:pt x="1638" y="4379"/>
                  </a:lnTo>
                  <a:cubicBezTo>
                    <a:pt x="1575" y="4411"/>
                    <a:pt x="1481" y="4505"/>
                    <a:pt x="1449" y="4600"/>
                  </a:cubicBezTo>
                  <a:lnTo>
                    <a:pt x="819" y="7215"/>
                  </a:lnTo>
                  <a:lnTo>
                    <a:pt x="347" y="7215"/>
                  </a:lnTo>
                  <a:cubicBezTo>
                    <a:pt x="158" y="7215"/>
                    <a:pt x="0" y="7372"/>
                    <a:pt x="0" y="7561"/>
                  </a:cubicBezTo>
                  <a:cubicBezTo>
                    <a:pt x="0" y="7750"/>
                    <a:pt x="158" y="7908"/>
                    <a:pt x="347" y="7908"/>
                  </a:cubicBezTo>
                  <a:lnTo>
                    <a:pt x="851" y="7908"/>
                  </a:lnTo>
                  <a:lnTo>
                    <a:pt x="1481" y="9136"/>
                  </a:lnTo>
                  <a:cubicBezTo>
                    <a:pt x="1575" y="9262"/>
                    <a:pt x="1670" y="9325"/>
                    <a:pt x="1796" y="9325"/>
                  </a:cubicBezTo>
                  <a:lnTo>
                    <a:pt x="3056" y="9325"/>
                  </a:lnTo>
                  <a:lnTo>
                    <a:pt x="3623" y="10050"/>
                  </a:lnTo>
                  <a:lnTo>
                    <a:pt x="2552" y="10050"/>
                  </a:lnTo>
                  <a:cubicBezTo>
                    <a:pt x="2363" y="10050"/>
                    <a:pt x="2205" y="10208"/>
                    <a:pt x="2205" y="10397"/>
                  </a:cubicBezTo>
                  <a:cubicBezTo>
                    <a:pt x="2205" y="10617"/>
                    <a:pt x="2363" y="10775"/>
                    <a:pt x="2552" y="10775"/>
                  </a:cubicBezTo>
                  <a:lnTo>
                    <a:pt x="4159" y="10775"/>
                  </a:lnTo>
                  <a:lnTo>
                    <a:pt x="5104" y="12066"/>
                  </a:lnTo>
                  <a:cubicBezTo>
                    <a:pt x="5198" y="12129"/>
                    <a:pt x="5261" y="12224"/>
                    <a:pt x="5387" y="12224"/>
                  </a:cubicBezTo>
                  <a:lnTo>
                    <a:pt x="6805" y="12224"/>
                  </a:lnTo>
                  <a:cubicBezTo>
                    <a:pt x="6931" y="12224"/>
                    <a:pt x="7089" y="12129"/>
                    <a:pt x="7120" y="12035"/>
                  </a:cubicBezTo>
                  <a:lnTo>
                    <a:pt x="7750" y="10806"/>
                  </a:lnTo>
                  <a:lnTo>
                    <a:pt x="8979" y="10806"/>
                  </a:lnTo>
                  <a:cubicBezTo>
                    <a:pt x="9073" y="10806"/>
                    <a:pt x="9199" y="10775"/>
                    <a:pt x="9231" y="10649"/>
                  </a:cubicBezTo>
                  <a:lnTo>
                    <a:pt x="10176" y="9357"/>
                  </a:lnTo>
                  <a:lnTo>
                    <a:pt x="11184" y="9357"/>
                  </a:lnTo>
                  <a:cubicBezTo>
                    <a:pt x="11373" y="9357"/>
                    <a:pt x="11531" y="9199"/>
                    <a:pt x="11531" y="8979"/>
                  </a:cubicBezTo>
                  <a:cubicBezTo>
                    <a:pt x="11531" y="8790"/>
                    <a:pt x="11373" y="8632"/>
                    <a:pt x="11184" y="8632"/>
                  </a:cubicBezTo>
                  <a:lnTo>
                    <a:pt x="10775" y="8632"/>
                  </a:lnTo>
                  <a:lnTo>
                    <a:pt x="11342" y="7908"/>
                  </a:lnTo>
                  <a:lnTo>
                    <a:pt x="11877" y="7908"/>
                  </a:lnTo>
                  <a:cubicBezTo>
                    <a:pt x="12098" y="7908"/>
                    <a:pt x="12255" y="7750"/>
                    <a:pt x="12255" y="7561"/>
                  </a:cubicBezTo>
                  <a:cubicBezTo>
                    <a:pt x="12255" y="7372"/>
                    <a:pt x="12098" y="7215"/>
                    <a:pt x="11877" y="7215"/>
                  </a:cubicBezTo>
                  <a:lnTo>
                    <a:pt x="11373" y="7215"/>
                  </a:lnTo>
                  <a:lnTo>
                    <a:pt x="10019" y="3875"/>
                  </a:lnTo>
                  <a:cubicBezTo>
                    <a:pt x="9987" y="3781"/>
                    <a:pt x="9956" y="3718"/>
                    <a:pt x="9861" y="3655"/>
                  </a:cubicBezTo>
                  <a:lnTo>
                    <a:pt x="8538" y="2993"/>
                  </a:lnTo>
                  <a:lnTo>
                    <a:pt x="7152" y="189"/>
                  </a:lnTo>
                  <a:cubicBezTo>
                    <a:pt x="7089" y="95"/>
                    <a:pt x="6963" y="0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0" name="Google Shape;11930;p72"/>
            <p:cNvSpPr/>
            <p:nvPr/>
          </p:nvSpPr>
          <p:spPr>
            <a:xfrm>
              <a:off x="-15467900" y="2686175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96" y="694"/>
                  </a:lnTo>
                  <a:cubicBezTo>
                    <a:pt x="1985" y="694"/>
                    <a:pt x="2143" y="536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1" name="Google Shape;11931;p72"/>
            <p:cNvSpPr/>
            <p:nvPr/>
          </p:nvSpPr>
          <p:spPr>
            <a:xfrm>
              <a:off x="-15718350" y="270350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827" y="725"/>
                  </a:lnTo>
                  <a:cubicBezTo>
                    <a:pt x="2016" y="725"/>
                    <a:pt x="2174" y="568"/>
                    <a:pt x="2174" y="347"/>
                  </a:cubicBezTo>
                  <a:cubicBezTo>
                    <a:pt x="2174" y="158"/>
                    <a:pt x="2016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32" name="Google Shape;11932;p72"/>
          <p:cNvSpPr/>
          <p:nvPr/>
        </p:nvSpPr>
        <p:spPr>
          <a:xfrm>
            <a:off x="1873789" y="1675812"/>
            <a:ext cx="342684" cy="341401"/>
          </a:xfrm>
          <a:custGeom>
            <a:avLst/>
            <a:gdLst/>
            <a:ahLst/>
            <a:cxnLst/>
            <a:rect l="l" t="t" r="r" b="b"/>
            <a:pathLst>
              <a:path w="12287" h="12241" extrusionOk="0">
                <a:moveTo>
                  <a:pt x="6207" y="1056"/>
                </a:moveTo>
                <a:lnTo>
                  <a:pt x="6553" y="1560"/>
                </a:lnTo>
                <a:cubicBezTo>
                  <a:pt x="6994" y="2253"/>
                  <a:pt x="7656" y="2663"/>
                  <a:pt x="8443" y="2820"/>
                </a:cubicBezTo>
                <a:cubicBezTo>
                  <a:pt x="8191" y="3261"/>
                  <a:pt x="8097" y="3765"/>
                  <a:pt x="8002" y="4332"/>
                </a:cubicBezTo>
                <a:cubicBezTo>
                  <a:pt x="7939" y="5152"/>
                  <a:pt x="8097" y="5939"/>
                  <a:pt x="8443" y="6506"/>
                </a:cubicBezTo>
                <a:cubicBezTo>
                  <a:pt x="8498" y="6588"/>
                  <a:pt x="8623" y="6670"/>
                  <a:pt x="8758" y="6670"/>
                </a:cubicBezTo>
                <a:cubicBezTo>
                  <a:pt x="8779" y="6670"/>
                  <a:pt x="8800" y="6668"/>
                  <a:pt x="8821" y="6664"/>
                </a:cubicBezTo>
                <a:cubicBezTo>
                  <a:pt x="9420" y="6506"/>
                  <a:pt x="9924" y="6223"/>
                  <a:pt x="10365" y="5908"/>
                </a:cubicBezTo>
                <a:cubicBezTo>
                  <a:pt x="10680" y="6254"/>
                  <a:pt x="11090" y="6569"/>
                  <a:pt x="11499" y="6853"/>
                </a:cubicBezTo>
                <a:cubicBezTo>
                  <a:pt x="11279" y="7325"/>
                  <a:pt x="11153" y="7798"/>
                  <a:pt x="11153" y="8271"/>
                </a:cubicBezTo>
                <a:cubicBezTo>
                  <a:pt x="10586" y="8302"/>
                  <a:pt x="10082" y="8428"/>
                  <a:pt x="9578" y="8617"/>
                </a:cubicBezTo>
                <a:cubicBezTo>
                  <a:pt x="9389" y="8712"/>
                  <a:pt x="9294" y="8932"/>
                  <a:pt x="9389" y="9090"/>
                </a:cubicBezTo>
                <a:lnTo>
                  <a:pt x="9704" y="9751"/>
                </a:lnTo>
                <a:lnTo>
                  <a:pt x="7183" y="8932"/>
                </a:lnTo>
                <a:lnTo>
                  <a:pt x="9861" y="7861"/>
                </a:lnTo>
                <a:cubicBezTo>
                  <a:pt x="10050" y="7798"/>
                  <a:pt x="10145" y="7609"/>
                  <a:pt x="10050" y="7388"/>
                </a:cubicBezTo>
                <a:cubicBezTo>
                  <a:pt x="10003" y="7247"/>
                  <a:pt x="9867" y="7176"/>
                  <a:pt x="9722" y="7176"/>
                </a:cubicBezTo>
                <a:cubicBezTo>
                  <a:pt x="9674" y="7176"/>
                  <a:pt x="9625" y="7184"/>
                  <a:pt x="9578" y="7199"/>
                </a:cubicBezTo>
                <a:lnTo>
                  <a:pt x="6522" y="8428"/>
                </a:lnTo>
                <a:lnTo>
                  <a:pt x="6522" y="3986"/>
                </a:lnTo>
                <a:cubicBezTo>
                  <a:pt x="6522" y="3765"/>
                  <a:pt x="6364" y="3608"/>
                  <a:pt x="6144" y="3608"/>
                </a:cubicBezTo>
                <a:cubicBezTo>
                  <a:pt x="5955" y="3608"/>
                  <a:pt x="5797" y="3765"/>
                  <a:pt x="5797" y="3986"/>
                </a:cubicBezTo>
                <a:lnTo>
                  <a:pt x="5797" y="8428"/>
                </a:lnTo>
                <a:lnTo>
                  <a:pt x="2710" y="7199"/>
                </a:lnTo>
                <a:cubicBezTo>
                  <a:pt x="2662" y="7184"/>
                  <a:pt x="2615" y="7176"/>
                  <a:pt x="2570" y="7176"/>
                </a:cubicBezTo>
                <a:cubicBezTo>
                  <a:pt x="2434" y="7176"/>
                  <a:pt x="2316" y="7247"/>
                  <a:pt x="2268" y="7388"/>
                </a:cubicBezTo>
                <a:cubicBezTo>
                  <a:pt x="2174" y="7609"/>
                  <a:pt x="2268" y="7798"/>
                  <a:pt x="2457" y="7861"/>
                </a:cubicBezTo>
                <a:lnTo>
                  <a:pt x="5135" y="8932"/>
                </a:lnTo>
                <a:lnTo>
                  <a:pt x="2615" y="9751"/>
                </a:lnTo>
                <a:lnTo>
                  <a:pt x="2930" y="9090"/>
                </a:lnTo>
                <a:cubicBezTo>
                  <a:pt x="2993" y="8901"/>
                  <a:pt x="2930" y="8712"/>
                  <a:pt x="2741" y="8617"/>
                </a:cubicBezTo>
                <a:cubicBezTo>
                  <a:pt x="2205" y="8397"/>
                  <a:pt x="1701" y="8271"/>
                  <a:pt x="1166" y="8271"/>
                </a:cubicBezTo>
                <a:cubicBezTo>
                  <a:pt x="1166" y="7798"/>
                  <a:pt x="1040" y="7325"/>
                  <a:pt x="882" y="6853"/>
                </a:cubicBezTo>
                <a:cubicBezTo>
                  <a:pt x="1323" y="6569"/>
                  <a:pt x="1701" y="6254"/>
                  <a:pt x="2016" y="5908"/>
                </a:cubicBezTo>
                <a:cubicBezTo>
                  <a:pt x="2457" y="6254"/>
                  <a:pt x="2962" y="6506"/>
                  <a:pt x="3560" y="6664"/>
                </a:cubicBezTo>
                <a:cubicBezTo>
                  <a:pt x="3596" y="6671"/>
                  <a:pt x="3631" y="6675"/>
                  <a:pt x="3665" y="6675"/>
                </a:cubicBezTo>
                <a:cubicBezTo>
                  <a:pt x="3784" y="6675"/>
                  <a:pt x="3889" y="6628"/>
                  <a:pt x="3938" y="6506"/>
                </a:cubicBezTo>
                <a:cubicBezTo>
                  <a:pt x="4316" y="5939"/>
                  <a:pt x="4411" y="5152"/>
                  <a:pt x="4379" y="4332"/>
                </a:cubicBezTo>
                <a:cubicBezTo>
                  <a:pt x="4348" y="3734"/>
                  <a:pt x="4190" y="3230"/>
                  <a:pt x="3938" y="2820"/>
                </a:cubicBezTo>
                <a:cubicBezTo>
                  <a:pt x="4694" y="2663"/>
                  <a:pt x="5356" y="2190"/>
                  <a:pt x="5828" y="1560"/>
                </a:cubicBezTo>
                <a:lnTo>
                  <a:pt x="6207" y="1056"/>
                </a:lnTo>
                <a:close/>
                <a:moveTo>
                  <a:pt x="6116" y="1"/>
                </a:moveTo>
                <a:cubicBezTo>
                  <a:pt x="6002" y="1"/>
                  <a:pt x="5892" y="48"/>
                  <a:pt x="5828" y="142"/>
                </a:cubicBezTo>
                <a:lnTo>
                  <a:pt x="5198" y="1150"/>
                </a:lnTo>
                <a:cubicBezTo>
                  <a:pt x="4789" y="1781"/>
                  <a:pt x="4064" y="2159"/>
                  <a:pt x="3277" y="2159"/>
                </a:cubicBezTo>
                <a:cubicBezTo>
                  <a:pt x="2962" y="2159"/>
                  <a:pt x="2804" y="2568"/>
                  <a:pt x="3056" y="2757"/>
                </a:cubicBezTo>
                <a:cubicBezTo>
                  <a:pt x="3371" y="3072"/>
                  <a:pt x="3592" y="3671"/>
                  <a:pt x="3623" y="4364"/>
                </a:cubicBezTo>
                <a:cubicBezTo>
                  <a:pt x="3686" y="4931"/>
                  <a:pt x="3592" y="5467"/>
                  <a:pt x="3434" y="5876"/>
                </a:cubicBezTo>
                <a:cubicBezTo>
                  <a:pt x="2962" y="5719"/>
                  <a:pt x="2520" y="5435"/>
                  <a:pt x="2174" y="5120"/>
                </a:cubicBezTo>
                <a:cubicBezTo>
                  <a:pt x="2103" y="5049"/>
                  <a:pt x="2019" y="5016"/>
                  <a:pt x="1937" y="5016"/>
                </a:cubicBezTo>
                <a:cubicBezTo>
                  <a:pt x="1837" y="5016"/>
                  <a:pt x="1739" y="5065"/>
                  <a:pt x="1670" y="5152"/>
                </a:cubicBezTo>
                <a:cubicBezTo>
                  <a:pt x="1323" y="5624"/>
                  <a:pt x="851" y="6065"/>
                  <a:pt x="252" y="6349"/>
                </a:cubicBezTo>
                <a:cubicBezTo>
                  <a:pt x="95" y="6412"/>
                  <a:pt x="0" y="6601"/>
                  <a:pt x="95" y="6790"/>
                </a:cubicBezTo>
                <a:cubicBezTo>
                  <a:pt x="347" y="7388"/>
                  <a:pt x="441" y="8018"/>
                  <a:pt x="410" y="8586"/>
                </a:cubicBezTo>
                <a:cubicBezTo>
                  <a:pt x="410" y="8712"/>
                  <a:pt x="441" y="8775"/>
                  <a:pt x="536" y="8838"/>
                </a:cubicBezTo>
                <a:cubicBezTo>
                  <a:pt x="630" y="8964"/>
                  <a:pt x="788" y="8964"/>
                  <a:pt x="945" y="8964"/>
                </a:cubicBezTo>
                <a:cubicBezTo>
                  <a:pt x="1355" y="8964"/>
                  <a:pt x="1701" y="9058"/>
                  <a:pt x="2111" y="9153"/>
                </a:cubicBezTo>
                <a:lnTo>
                  <a:pt x="1544" y="10224"/>
                </a:lnTo>
                <a:cubicBezTo>
                  <a:pt x="1406" y="10472"/>
                  <a:pt x="1606" y="10745"/>
                  <a:pt x="1870" y="10745"/>
                </a:cubicBezTo>
                <a:cubicBezTo>
                  <a:pt x="1907" y="10745"/>
                  <a:pt x="1946" y="10740"/>
                  <a:pt x="1985" y="10728"/>
                </a:cubicBezTo>
                <a:lnTo>
                  <a:pt x="5797" y="9499"/>
                </a:lnTo>
                <a:lnTo>
                  <a:pt x="5797" y="11894"/>
                </a:lnTo>
                <a:cubicBezTo>
                  <a:pt x="5797" y="12083"/>
                  <a:pt x="5955" y="12240"/>
                  <a:pt x="6144" y="12240"/>
                </a:cubicBezTo>
                <a:cubicBezTo>
                  <a:pt x="6364" y="12240"/>
                  <a:pt x="6522" y="12083"/>
                  <a:pt x="6522" y="11894"/>
                </a:cubicBezTo>
                <a:lnTo>
                  <a:pt x="6522" y="9499"/>
                </a:lnTo>
                <a:lnTo>
                  <a:pt x="10334" y="10728"/>
                </a:lnTo>
                <a:cubicBezTo>
                  <a:pt x="10382" y="10747"/>
                  <a:pt x="10431" y="10756"/>
                  <a:pt x="10476" y="10756"/>
                </a:cubicBezTo>
                <a:cubicBezTo>
                  <a:pt x="10726" y="10756"/>
                  <a:pt x="10908" y="10490"/>
                  <a:pt x="10775" y="10224"/>
                </a:cubicBezTo>
                <a:lnTo>
                  <a:pt x="10208" y="9153"/>
                </a:lnTo>
                <a:cubicBezTo>
                  <a:pt x="10554" y="9058"/>
                  <a:pt x="10964" y="8964"/>
                  <a:pt x="11342" y="8964"/>
                </a:cubicBezTo>
                <a:cubicBezTo>
                  <a:pt x="11387" y="8964"/>
                  <a:pt x="11432" y="8966"/>
                  <a:pt x="11476" y="8966"/>
                </a:cubicBezTo>
                <a:cubicBezTo>
                  <a:pt x="11587" y="8966"/>
                  <a:pt x="11693" y="8950"/>
                  <a:pt x="11783" y="8838"/>
                </a:cubicBezTo>
                <a:cubicBezTo>
                  <a:pt x="11846" y="8775"/>
                  <a:pt x="11909" y="8680"/>
                  <a:pt x="11909" y="8586"/>
                </a:cubicBezTo>
                <a:cubicBezTo>
                  <a:pt x="11877" y="7987"/>
                  <a:pt x="11972" y="7388"/>
                  <a:pt x="12224" y="6790"/>
                </a:cubicBezTo>
                <a:cubicBezTo>
                  <a:pt x="12287" y="6601"/>
                  <a:pt x="12224" y="6412"/>
                  <a:pt x="12003" y="6349"/>
                </a:cubicBezTo>
                <a:cubicBezTo>
                  <a:pt x="11436" y="6065"/>
                  <a:pt x="10964" y="5624"/>
                  <a:pt x="10586" y="5152"/>
                </a:cubicBezTo>
                <a:cubicBezTo>
                  <a:pt x="10534" y="5065"/>
                  <a:pt x="10434" y="5016"/>
                  <a:pt x="10329" y="5016"/>
                </a:cubicBezTo>
                <a:cubicBezTo>
                  <a:pt x="10243" y="5016"/>
                  <a:pt x="10153" y="5049"/>
                  <a:pt x="10082" y="5120"/>
                </a:cubicBezTo>
                <a:cubicBezTo>
                  <a:pt x="9735" y="5435"/>
                  <a:pt x="9294" y="5719"/>
                  <a:pt x="8821" y="5876"/>
                </a:cubicBezTo>
                <a:cubicBezTo>
                  <a:pt x="8664" y="5467"/>
                  <a:pt x="8601" y="4931"/>
                  <a:pt x="8632" y="4364"/>
                </a:cubicBezTo>
                <a:cubicBezTo>
                  <a:pt x="8664" y="3702"/>
                  <a:pt x="8916" y="3072"/>
                  <a:pt x="9231" y="2757"/>
                </a:cubicBezTo>
                <a:cubicBezTo>
                  <a:pt x="9452" y="2505"/>
                  <a:pt x="9294" y="2159"/>
                  <a:pt x="8979" y="2159"/>
                </a:cubicBezTo>
                <a:cubicBezTo>
                  <a:pt x="8191" y="2159"/>
                  <a:pt x="7498" y="1781"/>
                  <a:pt x="7057" y="1150"/>
                </a:cubicBezTo>
                <a:lnTo>
                  <a:pt x="6427" y="142"/>
                </a:lnTo>
                <a:cubicBezTo>
                  <a:pt x="6348" y="48"/>
                  <a:pt x="6230" y="1"/>
                  <a:pt x="61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3" name="Google Shape;11933;p72"/>
          <p:cNvSpPr/>
          <p:nvPr/>
        </p:nvSpPr>
        <p:spPr>
          <a:xfrm>
            <a:off x="1875100" y="2138148"/>
            <a:ext cx="340063" cy="257871"/>
          </a:xfrm>
          <a:custGeom>
            <a:avLst/>
            <a:gdLst/>
            <a:ahLst/>
            <a:cxnLst/>
            <a:rect l="l" t="t" r="r" b="b"/>
            <a:pathLst>
              <a:path w="12193" h="9246" extrusionOk="0">
                <a:moveTo>
                  <a:pt x="3781" y="1936"/>
                </a:moveTo>
                <a:lnTo>
                  <a:pt x="3907" y="2881"/>
                </a:lnTo>
                <a:lnTo>
                  <a:pt x="3466" y="2881"/>
                </a:lnTo>
                <a:lnTo>
                  <a:pt x="3781" y="1936"/>
                </a:lnTo>
                <a:close/>
                <a:moveTo>
                  <a:pt x="2489" y="3574"/>
                </a:moveTo>
                <a:lnTo>
                  <a:pt x="2017" y="4961"/>
                </a:lnTo>
                <a:cubicBezTo>
                  <a:pt x="1387" y="4771"/>
                  <a:pt x="914" y="4267"/>
                  <a:pt x="757" y="3574"/>
                </a:cubicBezTo>
                <a:close/>
                <a:moveTo>
                  <a:pt x="7877" y="3574"/>
                </a:moveTo>
                <a:lnTo>
                  <a:pt x="7877" y="3952"/>
                </a:lnTo>
                <a:cubicBezTo>
                  <a:pt x="7877" y="4425"/>
                  <a:pt x="7562" y="4835"/>
                  <a:pt x="7089" y="4961"/>
                </a:cubicBezTo>
                <a:cubicBezTo>
                  <a:pt x="7058" y="4835"/>
                  <a:pt x="7026" y="4740"/>
                  <a:pt x="6932" y="4614"/>
                </a:cubicBezTo>
                <a:lnTo>
                  <a:pt x="6302" y="3574"/>
                </a:lnTo>
                <a:close/>
                <a:moveTo>
                  <a:pt x="4033" y="3574"/>
                </a:moveTo>
                <a:lnTo>
                  <a:pt x="4222" y="4992"/>
                </a:lnTo>
                <a:lnTo>
                  <a:pt x="2773" y="4992"/>
                </a:lnTo>
                <a:lnTo>
                  <a:pt x="3246" y="3574"/>
                </a:lnTo>
                <a:close/>
                <a:moveTo>
                  <a:pt x="10712" y="3574"/>
                </a:moveTo>
                <a:cubicBezTo>
                  <a:pt x="11153" y="3637"/>
                  <a:pt x="11468" y="3952"/>
                  <a:pt x="11468" y="4330"/>
                </a:cubicBezTo>
                <a:cubicBezTo>
                  <a:pt x="11437" y="4740"/>
                  <a:pt x="11153" y="4992"/>
                  <a:pt x="10775" y="4992"/>
                </a:cubicBezTo>
                <a:cubicBezTo>
                  <a:pt x="10366" y="4992"/>
                  <a:pt x="10051" y="4677"/>
                  <a:pt x="10051" y="4299"/>
                </a:cubicBezTo>
                <a:cubicBezTo>
                  <a:pt x="10051" y="3889"/>
                  <a:pt x="10334" y="3574"/>
                  <a:pt x="10712" y="3574"/>
                </a:cubicBezTo>
                <a:close/>
                <a:moveTo>
                  <a:pt x="4537" y="2062"/>
                </a:moveTo>
                <a:lnTo>
                  <a:pt x="6365" y="4992"/>
                </a:lnTo>
                <a:cubicBezTo>
                  <a:pt x="6428" y="5118"/>
                  <a:pt x="6491" y="5244"/>
                  <a:pt x="6491" y="5370"/>
                </a:cubicBezTo>
                <a:cubicBezTo>
                  <a:pt x="6491" y="5748"/>
                  <a:pt x="6176" y="6063"/>
                  <a:pt x="5766" y="6063"/>
                </a:cubicBezTo>
                <a:cubicBezTo>
                  <a:pt x="5356" y="6063"/>
                  <a:pt x="5104" y="5843"/>
                  <a:pt x="5010" y="5465"/>
                </a:cubicBezTo>
                <a:lnTo>
                  <a:pt x="4537" y="2062"/>
                </a:lnTo>
                <a:close/>
                <a:moveTo>
                  <a:pt x="9515" y="3543"/>
                </a:moveTo>
                <a:cubicBezTo>
                  <a:pt x="9389" y="3732"/>
                  <a:pt x="9295" y="3984"/>
                  <a:pt x="9295" y="4236"/>
                </a:cubicBezTo>
                <a:cubicBezTo>
                  <a:pt x="9295" y="5024"/>
                  <a:pt x="9925" y="5654"/>
                  <a:pt x="10712" y="5654"/>
                </a:cubicBezTo>
                <a:lnTo>
                  <a:pt x="10870" y="5654"/>
                </a:lnTo>
                <a:lnTo>
                  <a:pt x="10397" y="6693"/>
                </a:lnTo>
                <a:cubicBezTo>
                  <a:pt x="10303" y="6977"/>
                  <a:pt x="10019" y="7134"/>
                  <a:pt x="9704" y="7134"/>
                </a:cubicBezTo>
                <a:lnTo>
                  <a:pt x="4663" y="7134"/>
                </a:lnTo>
                <a:cubicBezTo>
                  <a:pt x="3781" y="7134"/>
                  <a:pt x="3088" y="6504"/>
                  <a:pt x="2931" y="5717"/>
                </a:cubicBezTo>
                <a:lnTo>
                  <a:pt x="4348" y="5717"/>
                </a:lnTo>
                <a:cubicBezTo>
                  <a:pt x="4506" y="6347"/>
                  <a:pt x="5041" y="6788"/>
                  <a:pt x="5734" y="6788"/>
                </a:cubicBezTo>
                <a:cubicBezTo>
                  <a:pt x="6396" y="6788"/>
                  <a:pt x="6932" y="6315"/>
                  <a:pt x="7089" y="5654"/>
                </a:cubicBezTo>
                <a:cubicBezTo>
                  <a:pt x="7940" y="5496"/>
                  <a:pt x="8570" y="4803"/>
                  <a:pt x="8570" y="3889"/>
                </a:cubicBezTo>
                <a:lnTo>
                  <a:pt x="8570" y="3543"/>
                </a:lnTo>
                <a:close/>
                <a:moveTo>
                  <a:pt x="3928" y="1"/>
                </a:moveTo>
                <a:cubicBezTo>
                  <a:pt x="3795" y="1"/>
                  <a:pt x="3661" y="81"/>
                  <a:pt x="3592" y="235"/>
                </a:cubicBezTo>
                <a:lnTo>
                  <a:pt x="2742" y="2850"/>
                </a:lnTo>
                <a:lnTo>
                  <a:pt x="379" y="2850"/>
                </a:lnTo>
                <a:cubicBezTo>
                  <a:pt x="158" y="2850"/>
                  <a:pt x="1" y="3007"/>
                  <a:pt x="1" y="3196"/>
                </a:cubicBezTo>
                <a:cubicBezTo>
                  <a:pt x="1" y="4330"/>
                  <a:pt x="757" y="5276"/>
                  <a:pt x="1828" y="5591"/>
                </a:cubicBezTo>
                <a:lnTo>
                  <a:pt x="851" y="8552"/>
                </a:lnTo>
                <a:lnTo>
                  <a:pt x="379" y="8552"/>
                </a:lnTo>
                <a:cubicBezTo>
                  <a:pt x="158" y="8552"/>
                  <a:pt x="1" y="8710"/>
                  <a:pt x="1" y="8899"/>
                </a:cubicBezTo>
                <a:cubicBezTo>
                  <a:pt x="1" y="9088"/>
                  <a:pt x="158" y="9245"/>
                  <a:pt x="379" y="9245"/>
                </a:cubicBezTo>
                <a:lnTo>
                  <a:pt x="1072" y="9245"/>
                </a:lnTo>
                <a:cubicBezTo>
                  <a:pt x="1229" y="9245"/>
                  <a:pt x="1355" y="9182"/>
                  <a:pt x="1450" y="9025"/>
                </a:cubicBezTo>
                <a:lnTo>
                  <a:pt x="2332" y="6252"/>
                </a:lnTo>
                <a:cubicBezTo>
                  <a:pt x="2710" y="7166"/>
                  <a:pt x="3592" y="7827"/>
                  <a:pt x="4663" y="7827"/>
                </a:cubicBezTo>
                <a:lnTo>
                  <a:pt x="6837" y="7827"/>
                </a:lnTo>
                <a:lnTo>
                  <a:pt x="6554" y="8552"/>
                </a:lnTo>
                <a:lnTo>
                  <a:pt x="6081" y="8552"/>
                </a:lnTo>
                <a:cubicBezTo>
                  <a:pt x="5892" y="8552"/>
                  <a:pt x="5734" y="8710"/>
                  <a:pt x="5734" y="8899"/>
                </a:cubicBezTo>
                <a:cubicBezTo>
                  <a:pt x="5734" y="9088"/>
                  <a:pt x="5892" y="9245"/>
                  <a:pt x="6081" y="9245"/>
                </a:cubicBezTo>
                <a:lnTo>
                  <a:pt x="6806" y="9245"/>
                </a:lnTo>
                <a:cubicBezTo>
                  <a:pt x="6963" y="9245"/>
                  <a:pt x="7058" y="9182"/>
                  <a:pt x="7121" y="9025"/>
                </a:cubicBezTo>
                <a:lnTo>
                  <a:pt x="7593" y="7796"/>
                </a:lnTo>
                <a:lnTo>
                  <a:pt x="8853" y="7796"/>
                </a:lnTo>
                <a:lnTo>
                  <a:pt x="9326" y="9025"/>
                </a:lnTo>
                <a:cubicBezTo>
                  <a:pt x="9358" y="9151"/>
                  <a:pt x="9515" y="9245"/>
                  <a:pt x="9641" y="9245"/>
                </a:cubicBezTo>
                <a:lnTo>
                  <a:pt x="10334" y="9245"/>
                </a:lnTo>
                <a:cubicBezTo>
                  <a:pt x="10523" y="9245"/>
                  <a:pt x="10681" y="9088"/>
                  <a:pt x="10681" y="8899"/>
                </a:cubicBezTo>
                <a:cubicBezTo>
                  <a:pt x="10681" y="8710"/>
                  <a:pt x="10523" y="8552"/>
                  <a:pt x="10334" y="8552"/>
                </a:cubicBezTo>
                <a:lnTo>
                  <a:pt x="9862" y="8552"/>
                </a:lnTo>
                <a:lnTo>
                  <a:pt x="9578" y="7827"/>
                </a:lnTo>
                <a:lnTo>
                  <a:pt x="9641" y="7827"/>
                </a:lnTo>
                <a:cubicBezTo>
                  <a:pt x="10208" y="7827"/>
                  <a:pt x="10744" y="7512"/>
                  <a:pt x="10964" y="7008"/>
                </a:cubicBezTo>
                <a:lnTo>
                  <a:pt x="11941" y="5055"/>
                </a:lnTo>
                <a:cubicBezTo>
                  <a:pt x="12067" y="4835"/>
                  <a:pt x="12098" y="4614"/>
                  <a:pt x="12098" y="4362"/>
                </a:cubicBezTo>
                <a:cubicBezTo>
                  <a:pt x="12193" y="4362"/>
                  <a:pt x="12193" y="4330"/>
                  <a:pt x="12193" y="4330"/>
                </a:cubicBezTo>
                <a:cubicBezTo>
                  <a:pt x="12130" y="3543"/>
                  <a:pt x="11468" y="2881"/>
                  <a:pt x="10681" y="2881"/>
                </a:cubicBezTo>
                <a:lnTo>
                  <a:pt x="10082" y="2881"/>
                </a:lnTo>
                <a:cubicBezTo>
                  <a:pt x="10240" y="2062"/>
                  <a:pt x="10996" y="1463"/>
                  <a:pt x="11815" y="1463"/>
                </a:cubicBezTo>
                <a:cubicBezTo>
                  <a:pt x="12035" y="1463"/>
                  <a:pt x="12193" y="1306"/>
                  <a:pt x="12193" y="1117"/>
                </a:cubicBezTo>
                <a:cubicBezTo>
                  <a:pt x="12193" y="896"/>
                  <a:pt x="12035" y="739"/>
                  <a:pt x="11815" y="739"/>
                </a:cubicBezTo>
                <a:cubicBezTo>
                  <a:pt x="10555" y="739"/>
                  <a:pt x="9547" y="1684"/>
                  <a:pt x="9358" y="2881"/>
                </a:cubicBezTo>
                <a:lnTo>
                  <a:pt x="5829" y="2881"/>
                </a:lnTo>
                <a:lnTo>
                  <a:pt x="4222" y="203"/>
                </a:lnTo>
                <a:lnTo>
                  <a:pt x="4222" y="172"/>
                </a:lnTo>
                <a:cubicBezTo>
                  <a:pt x="4150" y="57"/>
                  <a:pt x="4039" y="1"/>
                  <a:pt x="39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34" name="Google Shape;11934;p72"/>
          <p:cNvGrpSpPr/>
          <p:nvPr/>
        </p:nvGrpSpPr>
        <p:grpSpPr>
          <a:xfrm>
            <a:off x="1873533" y="2511115"/>
            <a:ext cx="344442" cy="339198"/>
            <a:chOff x="-20550425" y="2789350"/>
            <a:chExt cx="308750" cy="304050"/>
          </a:xfrm>
        </p:grpSpPr>
        <p:sp>
          <p:nvSpPr>
            <p:cNvPr id="11935" name="Google Shape;11935;p72"/>
            <p:cNvSpPr/>
            <p:nvPr/>
          </p:nvSpPr>
          <p:spPr>
            <a:xfrm>
              <a:off x="-20550425" y="2824800"/>
              <a:ext cx="308750" cy="268600"/>
            </a:xfrm>
            <a:custGeom>
              <a:avLst/>
              <a:gdLst/>
              <a:ahLst/>
              <a:cxnLst/>
              <a:rect l="l" t="t" r="r" b="b"/>
              <a:pathLst>
                <a:path w="12350" h="10744" extrusionOk="0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6" name="Google Shape;11936;p72"/>
            <p:cNvSpPr/>
            <p:nvPr/>
          </p:nvSpPr>
          <p:spPr>
            <a:xfrm>
              <a:off x="-20388175" y="2789350"/>
              <a:ext cx="144150" cy="106350"/>
            </a:xfrm>
            <a:custGeom>
              <a:avLst/>
              <a:gdLst/>
              <a:ahLst/>
              <a:cxnLst/>
              <a:rect l="l" t="t" r="r" b="b"/>
              <a:pathLst>
                <a:path w="5766" h="4254" extrusionOk="0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7" name="Google Shape;11937;p72"/>
          <p:cNvGrpSpPr/>
          <p:nvPr/>
        </p:nvGrpSpPr>
        <p:grpSpPr>
          <a:xfrm>
            <a:off x="3965636" y="1676283"/>
            <a:ext cx="340091" cy="340286"/>
            <a:chOff x="-18666450" y="2059825"/>
            <a:chExt cx="304850" cy="305025"/>
          </a:xfrm>
        </p:grpSpPr>
        <p:sp>
          <p:nvSpPr>
            <p:cNvPr id="11938" name="Google Shape;11938;p72"/>
            <p:cNvSpPr/>
            <p:nvPr/>
          </p:nvSpPr>
          <p:spPr>
            <a:xfrm>
              <a:off x="-18471100" y="2202575"/>
              <a:ext cx="18125" cy="70925"/>
            </a:xfrm>
            <a:custGeom>
              <a:avLst/>
              <a:gdLst/>
              <a:ahLst/>
              <a:cxnLst/>
              <a:rect l="l" t="t" r="r" b="b"/>
              <a:pathLst>
                <a:path w="725" h="283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cubicBezTo>
                    <a:pt x="567" y="2836"/>
                    <a:pt x="725" y="2679"/>
                    <a:pt x="725" y="2490"/>
                  </a:cubicBezTo>
                  <a:lnTo>
                    <a:pt x="725" y="347"/>
                  </a:lnTo>
                  <a:cubicBezTo>
                    <a:pt x="725" y="190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9" name="Google Shape;11939;p72"/>
            <p:cNvSpPr/>
            <p:nvPr/>
          </p:nvSpPr>
          <p:spPr>
            <a:xfrm>
              <a:off x="-18666450" y="2059825"/>
              <a:ext cx="304850" cy="305025"/>
            </a:xfrm>
            <a:custGeom>
              <a:avLst/>
              <a:gdLst/>
              <a:ahLst/>
              <a:cxnLst/>
              <a:rect l="l" t="t" r="r" b="b"/>
              <a:pathLst>
                <a:path w="12194" h="12201" extrusionOk="0">
                  <a:moveTo>
                    <a:pt x="8539" y="859"/>
                  </a:moveTo>
                  <a:cubicBezTo>
                    <a:pt x="8728" y="1017"/>
                    <a:pt x="8948" y="1300"/>
                    <a:pt x="9106" y="1647"/>
                  </a:cubicBezTo>
                  <a:cubicBezTo>
                    <a:pt x="8759" y="2088"/>
                    <a:pt x="8539" y="2623"/>
                    <a:pt x="8539" y="3253"/>
                  </a:cubicBezTo>
                  <a:lnTo>
                    <a:pt x="8539" y="3505"/>
                  </a:lnTo>
                  <a:cubicBezTo>
                    <a:pt x="8255" y="3222"/>
                    <a:pt x="7814" y="2749"/>
                    <a:pt x="7814" y="2214"/>
                  </a:cubicBezTo>
                  <a:cubicBezTo>
                    <a:pt x="7814" y="1615"/>
                    <a:pt x="8255" y="1111"/>
                    <a:pt x="8539" y="859"/>
                  </a:cubicBezTo>
                  <a:close/>
                  <a:moveTo>
                    <a:pt x="2080" y="2151"/>
                  </a:moveTo>
                  <a:lnTo>
                    <a:pt x="2080" y="2529"/>
                  </a:lnTo>
                  <a:cubicBezTo>
                    <a:pt x="2080" y="3096"/>
                    <a:pt x="1608" y="3568"/>
                    <a:pt x="1009" y="3568"/>
                  </a:cubicBezTo>
                  <a:lnTo>
                    <a:pt x="663" y="3568"/>
                  </a:lnTo>
                  <a:lnTo>
                    <a:pt x="663" y="3222"/>
                  </a:lnTo>
                  <a:cubicBezTo>
                    <a:pt x="663" y="2623"/>
                    <a:pt x="1135" y="2151"/>
                    <a:pt x="1702" y="2151"/>
                  </a:cubicBezTo>
                  <a:close/>
                  <a:moveTo>
                    <a:pt x="11374" y="1458"/>
                  </a:moveTo>
                  <a:lnTo>
                    <a:pt x="11374" y="1804"/>
                  </a:lnTo>
                  <a:cubicBezTo>
                    <a:pt x="11374" y="2749"/>
                    <a:pt x="10650" y="3505"/>
                    <a:pt x="9736" y="3568"/>
                  </a:cubicBezTo>
                  <a:lnTo>
                    <a:pt x="10587" y="2749"/>
                  </a:lnTo>
                  <a:cubicBezTo>
                    <a:pt x="10744" y="2592"/>
                    <a:pt x="10744" y="2403"/>
                    <a:pt x="10587" y="2245"/>
                  </a:cubicBezTo>
                  <a:cubicBezTo>
                    <a:pt x="10508" y="2166"/>
                    <a:pt x="10413" y="2127"/>
                    <a:pt x="10319" y="2127"/>
                  </a:cubicBezTo>
                  <a:cubicBezTo>
                    <a:pt x="10224" y="2127"/>
                    <a:pt x="10130" y="2166"/>
                    <a:pt x="10051" y="2245"/>
                  </a:cubicBezTo>
                  <a:lnTo>
                    <a:pt x="9232" y="3064"/>
                  </a:lnTo>
                  <a:cubicBezTo>
                    <a:pt x="9326" y="2151"/>
                    <a:pt x="10051" y="1458"/>
                    <a:pt x="11028" y="1458"/>
                  </a:cubicBezTo>
                  <a:close/>
                  <a:moveTo>
                    <a:pt x="663" y="4356"/>
                  </a:moveTo>
                  <a:cubicBezTo>
                    <a:pt x="1072" y="4514"/>
                    <a:pt x="1356" y="4923"/>
                    <a:pt x="1356" y="5396"/>
                  </a:cubicBezTo>
                  <a:lnTo>
                    <a:pt x="1356" y="6089"/>
                  </a:lnTo>
                  <a:cubicBezTo>
                    <a:pt x="1356" y="7097"/>
                    <a:pt x="2143" y="7885"/>
                    <a:pt x="3120" y="7885"/>
                  </a:cubicBezTo>
                  <a:lnTo>
                    <a:pt x="4191" y="7885"/>
                  </a:lnTo>
                  <a:cubicBezTo>
                    <a:pt x="4601" y="7885"/>
                    <a:pt x="4916" y="8200"/>
                    <a:pt x="4916" y="8578"/>
                  </a:cubicBezTo>
                  <a:cubicBezTo>
                    <a:pt x="4916" y="8987"/>
                    <a:pt x="4601" y="9302"/>
                    <a:pt x="4191" y="9302"/>
                  </a:cubicBezTo>
                  <a:lnTo>
                    <a:pt x="3845" y="9302"/>
                  </a:lnTo>
                  <a:cubicBezTo>
                    <a:pt x="2080" y="9302"/>
                    <a:pt x="663" y="7822"/>
                    <a:pt x="663" y="6089"/>
                  </a:cubicBezTo>
                  <a:lnTo>
                    <a:pt x="663" y="4356"/>
                  </a:lnTo>
                  <a:close/>
                  <a:moveTo>
                    <a:pt x="9169" y="4293"/>
                  </a:moveTo>
                  <a:lnTo>
                    <a:pt x="9169" y="6057"/>
                  </a:lnTo>
                  <a:cubicBezTo>
                    <a:pt x="9169" y="6273"/>
                    <a:pt x="9334" y="6416"/>
                    <a:pt x="9510" y="6416"/>
                  </a:cubicBezTo>
                  <a:cubicBezTo>
                    <a:pt x="9564" y="6416"/>
                    <a:pt x="9620" y="6402"/>
                    <a:pt x="9673" y="6372"/>
                  </a:cubicBezTo>
                  <a:lnTo>
                    <a:pt x="10587" y="5900"/>
                  </a:lnTo>
                  <a:lnTo>
                    <a:pt x="10587" y="6656"/>
                  </a:lnTo>
                  <a:lnTo>
                    <a:pt x="10650" y="6656"/>
                  </a:lnTo>
                  <a:lnTo>
                    <a:pt x="9358" y="7948"/>
                  </a:lnTo>
                  <a:cubicBezTo>
                    <a:pt x="9263" y="8042"/>
                    <a:pt x="9232" y="8137"/>
                    <a:pt x="9232" y="8231"/>
                  </a:cubicBezTo>
                  <a:cubicBezTo>
                    <a:pt x="9358" y="9460"/>
                    <a:pt x="9862" y="10626"/>
                    <a:pt x="10744" y="11445"/>
                  </a:cubicBezTo>
                  <a:lnTo>
                    <a:pt x="7783" y="11445"/>
                  </a:lnTo>
                  <a:lnTo>
                    <a:pt x="7783" y="9649"/>
                  </a:lnTo>
                  <a:cubicBezTo>
                    <a:pt x="7783" y="9460"/>
                    <a:pt x="7625" y="9302"/>
                    <a:pt x="7436" y="9302"/>
                  </a:cubicBezTo>
                  <a:cubicBezTo>
                    <a:pt x="7216" y="9302"/>
                    <a:pt x="7058" y="9460"/>
                    <a:pt x="7058" y="9649"/>
                  </a:cubicBezTo>
                  <a:lnTo>
                    <a:pt x="7058" y="11445"/>
                  </a:lnTo>
                  <a:lnTo>
                    <a:pt x="4853" y="11445"/>
                  </a:lnTo>
                  <a:lnTo>
                    <a:pt x="4853" y="11098"/>
                  </a:lnTo>
                  <a:cubicBezTo>
                    <a:pt x="4853" y="10909"/>
                    <a:pt x="4695" y="10752"/>
                    <a:pt x="4506" y="10752"/>
                  </a:cubicBezTo>
                  <a:cubicBezTo>
                    <a:pt x="4317" y="10752"/>
                    <a:pt x="4160" y="10909"/>
                    <a:pt x="4160" y="11098"/>
                  </a:cubicBezTo>
                  <a:lnTo>
                    <a:pt x="4160" y="11445"/>
                  </a:lnTo>
                  <a:lnTo>
                    <a:pt x="1923" y="11445"/>
                  </a:lnTo>
                  <a:cubicBezTo>
                    <a:pt x="2332" y="11035"/>
                    <a:pt x="2710" y="10468"/>
                    <a:pt x="2962" y="9869"/>
                  </a:cubicBezTo>
                  <a:cubicBezTo>
                    <a:pt x="3246" y="9901"/>
                    <a:pt x="3530" y="9964"/>
                    <a:pt x="3813" y="9964"/>
                  </a:cubicBezTo>
                  <a:lnTo>
                    <a:pt x="4160" y="9964"/>
                  </a:lnTo>
                  <a:cubicBezTo>
                    <a:pt x="4947" y="9964"/>
                    <a:pt x="5577" y="9334"/>
                    <a:pt x="5577" y="8546"/>
                  </a:cubicBezTo>
                  <a:cubicBezTo>
                    <a:pt x="5577" y="7759"/>
                    <a:pt x="4947" y="7128"/>
                    <a:pt x="4160" y="7128"/>
                  </a:cubicBezTo>
                  <a:lnTo>
                    <a:pt x="3435" y="7128"/>
                  </a:lnTo>
                  <a:lnTo>
                    <a:pt x="3435" y="4293"/>
                  </a:lnTo>
                  <a:lnTo>
                    <a:pt x="4160" y="4293"/>
                  </a:lnTo>
                  <a:lnTo>
                    <a:pt x="4160" y="5364"/>
                  </a:lnTo>
                  <a:cubicBezTo>
                    <a:pt x="4160" y="5553"/>
                    <a:pt x="4317" y="5711"/>
                    <a:pt x="4506" y="5711"/>
                  </a:cubicBezTo>
                  <a:cubicBezTo>
                    <a:pt x="4695" y="5711"/>
                    <a:pt x="4853" y="5553"/>
                    <a:pt x="4853" y="5364"/>
                  </a:cubicBezTo>
                  <a:lnTo>
                    <a:pt x="4853" y="4293"/>
                  </a:lnTo>
                  <a:lnTo>
                    <a:pt x="6333" y="4293"/>
                  </a:lnTo>
                  <a:lnTo>
                    <a:pt x="6333" y="6782"/>
                  </a:lnTo>
                  <a:cubicBezTo>
                    <a:pt x="6333" y="6971"/>
                    <a:pt x="6491" y="7128"/>
                    <a:pt x="6680" y="7128"/>
                  </a:cubicBezTo>
                  <a:cubicBezTo>
                    <a:pt x="6869" y="7128"/>
                    <a:pt x="7027" y="6971"/>
                    <a:pt x="7027" y="6782"/>
                  </a:cubicBezTo>
                  <a:lnTo>
                    <a:pt x="7027" y="4293"/>
                  </a:lnTo>
                  <a:close/>
                  <a:moveTo>
                    <a:pt x="8539" y="1"/>
                  </a:moveTo>
                  <a:cubicBezTo>
                    <a:pt x="8460" y="1"/>
                    <a:pt x="8381" y="24"/>
                    <a:pt x="8318" y="71"/>
                  </a:cubicBezTo>
                  <a:cubicBezTo>
                    <a:pt x="8287" y="103"/>
                    <a:pt x="7121" y="985"/>
                    <a:pt x="7121" y="2151"/>
                  </a:cubicBezTo>
                  <a:cubicBezTo>
                    <a:pt x="7121" y="2718"/>
                    <a:pt x="7373" y="3222"/>
                    <a:pt x="7657" y="3568"/>
                  </a:cubicBezTo>
                  <a:lnTo>
                    <a:pt x="3151" y="3568"/>
                  </a:lnTo>
                  <a:cubicBezTo>
                    <a:pt x="2931" y="3568"/>
                    <a:pt x="2773" y="3726"/>
                    <a:pt x="2773" y="3946"/>
                  </a:cubicBezTo>
                  <a:lnTo>
                    <a:pt x="2773" y="7097"/>
                  </a:lnTo>
                  <a:cubicBezTo>
                    <a:pt x="2364" y="6939"/>
                    <a:pt x="2080" y="6530"/>
                    <a:pt x="2080" y="6057"/>
                  </a:cubicBezTo>
                  <a:lnTo>
                    <a:pt x="2080" y="5364"/>
                  </a:lnTo>
                  <a:cubicBezTo>
                    <a:pt x="2080" y="4892"/>
                    <a:pt x="1923" y="4482"/>
                    <a:pt x="1639" y="4167"/>
                  </a:cubicBezTo>
                  <a:cubicBezTo>
                    <a:pt x="2301" y="3946"/>
                    <a:pt x="2836" y="3253"/>
                    <a:pt x="2836" y="2529"/>
                  </a:cubicBezTo>
                  <a:lnTo>
                    <a:pt x="2836" y="1804"/>
                  </a:lnTo>
                  <a:cubicBezTo>
                    <a:pt x="2836" y="1615"/>
                    <a:pt x="2647" y="1458"/>
                    <a:pt x="2458" y="1458"/>
                  </a:cubicBezTo>
                  <a:lnTo>
                    <a:pt x="1765" y="1458"/>
                  </a:lnTo>
                  <a:cubicBezTo>
                    <a:pt x="789" y="1458"/>
                    <a:pt x="1" y="2245"/>
                    <a:pt x="1" y="3222"/>
                  </a:cubicBezTo>
                  <a:lnTo>
                    <a:pt x="1" y="3946"/>
                  </a:lnTo>
                  <a:lnTo>
                    <a:pt x="1" y="6057"/>
                  </a:lnTo>
                  <a:cubicBezTo>
                    <a:pt x="1" y="7664"/>
                    <a:pt x="978" y="9082"/>
                    <a:pt x="2395" y="9680"/>
                  </a:cubicBezTo>
                  <a:cubicBezTo>
                    <a:pt x="2017" y="10436"/>
                    <a:pt x="1482" y="11067"/>
                    <a:pt x="852" y="11539"/>
                  </a:cubicBezTo>
                  <a:cubicBezTo>
                    <a:pt x="568" y="11728"/>
                    <a:pt x="694" y="12201"/>
                    <a:pt x="1041" y="12201"/>
                  </a:cubicBezTo>
                  <a:lnTo>
                    <a:pt x="11784" y="12201"/>
                  </a:lnTo>
                  <a:cubicBezTo>
                    <a:pt x="11941" y="12201"/>
                    <a:pt x="12099" y="12075"/>
                    <a:pt x="12162" y="11949"/>
                  </a:cubicBezTo>
                  <a:cubicBezTo>
                    <a:pt x="12193" y="11791"/>
                    <a:pt x="12162" y="11634"/>
                    <a:pt x="12004" y="11571"/>
                  </a:cubicBezTo>
                  <a:cubicBezTo>
                    <a:pt x="10933" y="10846"/>
                    <a:pt x="10209" y="9680"/>
                    <a:pt x="10051" y="8389"/>
                  </a:cubicBezTo>
                  <a:lnTo>
                    <a:pt x="11374" y="7065"/>
                  </a:lnTo>
                  <a:cubicBezTo>
                    <a:pt x="11437" y="7002"/>
                    <a:pt x="11469" y="6908"/>
                    <a:pt x="11469" y="6845"/>
                  </a:cubicBezTo>
                  <a:lnTo>
                    <a:pt x="11469" y="5427"/>
                  </a:lnTo>
                  <a:cubicBezTo>
                    <a:pt x="11469" y="5301"/>
                    <a:pt x="11406" y="5175"/>
                    <a:pt x="11311" y="5112"/>
                  </a:cubicBezTo>
                  <a:cubicBezTo>
                    <a:pt x="11264" y="5065"/>
                    <a:pt x="11209" y="5041"/>
                    <a:pt x="11150" y="5041"/>
                  </a:cubicBezTo>
                  <a:cubicBezTo>
                    <a:pt x="11091" y="5041"/>
                    <a:pt x="11028" y="5065"/>
                    <a:pt x="10965" y="5112"/>
                  </a:cubicBezTo>
                  <a:lnTo>
                    <a:pt x="10051" y="5585"/>
                  </a:lnTo>
                  <a:lnTo>
                    <a:pt x="10051" y="4356"/>
                  </a:lnTo>
                  <a:cubicBezTo>
                    <a:pt x="11154" y="4104"/>
                    <a:pt x="12099" y="3064"/>
                    <a:pt x="12099" y="1804"/>
                  </a:cubicBezTo>
                  <a:lnTo>
                    <a:pt x="12099" y="1111"/>
                  </a:lnTo>
                  <a:cubicBezTo>
                    <a:pt x="12099" y="891"/>
                    <a:pt x="11941" y="733"/>
                    <a:pt x="11752" y="733"/>
                  </a:cubicBezTo>
                  <a:lnTo>
                    <a:pt x="11059" y="733"/>
                  </a:lnTo>
                  <a:cubicBezTo>
                    <a:pt x="10524" y="733"/>
                    <a:pt x="10051" y="891"/>
                    <a:pt x="9673" y="1143"/>
                  </a:cubicBezTo>
                  <a:cubicBezTo>
                    <a:pt x="9326" y="512"/>
                    <a:pt x="8759" y="103"/>
                    <a:pt x="8759" y="71"/>
                  </a:cubicBezTo>
                  <a:cubicBezTo>
                    <a:pt x="8696" y="24"/>
                    <a:pt x="8618" y="1"/>
                    <a:pt x="85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40" name="Google Shape;11940;p72"/>
          <p:cNvGrpSpPr/>
          <p:nvPr/>
        </p:nvGrpSpPr>
        <p:grpSpPr>
          <a:xfrm>
            <a:off x="3965204" y="2097826"/>
            <a:ext cx="340955" cy="338306"/>
            <a:chOff x="-18668025" y="2435725"/>
            <a:chExt cx="305625" cy="303250"/>
          </a:xfrm>
        </p:grpSpPr>
        <p:sp>
          <p:nvSpPr>
            <p:cNvPr id="11941" name="Google Shape;11941;p72"/>
            <p:cNvSpPr/>
            <p:nvPr/>
          </p:nvSpPr>
          <p:spPr>
            <a:xfrm>
              <a:off x="-18668025" y="2435725"/>
              <a:ext cx="305625" cy="303250"/>
            </a:xfrm>
            <a:custGeom>
              <a:avLst/>
              <a:gdLst/>
              <a:ahLst/>
              <a:cxnLst/>
              <a:rect l="l" t="t" r="r" b="b"/>
              <a:pathLst>
                <a:path w="12225" h="12130" extrusionOk="0">
                  <a:moveTo>
                    <a:pt x="2143" y="662"/>
                  </a:moveTo>
                  <a:cubicBezTo>
                    <a:pt x="2395" y="662"/>
                    <a:pt x="2679" y="756"/>
                    <a:pt x="2931" y="914"/>
                  </a:cubicBezTo>
                  <a:cubicBezTo>
                    <a:pt x="2679" y="977"/>
                    <a:pt x="2490" y="1103"/>
                    <a:pt x="2301" y="1260"/>
                  </a:cubicBezTo>
                  <a:cubicBezTo>
                    <a:pt x="1734" y="1670"/>
                    <a:pt x="1419" y="2206"/>
                    <a:pt x="1419" y="2804"/>
                  </a:cubicBezTo>
                  <a:lnTo>
                    <a:pt x="1419" y="3308"/>
                  </a:lnTo>
                  <a:cubicBezTo>
                    <a:pt x="978" y="3088"/>
                    <a:pt x="726" y="2647"/>
                    <a:pt x="726" y="2079"/>
                  </a:cubicBezTo>
                  <a:cubicBezTo>
                    <a:pt x="726" y="1292"/>
                    <a:pt x="1356" y="662"/>
                    <a:pt x="2143" y="662"/>
                  </a:cubicBezTo>
                  <a:close/>
                  <a:moveTo>
                    <a:pt x="10020" y="662"/>
                  </a:moveTo>
                  <a:cubicBezTo>
                    <a:pt x="10807" y="662"/>
                    <a:pt x="11437" y="1292"/>
                    <a:pt x="11437" y="2079"/>
                  </a:cubicBezTo>
                  <a:cubicBezTo>
                    <a:pt x="11437" y="2647"/>
                    <a:pt x="11122" y="3119"/>
                    <a:pt x="10681" y="3340"/>
                  </a:cubicBezTo>
                  <a:lnTo>
                    <a:pt x="10681" y="2804"/>
                  </a:lnTo>
                  <a:cubicBezTo>
                    <a:pt x="10681" y="2206"/>
                    <a:pt x="10366" y="1638"/>
                    <a:pt x="9799" y="1260"/>
                  </a:cubicBezTo>
                  <a:cubicBezTo>
                    <a:pt x="9610" y="1134"/>
                    <a:pt x="9421" y="1008"/>
                    <a:pt x="9169" y="945"/>
                  </a:cubicBezTo>
                  <a:cubicBezTo>
                    <a:pt x="9452" y="756"/>
                    <a:pt x="9736" y="662"/>
                    <a:pt x="10020" y="662"/>
                  </a:cubicBezTo>
                  <a:close/>
                  <a:moveTo>
                    <a:pt x="7909" y="1355"/>
                  </a:moveTo>
                  <a:cubicBezTo>
                    <a:pt x="8476" y="1355"/>
                    <a:pt x="9011" y="1512"/>
                    <a:pt x="9484" y="1827"/>
                  </a:cubicBezTo>
                  <a:cubicBezTo>
                    <a:pt x="9893" y="2079"/>
                    <a:pt x="10083" y="2458"/>
                    <a:pt x="10083" y="2804"/>
                  </a:cubicBezTo>
                  <a:lnTo>
                    <a:pt x="10083" y="3434"/>
                  </a:lnTo>
                  <a:cubicBezTo>
                    <a:pt x="10083" y="5072"/>
                    <a:pt x="10587" y="6774"/>
                    <a:pt x="11500" y="8223"/>
                  </a:cubicBezTo>
                  <a:cubicBezTo>
                    <a:pt x="10555" y="10176"/>
                    <a:pt x="8633" y="11436"/>
                    <a:pt x="6491" y="11436"/>
                  </a:cubicBezTo>
                  <a:lnTo>
                    <a:pt x="5640" y="11436"/>
                  </a:lnTo>
                  <a:cubicBezTo>
                    <a:pt x="3561" y="11436"/>
                    <a:pt x="1576" y="10176"/>
                    <a:pt x="757" y="8223"/>
                  </a:cubicBezTo>
                  <a:cubicBezTo>
                    <a:pt x="1671" y="6805"/>
                    <a:pt x="2143" y="5135"/>
                    <a:pt x="2143" y="3434"/>
                  </a:cubicBezTo>
                  <a:lnTo>
                    <a:pt x="2143" y="2804"/>
                  </a:lnTo>
                  <a:cubicBezTo>
                    <a:pt x="2143" y="2458"/>
                    <a:pt x="2332" y="2079"/>
                    <a:pt x="2710" y="1827"/>
                  </a:cubicBezTo>
                  <a:cubicBezTo>
                    <a:pt x="3120" y="1544"/>
                    <a:pt x="3719" y="1355"/>
                    <a:pt x="4286" y="1355"/>
                  </a:cubicBezTo>
                  <a:cubicBezTo>
                    <a:pt x="4884" y="1355"/>
                    <a:pt x="5483" y="1512"/>
                    <a:pt x="5924" y="1827"/>
                  </a:cubicBezTo>
                  <a:cubicBezTo>
                    <a:pt x="5971" y="1859"/>
                    <a:pt x="6034" y="1875"/>
                    <a:pt x="6105" y="1875"/>
                  </a:cubicBezTo>
                  <a:cubicBezTo>
                    <a:pt x="6176" y="1875"/>
                    <a:pt x="6255" y="1859"/>
                    <a:pt x="6333" y="1827"/>
                  </a:cubicBezTo>
                  <a:cubicBezTo>
                    <a:pt x="6743" y="1512"/>
                    <a:pt x="7342" y="1355"/>
                    <a:pt x="7909" y="1355"/>
                  </a:cubicBezTo>
                  <a:close/>
                  <a:moveTo>
                    <a:pt x="2143" y="0"/>
                  </a:moveTo>
                  <a:cubicBezTo>
                    <a:pt x="946" y="0"/>
                    <a:pt x="1" y="945"/>
                    <a:pt x="1" y="2143"/>
                  </a:cubicBezTo>
                  <a:cubicBezTo>
                    <a:pt x="1" y="3025"/>
                    <a:pt x="568" y="3812"/>
                    <a:pt x="1419" y="4127"/>
                  </a:cubicBezTo>
                  <a:cubicBezTo>
                    <a:pt x="1293" y="5514"/>
                    <a:pt x="820" y="6900"/>
                    <a:pt x="95" y="8034"/>
                  </a:cubicBezTo>
                  <a:cubicBezTo>
                    <a:pt x="1" y="8128"/>
                    <a:pt x="1" y="8286"/>
                    <a:pt x="32" y="8349"/>
                  </a:cubicBezTo>
                  <a:cubicBezTo>
                    <a:pt x="474" y="9483"/>
                    <a:pt x="1261" y="10428"/>
                    <a:pt x="2301" y="11121"/>
                  </a:cubicBezTo>
                  <a:cubicBezTo>
                    <a:pt x="3309" y="11783"/>
                    <a:pt x="4443" y="12130"/>
                    <a:pt x="5672" y="12130"/>
                  </a:cubicBezTo>
                  <a:lnTo>
                    <a:pt x="6554" y="12130"/>
                  </a:lnTo>
                  <a:cubicBezTo>
                    <a:pt x="7751" y="12130"/>
                    <a:pt x="8948" y="11783"/>
                    <a:pt x="9925" y="11121"/>
                  </a:cubicBezTo>
                  <a:cubicBezTo>
                    <a:pt x="10965" y="10428"/>
                    <a:pt x="11689" y="9483"/>
                    <a:pt x="12162" y="8349"/>
                  </a:cubicBezTo>
                  <a:cubicBezTo>
                    <a:pt x="12225" y="8223"/>
                    <a:pt x="12225" y="8128"/>
                    <a:pt x="12130" y="8034"/>
                  </a:cubicBezTo>
                  <a:cubicBezTo>
                    <a:pt x="11311" y="6868"/>
                    <a:pt x="10839" y="5514"/>
                    <a:pt x="10713" y="4127"/>
                  </a:cubicBezTo>
                  <a:cubicBezTo>
                    <a:pt x="11532" y="3812"/>
                    <a:pt x="12130" y="3025"/>
                    <a:pt x="12130" y="2143"/>
                  </a:cubicBezTo>
                  <a:cubicBezTo>
                    <a:pt x="12130" y="945"/>
                    <a:pt x="11185" y="0"/>
                    <a:pt x="10020" y="0"/>
                  </a:cubicBezTo>
                  <a:cubicBezTo>
                    <a:pt x="9389" y="0"/>
                    <a:pt x="8791" y="284"/>
                    <a:pt x="8381" y="756"/>
                  </a:cubicBezTo>
                  <a:cubicBezTo>
                    <a:pt x="8224" y="725"/>
                    <a:pt x="8035" y="725"/>
                    <a:pt x="7846" y="725"/>
                  </a:cubicBezTo>
                  <a:cubicBezTo>
                    <a:pt x="7184" y="725"/>
                    <a:pt x="6554" y="882"/>
                    <a:pt x="6081" y="1197"/>
                  </a:cubicBezTo>
                  <a:cubicBezTo>
                    <a:pt x="5546" y="851"/>
                    <a:pt x="4916" y="725"/>
                    <a:pt x="4254" y="725"/>
                  </a:cubicBezTo>
                  <a:cubicBezTo>
                    <a:pt x="4097" y="725"/>
                    <a:pt x="3908" y="725"/>
                    <a:pt x="3750" y="756"/>
                  </a:cubicBezTo>
                  <a:cubicBezTo>
                    <a:pt x="3340" y="284"/>
                    <a:pt x="2773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2" name="Google Shape;11942;p72"/>
            <p:cNvSpPr/>
            <p:nvPr/>
          </p:nvSpPr>
          <p:spPr>
            <a:xfrm>
              <a:off x="-18596350" y="2524725"/>
              <a:ext cx="160700" cy="178800"/>
            </a:xfrm>
            <a:custGeom>
              <a:avLst/>
              <a:gdLst/>
              <a:ahLst/>
              <a:cxnLst/>
              <a:rect l="l" t="t" r="r" b="b"/>
              <a:pathLst>
                <a:path w="6428" h="7152" extrusionOk="0">
                  <a:moveTo>
                    <a:pt x="1072" y="693"/>
                  </a:moveTo>
                  <a:cubicBezTo>
                    <a:pt x="1261" y="693"/>
                    <a:pt x="1419" y="851"/>
                    <a:pt x="1419" y="1040"/>
                  </a:cubicBezTo>
                  <a:cubicBezTo>
                    <a:pt x="1419" y="1260"/>
                    <a:pt x="1261" y="1418"/>
                    <a:pt x="1072" y="1418"/>
                  </a:cubicBezTo>
                  <a:cubicBezTo>
                    <a:pt x="883" y="1418"/>
                    <a:pt x="726" y="1260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325" y="693"/>
                  </a:moveTo>
                  <a:cubicBezTo>
                    <a:pt x="5514" y="693"/>
                    <a:pt x="5672" y="851"/>
                    <a:pt x="5672" y="1040"/>
                  </a:cubicBezTo>
                  <a:cubicBezTo>
                    <a:pt x="5672" y="1260"/>
                    <a:pt x="5514" y="1418"/>
                    <a:pt x="5325" y="1418"/>
                  </a:cubicBezTo>
                  <a:cubicBezTo>
                    <a:pt x="5136" y="1418"/>
                    <a:pt x="4979" y="1260"/>
                    <a:pt x="4979" y="1040"/>
                  </a:cubicBezTo>
                  <a:cubicBezTo>
                    <a:pt x="4979" y="851"/>
                    <a:pt x="5136" y="693"/>
                    <a:pt x="5325" y="693"/>
                  </a:cubicBezTo>
                  <a:close/>
                  <a:moveTo>
                    <a:pt x="3214" y="3781"/>
                  </a:moveTo>
                  <a:cubicBezTo>
                    <a:pt x="3372" y="3781"/>
                    <a:pt x="3529" y="3875"/>
                    <a:pt x="3561" y="4001"/>
                  </a:cubicBezTo>
                  <a:lnTo>
                    <a:pt x="3214" y="4442"/>
                  </a:lnTo>
                  <a:lnTo>
                    <a:pt x="2836" y="4001"/>
                  </a:lnTo>
                  <a:cubicBezTo>
                    <a:pt x="2899" y="3844"/>
                    <a:pt x="3057" y="3781"/>
                    <a:pt x="3214" y="3781"/>
                  </a:cubicBezTo>
                  <a:close/>
                  <a:moveTo>
                    <a:pt x="3214" y="1449"/>
                  </a:moveTo>
                  <a:cubicBezTo>
                    <a:pt x="3876" y="1449"/>
                    <a:pt x="4475" y="1922"/>
                    <a:pt x="4632" y="2552"/>
                  </a:cubicBezTo>
                  <a:lnTo>
                    <a:pt x="5136" y="4631"/>
                  </a:lnTo>
                  <a:cubicBezTo>
                    <a:pt x="5357" y="5545"/>
                    <a:pt x="4664" y="6459"/>
                    <a:pt x="3718" y="6459"/>
                  </a:cubicBezTo>
                  <a:lnTo>
                    <a:pt x="3561" y="6459"/>
                  </a:lnTo>
                  <a:lnTo>
                    <a:pt x="3561" y="5136"/>
                  </a:lnTo>
                  <a:lnTo>
                    <a:pt x="4191" y="4348"/>
                  </a:lnTo>
                  <a:cubicBezTo>
                    <a:pt x="4223" y="4285"/>
                    <a:pt x="4254" y="4190"/>
                    <a:pt x="4254" y="4127"/>
                  </a:cubicBezTo>
                  <a:cubicBezTo>
                    <a:pt x="4254" y="3529"/>
                    <a:pt x="3781" y="3056"/>
                    <a:pt x="3214" y="3056"/>
                  </a:cubicBezTo>
                  <a:cubicBezTo>
                    <a:pt x="2616" y="3056"/>
                    <a:pt x="2143" y="3529"/>
                    <a:pt x="2143" y="4127"/>
                  </a:cubicBezTo>
                  <a:cubicBezTo>
                    <a:pt x="2143" y="4190"/>
                    <a:pt x="2175" y="4285"/>
                    <a:pt x="2206" y="4348"/>
                  </a:cubicBezTo>
                  <a:lnTo>
                    <a:pt x="2836" y="5136"/>
                  </a:lnTo>
                  <a:lnTo>
                    <a:pt x="2836" y="6459"/>
                  </a:lnTo>
                  <a:lnTo>
                    <a:pt x="2679" y="6459"/>
                  </a:lnTo>
                  <a:cubicBezTo>
                    <a:pt x="1734" y="6459"/>
                    <a:pt x="1041" y="5545"/>
                    <a:pt x="1261" y="4631"/>
                  </a:cubicBezTo>
                  <a:lnTo>
                    <a:pt x="1797" y="2552"/>
                  </a:lnTo>
                  <a:cubicBezTo>
                    <a:pt x="1954" y="1891"/>
                    <a:pt x="2521" y="1449"/>
                    <a:pt x="3214" y="1449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41"/>
                    <a:pt x="1" y="1040"/>
                  </a:cubicBezTo>
                  <a:cubicBezTo>
                    <a:pt x="1" y="1638"/>
                    <a:pt x="473" y="2111"/>
                    <a:pt x="1072" y="2111"/>
                  </a:cubicBezTo>
                  <a:lnTo>
                    <a:pt x="1167" y="2111"/>
                  </a:lnTo>
                  <a:cubicBezTo>
                    <a:pt x="1104" y="2174"/>
                    <a:pt x="1104" y="2269"/>
                    <a:pt x="1072" y="2332"/>
                  </a:cubicBezTo>
                  <a:lnTo>
                    <a:pt x="568" y="4442"/>
                  </a:lnTo>
                  <a:cubicBezTo>
                    <a:pt x="221" y="5797"/>
                    <a:pt x="1261" y="7152"/>
                    <a:pt x="2679" y="7152"/>
                  </a:cubicBezTo>
                  <a:lnTo>
                    <a:pt x="3718" y="7152"/>
                  </a:lnTo>
                  <a:cubicBezTo>
                    <a:pt x="5136" y="7152"/>
                    <a:pt x="6207" y="5797"/>
                    <a:pt x="5829" y="4442"/>
                  </a:cubicBezTo>
                  <a:lnTo>
                    <a:pt x="5325" y="2332"/>
                  </a:lnTo>
                  <a:cubicBezTo>
                    <a:pt x="5294" y="2269"/>
                    <a:pt x="5294" y="2174"/>
                    <a:pt x="5262" y="2111"/>
                  </a:cubicBezTo>
                  <a:lnTo>
                    <a:pt x="5325" y="2111"/>
                  </a:lnTo>
                  <a:cubicBezTo>
                    <a:pt x="5924" y="2111"/>
                    <a:pt x="6396" y="1638"/>
                    <a:pt x="6396" y="1040"/>
                  </a:cubicBezTo>
                  <a:cubicBezTo>
                    <a:pt x="6428" y="473"/>
                    <a:pt x="5924" y="0"/>
                    <a:pt x="5325" y="0"/>
                  </a:cubicBezTo>
                  <a:cubicBezTo>
                    <a:pt x="4790" y="0"/>
                    <a:pt x="4317" y="410"/>
                    <a:pt x="4254" y="977"/>
                  </a:cubicBezTo>
                  <a:cubicBezTo>
                    <a:pt x="3939" y="788"/>
                    <a:pt x="3592" y="693"/>
                    <a:pt x="3214" y="693"/>
                  </a:cubicBezTo>
                  <a:cubicBezTo>
                    <a:pt x="2805" y="693"/>
                    <a:pt x="2458" y="819"/>
                    <a:pt x="2143" y="977"/>
                  </a:cubicBezTo>
                  <a:cubicBezTo>
                    <a:pt x="2112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43" name="Google Shape;11943;p72"/>
          <p:cNvGrpSpPr/>
          <p:nvPr/>
        </p:nvGrpSpPr>
        <p:grpSpPr>
          <a:xfrm>
            <a:off x="3964771" y="2510682"/>
            <a:ext cx="341820" cy="340063"/>
            <a:chOff x="-18668800" y="2807475"/>
            <a:chExt cx="306400" cy="304825"/>
          </a:xfrm>
        </p:grpSpPr>
        <p:sp>
          <p:nvSpPr>
            <p:cNvPr id="11944" name="Google Shape;11944;p72"/>
            <p:cNvSpPr/>
            <p:nvPr/>
          </p:nvSpPr>
          <p:spPr>
            <a:xfrm>
              <a:off x="-18632575" y="29516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261"/>
                    <a:pt x="158" y="1419"/>
                    <a:pt x="347" y="1419"/>
                  </a:cubicBezTo>
                  <a:cubicBezTo>
                    <a:pt x="568" y="1419"/>
                    <a:pt x="725" y="1261"/>
                    <a:pt x="725" y="1072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5" name="Google Shape;11945;p72"/>
            <p:cNvSpPr/>
            <p:nvPr/>
          </p:nvSpPr>
          <p:spPr>
            <a:xfrm>
              <a:off x="-18597125" y="29161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cubicBezTo>
                    <a:pt x="567" y="1418"/>
                    <a:pt x="725" y="1260"/>
                    <a:pt x="725" y="107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6" name="Google Shape;11946;p72"/>
            <p:cNvSpPr/>
            <p:nvPr/>
          </p:nvSpPr>
          <p:spPr>
            <a:xfrm>
              <a:off x="-18668800" y="2807475"/>
              <a:ext cx="306400" cy="304825"/>
            </a:xfrm>
            <a:custGeom>
              <a:avLst/>
              <a:gdLst/>
              <a:ahLst/>
              <a:cxnLst/>
              <a:rect l="l" t="t" r="r" b="b"/>
              <a:pathLst>
                <a:path w="12256" h="12193" extrusionOk="0">
                  <a:moveTo>
                    <a:pt x="3970" y="946"/>
                  </a:moveTo>
                  <a:cubicBezTo>
                    <a:pt x="4128" y="1198"/>
                    <a:pt x="4348" y="1513"/>
                    <a:pt x="4348" y="1859"/>
                  </a:cubicBezTo>
                  <a:lnTo>
                    <a:pt x="4348" y="2017"/>
                  </a:lnTo>
                  <a:cubicBezTo>
                    <a:pt x="4299" y="2260"/>
                    <a:pt x="4476" y="2447"/>
                    <a:pt x="4690" y="2447"/>
                  </a:cubicBezTo>
                  <a:cubicBezTo>
                    <a:pt x="4753" y="2447"/>
                    <a:pt x="4819" y="2431"/>
                    <a:pt x="4884" y="2395"/>
                  </a:cubicBezTo>
                  <a:cubicBezTo>
                    <a:pt x="5041" y="2269"/>
                    <a:pt x="5230" y="2237"/>
                    <a:pt x="5451" y="2237"/>
                  </a:cubicBezTo>
                  <a:lnTo>
                    <a:pt x="5766" y="2237"/>
                  </a:lnTo>
                  <a:cubicBezTo>
                    <a:pt x="5608" y="2647"/>
                    <a:pt x="5199" y="2930"/>
                    <a:pt x="4726" y="2930"/>
                  </a:cubicBezTo>
                  <a:lnTo>
                    <a:pt x="3214" y="2930"/>
                  </a:lnTo>
                  <a:cubicBezTo>
                    <a:pt x="2741" y="2930"/>
                    <a:pt x="2363" y="2615"/>
                    <a:pt x="2206" y="2237"/>
                  </a:cubicBezTo>
                  <a:lnTo>
                    <a:pt x="2521" y="2237"/>
                  </a:lnTo>
                  <a:cubicBezTo>
                    <a:pt x="2710" y="2237"/>
                    <a:pt x="2899" y="2269"/>
                    <a:pt x="3056" y="2395"/>
                  </a:cubicBezTo>
                  <a:cubicBezTo>
                    <a:pt x="3117" y="2428"/>
                    <a:pt x="3179" y="2443"/>
                    <a:pt x="3238" y="2443"/>
                  </a:cubicBezTo>
                  <a:cubicBezTo>
                    <a:pt x="3459" y="2443"/>
                    <a:pt x="3648" y="2240"/>
                    <a:pt x="3624" y="2017"/>
                  </a:cubicBezTo>
                  <a:lnTo>
                    <a:pt x="3624" y="1859"/>
                  </a:lnTo>
                  <a:cubicBezTo>
                    <a:pt x="3624" y="1513"/>
                    <a:pt x="3813" y="1198"/>
                    <a:pt x="3970" y="946"/>
                  </a:cubicBezTo>
                  <a:close/>
                  <a:moveTo>
                    <a:pt x="8853" y="3718"/>
                  </a:moveTo>
                  <a:lnTo>
                    <a:pt x="9042" y="3907"/>
                  </a:lnTo>
                  <a:cubicBezTo>
                    <a:pt x="9168" y="4033"/>
                    <a:pt x="9294" y="4222"/>
                    <a:pt x="9326" y="4443"/>
                  </a:cubicBezTo>
                  <a:cubicBezTo>
                    <a:pt x="9382" y="4591"/>
                    <a:pt x="9536" y="4685"/>
                    <a:pt x="9686" y="4685"/>
                  </a:cubicBezTo>
                  <a:cubicBezTo>
                    <a:pt x="9790" y="4685"/>
                    <a:pt x="9892" y="4640"/>
                    <a:pt x="9956" y="4537"/>
                  </a:cubicBezTo>
                  <a:cubicBezTo>
                    <a:pt x="9988" y="4506"/>
                    <a:pt x="10051" y="4474"/>
                    <a:pt x="10051" y="4443"/>
                  </a:cubicBezTo>
                  <a:cubicBezTo>
                    <a:pt x="10271" y="4191"/>
                    <a:pt x="10681" y="4065"/>
                    <a:pt x="10901" y="4033"/>
                  </a:cubicBezTo>
                  <a:lnTo>
                    <a:pt x="10901" y="4033"/>
                  </a:lnTo>
                  <a:cubicBezTo>
                    <a:pt x="10870" y="4317"/>
                    <a:pt x="10775" y="4663"/>
                    <a:pt x="10523" y="4915"/>
                  </a:cubicBezTo>
                  <a:cubicBezTo>
                    <a:pt x="10460" y="4947"/>
                    <a:pt x="10429" y="4947"/>
                    <a:pt x="10397" y="4978"/>
                  </a:cubicBezTo>
                  <a:cubicBezTo>
                    <a:pt x="10145" y="5167"/>
                    <a:pt x="10240" y="5545"/>
                    <a:pt x="10523" y="5608"/>
                  </a:cubicBezTo>
                  <a:cubicBezTo>
                    <a:pt x="10712" y="5640"/>
                    <a:pt x="10870" y="5766"/>
                    <a:pt x="11027" y="5892"/>
                  </a:cubicBezTo>
                  <a:lnTo>
                    <a:pt x="11216" y="6081"/>
                  </a:lnTo>
                  <a:cubicBezTo>
                    <a:pt x="11059" y="6144"/>
                    <a:pt x="10901" y="6207"/>
                    <a:pt x="10744" y="6207"/>
                  </a:cubicBezTo>
                  <a:cubicBezTo>
                    <a:pt x="10460" y="6207"/>
                    <a:pt x="10208" y="6081"/>
                    <a:pt x="9988" y="5892"/>
                  </a:cubicBezTo>
                  <a:lnTo>
                    <a:pt x="8979" y="4852"/>
                  </a:lnTo>
                  <a:cubicBezTo>
                    <a:pt x="8727" y="4632"/>
                    <a:pt x="8664" y="4159"/>
                    <a:pt x="8853" y="3718"/>
                  </a:cubicBezTo>
                  <a:close/>
                  <a:moveTo>
                    <a:pt x="3970" y="3687"/>
                  </a:moveTo>
                  <a:cubicBezTo>
                    <a:pt x="4852" y="3687"/>
                    <a:pt x="5514" y="3750"/>
                    <a:pt x="6018" y="3939"/>
                  </a:cubicBezTo>
                  <a:cubicBezTo>
                    <a:pt x="5640" y="4096"/>
                    <a:pt x="5199" y="4348"/>
                    <a:pt x="4852" y="4726"/>
                  </a:cubicBezTo>
                  <a:cubicBezTo>
                    <a:pt x="4033" y="5577"/>
                    <a:pt x="3340" y="6837"/>
                    <a:pt x="3025" y="8129"/>
                  </a:cubicBezTo>
                  <a:cubicBezTo>
                    <a:pt x="2804" y="9042"/>
                    <a:pt x="2804" y="9830"/>
                    <a:pt x="2993" y="10492"/>
                  </a:cubicBezTo>
                  <a:cubicBezTo>
                    <a:pt x="2426" y="10113"/>
                    <a:pt x="2017" y="9578"/>
                    <a:pt x="1639" y="8948"/>
                  </a:cubicBezTo>
                  <a:cubicBezTo>
                    <a:pt x="1103" y="7971"/>
                    <a:pt x="757" y="6742"/>
                    <a:pt x="757" y="5797"/>
                  </a:cubicBezTo>
                  <a:cubicBezTo>
                    <a:pt x="757" y="4222"/>
                    <a:pt x="1576" y="3687"/>
                    <a:pt x="3970" y="3687"/>
                  </a:cubicBezTo>
                  <a:close/>
                  <a:moveTo>
                    <a:pt x="6672" y="4532"/>
                  </a:moveTo>
                  <a:cubicBezTo>
                    <a:pt x="7416" y="4532"/>
                    <a:pt x="8169" y="5082"/>
                    <a:pt x="9042" y="5955"/>
                  </a:cubicBezTo>
                  <a:cubicBezTo>
                    <a:pt x="10555" y="7467"/>
                    <a:pt x="11059" y="8538"/>
                    <a:pt x="9798" y="9735"/>
                  </a:cubicBezTo>
                  <a:cubicBezTo>
                    <a:pt x="9105" y="10460"/>
                    <a:pt x="7908" y="11090"/>
                    <a:pt x="6774" y="11374"/>
                  </a:cubicBezTo>
                  <a:cubicBezTo>
                    <a:pt x="6350" y="11482"/>
                    <a:pt x="5952" y="11535"/>
                    <a:pt x="5591" y="11535"/>
                  </a:cubicBezTo>
                  <a:cubicBezTo>
                    <a:pt x="4905" y="11535"/>
                    <a:pt x="4352" y="11346"/>
                    <a:pt x="4002" y="10996"/>
                  </a:cubicBezTo>
                  <a:cubicBezTo>
                    <a:pt x="3466" y="10460"/>
                    <a:pt x="3340" y="9452"/>
                    <a:pt x="3655" y="8255"/>
                  </a:cubicBezTo>
                  <a:cubicBezTo>
                    <a:pt x="3939" y="7089"/>
                    <a:pt x="4569" y="5923"/>
                    <a:pt x="5262" y="5230"/>
                  </a:cubicBezTo>
                  <a:cubicBezTo>
                    <a:pt x="5746" y="4746"/>
                    <a:pt x="6207" y="4532"/>
                    <a:pt x="6672" y="4532"/>
                  </a:cubicBezTo>
                  <a:close/>
                  <a:moveTo>
                    <a:pt x="3935" y="0"/>
                  </a:moveTo>
                  <a:cubicBezTo>
                    <a:pt x="3844" y="0"/>
                    <a:pt x="3750" y="32"/>
                    <a:pt x="3687" y="95"/>
                  </a:cubicBezTo>
                  <a:cubicBezTo>
                    <a:pt x="3655" y="126"/>
                    <a:pt x="3025" y="694"/>
                    <a:pt x="2899" y="1481"/>
                  </a:cubicBezTo>
                  <a:cubicBezTo>
                    <a:pt x="2804" y="1418"/>
                    <a:pt x="2647" y="1418"/>
                    <a:pt x="2521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96"/>
                  </a:cubicBezTo>
                  <a:cubicBezTo>
                    <a:pt x="1450" y="2300"/>
                    <a:pt x="1639" y="2741"/>
                    <a:pt x="1954" y="3056"/>
                  </a:cubicBezTo>
                  <a:cubicBezTo>
                    <a:pt x="694" y="3371"/>
                    <a:pt x="0" y="4222"/>
                    <a:pt x="0" y="5671"/>
                  </a:cubicBezTo>
                  <a:cubicBezTo>
                    <a:pt x="0" y="6774"/>
                    <a:pt x="378" y="8097"/>
                    <a:pt x="1009" y="9200"/>
                  </a:cubicBezTo>
                  <a:cubicBezTo>
                    <a:pt x="1702" y="10397"/>
                    <a:pt x="2552" y="11153"/>
                    <a:pt x="3466" y="11405"/>
                  </a:cubicBezTo>
                  <a:cubicBezTo>
                    <a:pt x="4002" y="11941"/>
                    <a:pt x="4758" y="12193"/>
                    <a:pt x="5545" y="12193"/>
                  </a:cubicBezTo>
                  <a:cubicBezTo>
                    <a:pt x="5986" y="12193"/>
                    <a:pt x="6427" y="12098"/>
                    <a:pt x="6932" y="11972"/>
                  </a:cubicBezTo>
                  <a:cubicBezTo>
                    <a:pt x="8192" y="11657"/>
                    <a:pt x="9483" y="10964"/>
                    <a:pt x="10303" y="10177"/>
                  </a:cubicBezTo>
                  <a:cubicBezTo>
                    <a:pt x="11374" y="9105"/>
                    <a:pt x="11468" y="8034"/>
                    <a:pt x="10838" y="6900"/>
                  </a:cubicBezTo>
                  <a:lnTo>
                    <a:pt x="10838" y="6900"/>
                  </a:lnTo>
                  <a:cubicBezTo>
                    <a:pt x="10921" y="6917"/>
                    <a:pt x="11002" y="6924"/>
                    <a:pt x="11081" y="6924"/>
                  </a:cubicBezTo>
                  <a:cubicBezTo>
                    <a:pt x="11453" y="6924"/>
                    <a:pt x="11787" y="6750"/>
                    <a:pt x="12098" y="6490"/>
                  </a:cubicBezTo>
                  <a:cubicBezTo>
                    <a:pt x="12256" y="6333"/>
                    <a:pt x="12256" y="6112"/>
                    <a:pt x="12098" y="5955"/>
                  </a:cubicBezTo>
                  <a:lnTo>
                    <a:pt x="11563" y="5451"/>
                  </a:lnTo>
                  <a:cubicBezTo>
                    <a:pt x="11500" y="5388"/>
                    <a:pt x="11374" y="5293"/>
                    <a:pt x="11248" y="5230"/>
                  </a:cubicBezTo>
                  <a:cubicBezTo>
                    <a:pt x="11689" y="4537"/>
                    <a:pt x="11657" y="3718"/>
                    <a:pt x="11657" y="3687"/>
                  </a:cubicBezTo>
                  <a:cubicBezTo>
                    <a:pt x="11657" y="3497"/>
                    <a:pt x="11500" y="3371"/>
                    <a:pt x="11311" y="3308"/>
                  </a:cubicBezTo>
                  <a:cubicBezTo>
                    <a:pt x="11303" y="3308"/>
                    <a:pt x="11283" y="3308"/>
                    <a:pt x="11252" y="3308"/>
                  </a:cubicBezTo>
                  <a:cubicBezTo>
                    <a:pt x="11038" y="3308"/>
                    <a:pt x="10318" y="3332"/>
                    <a:pt x="9767" y="3718"/>
                  </a:cubicBezTo>
                  <a:cubicBezTo>
                    <a:pt x="9672" y="3592"/>
                    <a:pt x="9609" y="3529"/>
                    <a:pt x="9515" y="3403"/>
                  </a:cubicBezTo>
                  <a:lnTo>
                    <a:pt x="9011" y="2899"/>
                  </a:lnTo>
                  <a:cubicBezTo>
                    <a:pt x="8932" y="2820"/>
                    <a:pt x="8845" y="2781"/>
                    <a:pt x="8759" y="2781"/>
                  </a:cubicBezTo>
                  <a:cubicBezTo>
                    <a:pt x="8672" y="2781"/>
                    <a:pt x="8586" y="2820"/>
                    <a:pt x="8507" y="2899"/>
                  </a:cubicBezTo>
                  <a:cubicBezTo>
                    <a:pt x="8160" y="3245"/>
                    <a:pt x="8003" y="3718"/>
                    <a:pt x="8003" y="4159"/>
                  </a:cubicBezTo>
                  <a:cubicBezTo>
                    <a:pt x="7751" y="4033"/>
                    <a:pt x="7530" y="3907"/>
                    <a:pt x="7278" y="3844"/>
                  </a:cubicBezTo>
                  <a:cubicBezTo>
                    <a:pt x="7247" y="3844"/>
                    <a:pt x="7215" y="3844"/>
                    <a:pt x="7215" y="3781"/>
                  </a:cubicBezTo>
                  <a:cubicBezTo>
                    <a:pt x="6900" y="3466"/>
                    <a:pt x="6459" y="3214"/>
                    <a:pt x="5860" y="3088"/>
                  </a:cubicBezTo>
                  <a:cubicBezTo>
                    <a:pt x="6207" y="2773"/>
                    <a:pt x="6427" y="2300"/>
                    <a:pt x="6427" y="1796"/>
                  </a:cubicBezTo>
                  <a:cubicBezTo>
                    <a:pt x="6427" y="1576"/>
                    <a:pt x="6270" y="1418"/>
                    <a:pt x="6049" y="1418"/>
                  </a:cubicBezTo>
                  <a:lnTo>
                    <a:pt x="5356" y="1418"/>
                  </a:lnTo>
                  <a:cubicBezTo>
                    <a:pt x="5230" y="1418"/>
                    <a:pt x="5073" y="1418"/>
                    <a:pt x="4947" y="1481"/>
                  </a:cubicBezTo>
                  <a:cubicBezTo>
                    <a:pt x="4789" y="694"/>
                    <a:pt x="4159" y="126"/>
                    <a:pt x="4159" y="95"/>
                  </a:cubicBezTo>
                  <a:cubicBezTo>
                    <a:pt x="4112" y="32"/>
                    <a:pt x="4025" y="0"/>
                    <a:pt x="39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7" name="Google Shape;11947;p72"/>
            <p:cNvSpPr/>
            <p:nvPr/>
          </p:nvSpPr>
          <p:spPr>
            <a:xfrm>
              <a:off x="-18496300" y="2977800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14" y="0"/>
                  </a:moveTo>
                  <a:cubicBezTo>
                    <a:pt x="827" y="0"/>
                    <a:pt x="740" y="40"/>
                    <a:pt x="662" y="119"/>
                  </a:cubicBezTo>
                  <a:lnTo>
                    <a:pt x="158" y="654"/>
                  </a:lnTo>
                  <a:cubicBezTo>
                    <a:pt x="0" y="812"/>
                    <a:pt x="0" y="1001"/>
                    <a:pt x="158" y="1158"/>
                  </a:cubicBezTo>
                  <a:cubicBezTo>
                    <a:pt x="205" y="1237"/>
                    <a:pt x="291" y="1276"/>
                    <a:pt x="386" y="1276"/>
                  </a:cubicBezTo>
                  <a:cubicBezTo>
                    <a:pt x="480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7"/>
                    <a:pt x="1323" y="276"/>
                    <a:pt x="1166" y="119"/>
                  </a:cubicBezTo>
                  <a:cubicBezTo>
                    <a:pt x="1087" y="40"/>
                    <a:pt x="1000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8" name="Google Shape;11948;p72"/>
            <p:cNvSpPr/>
            <p:nvPr/>
          </p:nvSpPr>
          <p:spPr>
            <a:xfrm>
              <a:off x="-18559325" y="30423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02" y="1"/>
                  </a:moveTo>
                  <a:cubicBezTo>
                    <a:pt x="812" y="1"/>
                    <a:pt x="725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37" y="1206"/>
                    <a:pt x="324" y="1245"/>
                    <a:pt x="410" y="1245"/>
                  </a:cubicBezTo>
                  <a:cubicBezTo>
                    <a:pt x="497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5"/>
                    <a:pt x="1324" y="276"/>
                    <a:pt x="1166" y="119"/>
                  </a:cubicBezTo>
                  <a:cubicBezTo>
                    <a:pt x="1088" y="40"/>
                    <a:pt x="993" y="1"/>
                    <a:pt x="9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9" name="Google Shape;11949;p72"/>
            <p:cNvSpPr/>
            <p:nvPr/>
          </p:nvSpPr>
          <p:spPr>
            <a:xfrm>
              <a:off x="-18559325" y="29911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14" y="1"/>
                  </a:moveTo>
                  <a:cubicBezTo>
                    <a:pt x="828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05" y="1206"/>
                    <a:pt x="292" y="1245"/>
                    <a:pt x="387" y="1245"/>
                  </a:cubicBezTo>
                  <a:cubicBezTo>
                    <a:pt x="481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6"/>
                    <a:pt x="1324" y="277"/>
                    <a:pt x="1166" y="119"/>
                  </a:cubicBezTo>
                  <a:cubicBezTo>
                    <a:pt x="1088" y="40"/>
                    <a:pt x="1001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0" name="Google Shape;11950;p72"/>
            <p:cNvSpPr/>
            <p:nvPr/>
          </p:nvSpPr>
          <p:spPr>
            <a:xfrm>
              <a:off x="-18491575" y="3024275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02" y="0"/>
                  </a:moveTo>
                  <a:cubicBezTo>
                    <a:pt x="811" y="0"/>
                    <a:pt x="725" y="40"/>
                    <a:pt x="662" y="118"/>
                  </a:cubicBezTo>
                  <a:lnTo>
                    <a:pt x="158" y="654"/>
                  </a:lnTo>
                  <a:cubicBezTo>
                    <a:pt x="0" y="811"/>
                    <a:pt x="0" y="1000"/>
                    <a:pt x="158" y="1158"/>
                  </a:cubicBezTo>
                  <a:cubicBezTo>
                    <a:pt x="236" y="1237"/>
                    <a:pt x="323" y="1276"/>
                    <a:pt x="410" y="1276"/>
                  </a:cubicBezTo>
                  <a:cubicBezTo>
                    <a:pt x="496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6"/>
                    <a:pt x="1323" y="276"/>
                    <a:pt x="1166" y="118"/>
                  </a:cubicBezTo>
                  <a:cubicBezTo>
                    <a:pt x="1087" y="40"/>
                    <a:pt x="992" y="0"/>
                    <a:pt x="9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1" name="Google Shape;11951;p72"/>
            <p:cNvSpPr/>
            <p:nvPr/>
          </p:nvSpPr>
          <p:spPr>
            <a:xfrm>
              <a:off x="-18522300" y="2928175"/>
              <a:ext cx="32300" cy="31125"/>
            </a:xfrm>
            <a:custGeom>
              <a:avLst/>
              <a:gdLst/>
              <a:ahLst/>
              <a:cxnLst/>
              <a:rect l="l" t="t" r="r" b="b"/>
              <a:pathLst>
                <a:path w="1292" h="1245" extrusionOk="0">
                  <a:moveTo>
                    <a:pt x="930" y="1"/>
                  </a:moveTo>
                  <a:cubicBezTo>
                    <a:pt x="835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0" y="780"/>
                    <a:pt x="0" y="969"/>
                    <a:pt x="158" y="1127"/>
                  </a:cubicBezTo>
                  <a:cubicBezTo>
                    <a:pt x="237" y="1206"/>
                    <a:pt x="331" y="1245"/>
                    <a:pt x="422" y="1245"/>
                  </a:cubicBezTo>
                  <a:cubicBezTo>
                    <a:pt x="512" y="1245"/>
                    <a:pt x="599" y="1206"/>
                    <a:pt x="662" y="1127"/>
                  </a:cubicBezTo>
                  <a:lnTo>
                    <a:pt x="1198" y="623"/>
                  </a:lnTo>
                  <a:cubicBezTo>
                    <a:pt x="1292" y="497"/>
                    <a:pt x="1292" y="276"/>
                    <a:pt x="1198" y="119"/>
                  </a:cubicBezTo>
                  <a:cubicBezTo>
                    <a:pt x="1119" y="40"/>
                    <a:pt x="1024" y="1"/>
                    <a:pt x="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2" name="Google Shape;11952;p72"/>
            <p:cNvSpPr/>
            <p:nvPr/>
          </p:nvSpPr>
          <p:spPr>
            <a:xfrm>
              <a:off x="-18446700" y="3004375"/>
              <a:ext cx="33900" cy="31325"/>
            </a:xfrm>
            <a:custGeom>
              <a:avLst/>
              <a:gdLst/>
              <a:ahLst/>
              <a:cxnLst/>
              <a:rect l="l" t="t" r="r" b="b"/>
              <a:pathLst>
                <a:path w="1356" h="1253" extrusionOk="0">
                  <a:moveTo>
                    <a:pt x="922" y="1"/>
                  </a:moveTo>
                  <a:cubicBezTo>
                    <a:pt x="828" y="1"/>
                    <a:pt x="741" y="32"/>
                    <a:pt x="694" y="95"/>
                  </a:cubicBezTo>
                  <a:lnTo>
                    <a:pt x="158" y="599"/>
                  </a:lnTo>
                  <a:cubicBezTo>
                    <a:pt x="1" y="757"/>
                    <a:pt x="1" y="977"/>
                    <a:pt x="158" y="1135"/>
                  </a:cubicBezTo>
                  <a:cubicBezTo>
                    <a:pt x="253" y="1214"/>
                    <a:pt x="347" y="1253"/>
                    <a:pt x="438" y="1253"/>
                  </a:cubicBezTo>
                  <a:cubicBezTo>
                    <a:pt x="529" y="1253"/>
                    <a:pt x="615" y="1214"/>
                    <a:pt x="694" y="1135"/>
                  </a:cubicBezTo>
                  <a:lnTo>
                    <a:pt x="1198" y="599"/>
                  </a:lnTo>
                  <a:cubicBezTo>
                    <a:pt x="1356" y="442"/>
                    <a:pt x="1356" y="253"/>
                    <a:pt x="1198" y="95"/>
                  </a:cubicBezTo>
                  <a:cubicBezTo>
                    <a:pt x="1119" y="32"/>
                    <a:pt x="1017" y="1"/>
                    <a:pt x="9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3" name="Google Shape;11953;p72"/>
          <p:cNvGrpSpPr/>
          <p:nvPr/>
        </p:nvGrpSpPr>
        <p:grpSpPr>
          <a:xfrm>
            <a:off x="6084575" y="1675949"/>
            <a:ext cx="298786" cy="340955"/>
            <a:chOff x="-16798200" y="2050575"/>
            <a:chExt cx="267825" cy="305625"/>
          </a:xfrm>
        </p:grpSpPr>
        <p:sp>
          <p:nvSpPr>
            <p:cNvPr id="11954" name="Google Shape;11954;p72"/>
            <p:cNvSpPr/>
            <p:nvPr/>
          </p:nvSpPr>
          <p:spPr>
            <a:xfrm>
              <a:off x="-16798200" y="2050575"/>
              <a:ext cx="267825" cy="305625"/>
            </a:xfrm>
            <a:custGeom>
              <a:avLst/>
              <a:gdLst/>
              <a:ahLst/>
              <a:cxnLst/>
              <a:rect l="l" t="t" r="r" b="b"/>
              <a:pathLst>
                <a:path w="10713" h="12225" extrusionOk="0">
                  <a:moveTo>
                    <a:pt x="5388" y="725"/>
                  </a:moveTo>
                  <a:cubicBezTo>
                    <a:pt x="7940" y="725"/>
                    <a:pt x="10051" y="2804"/>
                    <a:pt x="10051" y="5356"/>
                  </a:cubicBezTo>
                  <a:cubicBezTo>
                    <a:pt x="9988" y="5545"/>
                    <a:pt x="9830" y="5734"/>
                    <a:pt x="9641" y="5734"/>
                  </a:cubicBezTo>
                  <a:lnTo>
                    <a:pt x="1103" y="5734"/>
                  </a:lnTo>
                  <a:cubicBezTo>
                    <a:pt x="914" y="5734"/>
                    <a:pt x="757" y="5545"/>
                    <a:pt x="757" y="5356"/>
                  </a:cubicBezTo>
                  <a:cubicBezTo>
                    <a:pt x="757" y="2804"/>
                    <a:pt x="2836" y="725"/>
                    <a:pt x="5388" y="725"/>
                  </a:cubicBezTo>
                  <a:close/>
                  <a:moveTo>
                    <a:pt x="6050" y="6459"/>
                  </a:moveTo>
                  <a:cubicBezTo>
                    <a:pt x="6113" y="7561"/>
                    <a:pt x="6428" y="8664"/>
                    <a:pt x="6743" y="9609"/>
                  </a:cubicBezTo>
                  <a:cubicBezTo>
                    <a:pt x="6774" y="9767"/>
                    <a:pt x="6806" y="9893"/>
                    <a:pt x="6806" y="10050"/>
                  </a:cubicBezTo>
                  <a:cubicBezTo>
                    <a:pt x="6806" y="10491"/>
                    <a:pt x="6617" y="10901"/>
                    <a:pt x="6270" y="11185"/>
                  </a:cubicBezTo>
                  <a:cubicBezTo>
                    <a:pt x="6004" y="11387"/>
                    <a:pt x="5692" y="11481"/>
                    <a:pt x="5383" y="11481"/>
                  </a:cubicBezTo>
                  <a:cubicBezTo>
                    <a:pt x="4778" y="11481"/>
                    <a:pt x="4190" y="11118"/>
                    <a:pt x="4002" y="10491"/>
                  </a:cubicBezTo>
                  <a:cubicBezTo>
                    <a:pt x="3939" y="10176"/>
                    <a:pt x="3939" y="9861"/>
                    <a:pt x="4065" y="9546"/>
                  </a:cubicBezTo>
                  <a:cubicBezTo>
                    <a:pt x="4443" y="8601"/>
                    <a:pt x="4632" y="7530"/>
                    <a:pt x="4632" y="6459"/>
                  </a:cubicBezTo>
                  <a:close/>
                  <a:moveTo>
                    <a:pt x="5357" y="0"/>
                  </a:moveTo>
                  <a:cubicBezTo>
                    <a:pt x="2395" y="0"/>
                    <a:pt x="1" y="2395"/>
                    <a:pt x="1" y="5356"/>
                  </a:cubicBezTo>
                  <a:cubicBezTo>
                    <a:pt x="1" y="5955"/>
                    <a:pt x="473" y="6427"/>
                    <a:pt x="1072" y="6427"/>
                  </a:cubicBezTo>
                  <a:lnTo>
                    <a:pt x="3907" y="6427"/>
                  </a:lnTo>
                  <a:cubicBezTo>
                    <a:pt x="3907" y="7404"/>
                    <a:pt x="3718" y="8381"/>
                    <a:pt x="3340" y="9263"/>
                  </a:cubicBezTo>
                  <a:cubicBezTo>
                    <a:pt x="3151" y="9704"/>
                    <a:pt x="3151" y="10208"/>
                    <a:pt x="3277" y="10680"/>
                  </a:cubicBezTo>
                  <a:cubicBezTo>
                    <a:pt x="3498" y="11500"/>
                    <a:pt x="4285" y="12224"/>
                    <a:pt x="5325" y="12224"/>
                  </a:cubicBezTo>
                  <a:cubicBezTo>
                    <a:pt x="6491" y="12224"/>
                    <a:pt x="7436" y="11279"/>
                    <a:pt x="7436" y="10082"/>
                  </a:cubicBezTo>
                  <a:cubicBezTo>
                    <a:pt x="7436" y="9861"/>
                    <a:pt x="7404" y="9641"/>
                    <a:pt x="7341" y="9420"/>
                  </a:cubicBezTo>
                  <a:cubicBezTo>
                    <a:pt x="7058" y="8538"/>
                    <a:pt x="6743" y="7498"/>
                    <a:pt x="6743" y="6459"/>
                  </a:cubicBezTo>
                  <a:lnTo>
                    <a:pt x="9578" y="6459"/>
                  </a:lnTo>
                  <a:cubicBezTo>
                    <a:pt x="10177" y="6459"/>
                    <a:pt x="10649" y="5986"/>
                    <a:pt x="10649" y="5388"/>
                  </a:cubicBezTo>
                  <a:cubicBezTo>
                    <a:pt x="10712" y="2395"/>
                    <a:pt x="8350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5" name="Google Shape;11955;p72"/>
            <p:cNvSpPr/>
            <p:nvPr/>
          </p:nvSpPr>
          <p:spPr>
            <a:xfrm>
              <a:off x="-16743850" y="21230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61"/>
                    <a:pt x="1261" y="1418"/>
                    <a:pt x="1040" y="1418"/>
                  </a:cubicBezTo>
                  <a:cubicBezTo>
                    <a:pt x="851" y="1418"/>
                    <a:pt x="694" y="1261"/>
                    <a:pt x="694" y="1040"/>
                  </a:cubicBezTo>
                  <a:cubicBezTo>
                    <a:pt x="694" y="851"/>
                    <a:pt x="851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39"/>
                    <a:pt x="473" y="2112"/>
                    <a:pt x="1040" y="2112"/>
                  </a:cubicBezTo>
                  <a:cubicBezTo>
                    <a:pt x="1639" y="2112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6" name="Google Shape;11956;p72"/>
            <p:cNvSpPr/>
            <p:nvPr/>
          </p:nvSpPr>
          <p:spPr>
            <a:xfrm>
              <a:off x="-16691075" y="20876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3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7" name="Google Shape;11957;p72"/>
          <p:cNvGrpSpPr/>
          <p:nvPr/>
        </p:nvGrpSpPr>
        <p:grpSpPr>
          <a:xfrm>
            <a:off x="6063490" y="2511561"/>
            <a:ext cx="340955" cy="338306"/>
            <a:chOff x="-16817100" y="2801175"/>
            <a:chExt cx="305625" cy="303250"/>
          </a:xfrm>
        </p:grpSpPr>
        <p:sp>
          <p:nvSpPr>
            <p:cNvPr id="11958" name="Google Shape;11958;p72"/>
            <p:cNvSpPr/>
            <p:nvPr/>
          </p:nvSpPr>
          <p:spPr>
            <a:xfrm>
              <a:off x="-16817100" y="2801175"/>
              <a:ext cx="305625" cy="232375"/>
            </a:xfrm>
            <a:custGeom>
              <a:avLst/>
              <a:gdLst/>
              <a:ahLst/>
              <a:cxnLst/>
              <a:rect l="l" t="t" r="r" b="b"/>
              <a:pathLst>
                <a:path w="12225" h="9295" extrusionOk="0">
                  <a:moveTo>
                    <a:pt x="8633" y="1418"/>
                  </a:moveTo>
                  <a:lnTo>
                    <a:pt x="8633" y="7152"/>
                  </a:lnTo>
                  <a:cubicBezTo>
                    <a:pt x="8507" y="7152"/>
                    <a:pt x="8381" y="7120"/>
                    <a:pt x="8286" y="7120"/>
                  </a:cubicBezTo>
                  <a:cubicBezTo>
                    <a:pt x="8034" y="7120"/>
                    <a:pt x="7845" y="7152"/>
                    <a:pt x="7656" y="7247"/>
                  </a:cubicBezTo>
                  <a:cubicBezTo>
                    <a:pt x="7373" y="6837"/>
                    <a:pt x="6963" y="6522"/>
                    <a:pt x="6491" y="6459"/>
                  </a:cubicBezTo>
                  <a:lnTo>
                    <a:pt x="6491" y="4600"/>
                  </a:lnTo>
                  <a:cubicBezTo>
                    <a:pt x="6491" y="4411"/>
                    <a:pt x="6333" y="4254"/>
                    <a:pt x="6144" y="4254"/>
                  </a:cubicBezTo>
                  <a:cubicBezTo>
                    <a:pt x="5955" y="4254"/>
                    <a:pt x="5798" y="4411"/>
                    <a:pt x="5798" y="4600"/>
                  </a:cubicBezTo>
                  <a:lnTo>
                    <a:pt x="5798" y="6459"/>
                  </a:lnTo>
                  <a:cubicBezTo>
                    <a:pt x="5325" y="6522"/>
                    <a:pt x="4884" y="6837"/>
                    <a:pt x="4663" y="7247"/>
                  </a:cubicBezTo>
                  <a:cubicBezTo>
                    <a:pt x="4443" y="7152"/>
                    <a:pt x="4222" y="7120"/>
                    <a:pt x="4033" y="7120"/>
                  </a:cubicBezTo>
                  <a:cubicBezTo>
                    <a:pt x="3907" y="7120"/>
                    <a:pt x="3781" y="7120"/>
                    <a:pt x="3655" y="7152"/>
                  </a:cubicBezTo>
                  <a:lnTo>
                    <a:pt x="3655" y="1418"/>
                  </a:lnTo>
                  <a:lnTo>
                    <a:pt x="4380" y="1418"/>
                  </a:lnTo>
                  <a:lnTo>
                    <a:pt x="4380" y="2458"/>
                  </a:lnTo>
                  <a:cubicBezTo>
                    <a:pt x="4380" y="2678"/>
                    <a:pt x="4537" y="2836"/>
                    <a:pt x="4726" y="2836"/>
                  </a:cubicBezTo>
                  <a:cubicBezTo>
                    <a:pt x="4915" y="2836"/>
                    <a:pt x="5073" y="2678"/>
                    <a:pt x="5073" y="2458"/>
                  </a:cubicBezTo>
                  <a:lnTo>
                    <a:pt x="5073" y="1418"/>
                  </a:lnTo>
                  <a:lnTo>
                    <a:pt x="5798" y="1418"/>
                  </a:lnTo>
                  <a:lnTo>
                    <a:pt x="5798" y="3182"/>
                  </a:lnTo>
                  <a:cubicBezTo>
                    <a:pt x="5798" y="3371"/>
                    <a:pt x="5955" y="3529"/>
                    <a:pt x="6144" y="3529"/>
                  </a:cubicBezTo>
                  <a:cubicBezTo>
                    <a:pt x="6333" y="3529"/>
                    <a:pt x="6491" y="3371"/>
                    <a:pt x="6491" y="3182"/>
                  </a:cubicBezTo>
                  <a:lnTo>
                    <a:pt x="6491" y="1418"/>
                  </a:lnTo>
                  <a:lnTo>
                    <a:pt x="7215" y="1418"/>
                  </a:lnTo>
                  <a:lnTo>
                    <a:pt x="7215" y="2458"/>
                  </a:lnTo>
                  <a:cubicBezTo>
                    <a:pt x="7215" y="2678"/>
                    <a:pt x="7373" y="2836"/>
                    <a:pt x="7562" y="2836"/>
                  </a:cubicBezTo>
                  <a:cubicBezTo>
                    <a:pt x="7751" y="2836"/>
                    <a:pt x="7940" y="2678"/>
                    <a:pt x="7940" y="2458"/>
                  </a:cubicBezTo>
                  <a:lnTo>
                    <a:pt x="7940" y="1418"/>
                  </a:lnTo>
                  <a:close/>
                  <a:moveTo>
                    <a:pt x="6144" y="7120"/>
                  </a:moveTo>
                  <a:cubicBezTo>
                    <a:pt x="6585" y="7120"/>
                    <a:pt x="7026" y="7404"/>
                    <a:pt x="7184" y="7845"/>
                  </a:cubicBezTo>
                  <a:cubicBezTo>
                    <a:pt x="7227" y="7998"/>
                    <a:pt x="7378" y="8091"/>
                    <a:pt x="7528" y="8091"/>
                  </a:cubicBezTo>
                  <a:cubicBezTo>
                    <a:pt x="7595" y="8091"/>
                    <a:pt x="7662" y="8073"/>
                    <a:pt x="7719" y="8034"/>
                  </a:cubicBezTo>
                  <a:cubicBezTo>
                    <a:pt x="7877" y="7908"/>
                    <a:pt x="8129" y="7845"/>
                    <a:pt x="8318" y="7845"/>
                  </a:cubicBezTo>
                  <a:cubicBezTo>
                    <a:pt x="8790" y="7845"/>
                    <a:pt x="9169" y="8160"/>
                    <a:pt x="9326" y="8538"/>
                  </a:cubicBezTo>
                  <a:lnTo>
                    <a:pt x="3025" y="8538"/>
                  </a:lnTo>
                  <a:cubicBezTo>
                    <a:pt x="3120" y="8160"/>
                    <a:pt x="3498" y="7845"/>
                    <a:pt x="3970" y="7845"/>
                  </a:cubicBezTo>
                  <a:cubicBezTo>
                    <a:pt x="4191" y="7845"/>
                    <a:pt x="4411" y="7908"/>
                    <a:pt x="4569" y="8034"/>
                  </a:cubicBezTo>
                  <a:cubicBezTo>
                    <a:pt x="4624" y="8071"/>
                    <a:pt x="4680" y="8086"/>
                    <a:pt x="4741" y="8086"/>
                  </a:cubicBezTo>
                  <a:cubicBezTo>
                    <a:pt x="4785" y="8086"/>
                    <a:pt x="4832" y="8079"/>
                    <a:pt x="4884" y="8066"/>
                  </a:cubicBezTo>
                  <a:cubicBezTo>
                    <a:pt x="5010" y="8034"/>
                    <a:pt x="5073" y="7940"/>
                    <a:pt x="5136" y="7845"/>
                  </a:cubicBezTo>
                  <a:cubicBezTo>
                    <a:pt x="5293" y="7404"/>
                    <a:pt x="5671" y="7120"/>
                    <a:pt x="6144" y="7120"/>
                  </a:cubicBezTo>
                  <a:close/>
                  <a:moveTo>
                    <a:pt x="9704" y="694"/>
                  </a:moveTo>
                  <a:cubicBezTo>
                    <a:pt x="9893" y="694"/>
                    <a:pt x="10051" y="851"/>
                    <a:pt x="10051" y="1072"/>
                  </a:cubicBezTo>
                  <a:lnTo>
                    <a:pt x="10051" y="6049"/>
                  </a:lnTo>
                  <a:cubicBezTo>
                    <a:pt x="10051" y="6270"/>
                    <a:pt x="10208" y="6427"/>
                    <a:pt x="10397" y="6427"/>
                  </a:cubicBezTo>
                  <a:cubicBezTo>
                    <a:pt x="10618" y="6427"/>
                    <a:pt x="10775" y="6270"/>
                    <a:pt x="10775" y="6049"/>
                  </a:cubicBezTo>
                  <a:lnTo>
                    <a:pt x="10775" y="2111"/>
                  </a:lnTo>
                  <a:lnTo>
                    <a:pt x="11122" y="2111"/>
                  </a:lnTo>
                  <a:cubicBezTo>
                    <a:pt x="11311" y="2111"/>
                    <a:pt x="11500" y="2269"/>
                    <a:pt x="11500" y="2489"/>
                  </a:cubicBezTo>
                  <a:lnTo>
                    <a:pt x="11500" y="8538"/>
                  </a:lnTo>
                  <a:lnTo>
                    <a:pt x="10019" y="8538"/>
                  </a:lnTo>
                  <a:cubicBezTo>
                    <a:pt x="9925" y="8097"/>
                    <a:pt x="9641" y="7719"/>
                    <a:pt x="9326" y="7467"/>
                  </a:cubicBezTo>
                  <a:lnTo>
                    <a:pt x="9326" y="1072"/>
                  </a:lnTo>
                  <a:cubicBezTo>
                    <a:pt x="9326" y="851"/>
                    <a:pt x="9515" y="694"/>
                    <a:pt x="9704" y="694"/>
                  </a:cubicBezTo>
                  <a:close/>
                  <a:moveTo>
                    <a:pt x="2584" y="694"/>
                  </a:moveTo>
                  <a:cubicBezTo>
                    <a:pt x="2773" y="694"/>
                    <a:pt x="2931" y="851"/>
                    <a:pt x="2931" y="1072"/>
                  </a:cubicBezTo>
                  <a:lnTo>
                    <a:pt x="2931" y="7530"/>
                  </a:lnTo>
                  <a:cubicBezTo>
                    <a:pt x="2584" y="7782"/>
                    <a:pt x="2332" y="8160"/>
                    <a:pt x="2269" y="8570"/>
                  </a:cubicBezTo>
                  <a:lnTo>
                    <a:pt x="757" y="8570"/>
                  </a:lnTo>
                  <a:lnTo>
                    <a:pt x="757" y="2489"/>
                  </a:lnTo>
                  <a:cubicBezTo>
                    <a:pt x="757" y="2269"/>
                    <a:pt x="946" y="2111"/>
                    <a:pt x="1135" y="2111"/>
                  </a:cubicBezTo>
                  <a:lnTo>
                    <a:pt x="1513" y="2111"/>
                  </a:lnTo>
                  <a:lnTo>
                    <a:pt x="1513" y="6049"/>
                  </a:lnTo>
                  <a:cubicBezTo>
                    <a:pt x="1513" y="6270"/>
                    <a:pt x="1670" y="6427"/>
                    <a:pt x="1859" y="6427"/>
                  </a:cubicBezTo>
                  <a:cubicBezTo>
                    <a:pt x="2048" y="6427"/>
                    <a:pt x="2206" y="6270"/>
                    <a:pt x="2206" y="6049"/>
                  </a:cubicBezTo>
                  <a:lnTo>
                    <a:pt x="2206" y="1072"/>
                  </a:lnTo>
                  <a:cubicBezTo>
                    <a:pt x="2206" y="851"/>
                    <a:pt x="2363" y="694"/>
                    <a:pt x="2584" y="694"/>
                  </a:cubicBezTo>
                  <a:close/>
                  <a:moveTo>
                    <a:pt x="2521" y="0"/>
                  </a:moveTo>
                  <a:cubicBezTo>
                    <a:pt x="1922" y="0"/>
                    <a:pt x="1450" y="473"/>
                    <a:pt x="1450" y="1072"/>
                  </a:cubicBezTo>
                  <a:lnTo>
                    <a:pt x="1450" y="1418"/>
                  </a:lnTo>
                  <a:lnTo>
                    <a:pt x="1103" y="1418"/>
                  </a:lnTo>
                  <a:cubicBezTo>
                    <a:pt x="505" y="1418"/>
                    <a:pt x="1" y="1891"/>
                    <a:pt x="1" y="2489"/>
                  </a:cubicBezTo>
                  <a:lnTo>
                    <a:pt x="1" y="8948"/>
                  </a:lnTo>
                  <a:cubicBezTo>
                    <a:pt x="1" y="9137"/>
                    <a:pt x="158" y="9294"/>
                    <a:pt x="347" y="9294"/>
                  </a:cubicBezTo>
                  <a:lnTo>
                    <a:pt x="11815" y="9294"/>
                  </a:lnTo>
                  <a:cubicBezTo>
                    <a:pt x="12004" y="9294"/>
                    <a:pt x="12162" y="9137"/>
                    <a:pt x="12162" y="8948"/>
                  </a:cubicBezTo>
                  <a:lnTo>
                    <a:pt x="12162" y="2489"/>
                  </a:lnTo>
                  <a:cubicBezTo>
                    <a:pt x="12225" y="1891"/>
                    <a:pt x="11689" y="1418"/>
                    <a:pt x="11122" y="1418"/>
                  </a:cubicBezTo>
                  <a:lnTo>
                    <a:pt x="10744" y="1418"/>
                  </a:lnTo>
                  <a:lnTo>
                    <a:pt x="10744" y="1072"/>
                  </a:lnTo>
                  <a:cubicBezTo>
                    <a:pt x="10744" y="473"/>
                    <a:pt x="10271" y="0"/>
                    <a:pt x="9704" y="0"/>
                  </a:cubicBezTo>
                  <a:cubicBezTo>
                    <a:pt x="9232" y="0"/>
                    <a:pt x="8822" y="315"/>
                    <a:pt x="8664" y="694"/>
                  </a:cubicBezTo>
                  <a:lnTo>
                    <a:pt x="3561" y="694"/>
                  </a:lnTo>
                  <a:cubicBezTo>
                    <a:pt x="3403" y="284"/>
                    <a:pt x="2994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9" name="Google Shape;11959;p72"/>
            <p:cNvSpPr/>
            <p:nvPr/>
          </p:nvSpPr>
          <p:spPr>
            <a:xfrm>
              <a:off x="-16636725" y="2889375"/>
              <a:ext cx="18125" cy="72500"/>
            </a:xfrm>
            <a:custGeom>
              <a:avLst/>
              <a:gdLst/>
              <a:ahLst/>
              <a:cxnLst/>
              <a:rect l="l" t="t" r="r" b="b"/>
              <a:pathLst>
                <a:path w="725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725" y="2742"/>
                    <a:pt x="725" y="2521"/>
                  </a:cubicBezTo>
                  <a:lnTo>
                    <a:pt x="725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0" name="Google Shape;11960;p72"/>
            <p:cNvSpPr/>
            <p:nvPr/>
          </p:nvSpPr>
          <p:spPr>
            <a:xfrm>
              <a:off x="-16708400" y="2889375"/>
              <a:ext cx="17350" cy="72500"/>
            </a:xfrm>
            <a:custGeom>
              <a:avLst/>
              <a:gdLst/>
              <a:ahLst/>
              <a:cxnLst/>
              <a:rect l="l" t="t" r="r" b="b"/>
              <a:pathLst>
                <a:path w="694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693" y="2742"/>
                    <a:pt x="693" y="2521"/>
                  </a:cubicBezTo>
                  <a:lnTo>
                    <a:pt x="693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1" name="Google Shape;11961;p72"/>
            <p:cNvSpPr/>
            <p:nvPr/>
          </p:nvSpPr>
          <p:spPr>
            <a:xfrm>
              <a:off x="-1681630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2" name="Google Shape;11962;p72"/>
            <p:cNvSpPr/>
            <p:nvPr/>
          </p:nvSpPr>
          <p:spPr>
            <a:xfrm>
              <a:off x="-16779300" y="3086300"/>
              <a:ext cx="88250" cy="18125"/>
            </a:xfrm>
            <a:custGeom>
              <a:avLst/>
              <a:gdLst/>
              <a:ahLst/>
              <a:cxnLst/>
              <a:rect l="l" t="t" r="r" b="b"/>
              <a:pathLst>
                <a:path w="353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3183" y="725"/>
                  </a:lnTo>
                  <a:cubicBezTo>
                    <a:pt x="3372" y="725"/>
                    <a:pt x="3529" y="567"/>
                    <a:pt x="3529" y="378"/>
                  </a:cubicBezTo>
                  <a:cubicBezTo>
                    <a:pt x="3529" y="221"/>
                    <a:pt x="337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3" name="Google Shape;11963;p72"/>
            <p:cNvSpPr/>
            <p:nvPr/>
          </p:nvSpPr>
          <p:spPr>
            <a:xfrm>
              <a:off x="-16636725" y="3086300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221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4" name="Google Shape;11964;p72"/>
            <p:cNvSpPr/>
            <p:nvPr/>
          </p:nvSpPr>
          <p:spPr>
            <a:xfrm>
              <a:off x="-1658395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5" name="Google Shape;11965;p72"/>
            <p:cNvSpPr/>
            <p:nvPr/>
          </p:nvSpPr>
          <p:spPr>
            <a:xfrm>
              <a:off x="-16726525" y="3050850"/>
              <a:ext cx="125250" cy="18150"/>
            </a:xfrm>
            <a:custGeom>
              <a:avLst/>
              <a:gdLst/>
              <a:ahLst/>
              <a:cxnLst/>
              <a:rect l="l" t="t" r="r" b="b"/>
              <a:pathLst>
                <a:path w="5010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4663" y="725"/>
                  </a:lnTo>
                  <a:cubicBezTo>
                    <a:pt x="4852" y="725"/>
                    <a:pt x="5010" y="568"/>
                    <a:pt x="5010" y="378"/>
                  </a:cubicBezTo>
                  <a:cubicBezTo>
                    <a:pt x="5010" y="158"/>
                    <a:pt x="4852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6" name="Google Shape;11966;p72"/>
          <p:cNvGrpSpPr/>
          <p:nvPr/>
        </p:nvGrpSpPr>
        <p:grpSpPr>
          <a:xfrm>
            <a:off x="7319127" y="2510237"/>
            <a:ext cx="341820" cy="340955"/>
            <a:chOff x="-15717575" y="2786200"/>
            <a:chExt cx="306400" cy="305625"/>
          </a:xfrm>
        </p:grpSpPr>
        <p:sp>
          <p:nvSpPr>
            <p:cNvPr id="11967" name="Google Shape;11967;p72"/>
            <p:cNvSpPr/>
            <p:nvPr/>
          </p:nvSpPr>
          <p:spPr>
            <a:xfrm>
              <a:off x="-15717575" y="2786200"/>
              <a:ext cx="306400" cy="305625"/>
            </a:xfrm>
            <a:custGeom>
              <a:avLst/>
              <a:gdLst/>
              <a:ahLst/>
              <a:cxnLst/>
              <a:rect l="l" t="t" r="r" b="b"/>
              <a:pathLst>
                <a:path w="12256" h="12225" extrusionOk="0">
                  <a:moveTo>
                    <a:pt x="1387" y="788"/>
                  </a:moveTo>
                  <a:cubicBezTo>
                    <a:pt x="1796" y="788"/>
                    <a:pt x="2111" y="1103"/>
                    <a:pt x="2111" y="1513"/>
                  </a:cubicBezTo>
                  <a:lnTo>
                    <a:pt x="2111" y="4727"/>
                  </a:lnTo>
                  <a:cubicBezTo>
                    <a:pt x="2111" y="5325"/>
                    <a:pt x="2584" y="5798"/>
                    <a:pt x="3151" y="5798"/>
                  </a:cubicBezTo>
                  <a:lnTo>
                    <a:pt x="3907" y="5798"/>
                  </a:lnTo>
                  <a:cubicBezTo>
                    <a:pt x="4096" y="5798"/>
                    <a:pt x="4254" y="5640"/>
                    <a:pt x="4254" y="5420"/>
                  </a:cubicBezTo>
                  <a:lnTo>
                    <a:pt x="4254" y="3309"/>
                  </a:lnTo>
                  <a:cubicBezTo>
                    <a:pt x="4254" y="2332"/>
                    <a:pt x="5041" y="1545"/>
                    <a:pt x="6049" y="1545"/>
                  </a:cubicBezTo>
                  <a:cubicBezTo>
                    <a:pt x="7026" y="1545"/>
                    <a:pt x="7814" y="2332"/>
                    <a:pt x="7814" y="3309"/>
                  </a:cubicBezTo>
                  <a:lnTo>
                    <a:pt x="7814" y="8318"/>
                  </a:lnTo>
                  <a:cubicBezTo>
                    <a:pt x="7814" y="8507"/>
                    <a:pt x="7971" y="8665"/>
                    <a:pt x="8160" y="8665"/>
                  </a:cubicBezTo>
                  <a:lnTo>
                    <a:pt x="8916" y="8665"/>
                  </a:lnTo>
                  <a:cubicBezTo>
                    <a:pt x="9515" y="8665"/>
                    <a:pt x="9988" y="8192"/>
                    <a:pt x="9988" y="7593"/>
                  </a:cubicBezTo>
                  <a:lnTo>
                    <a:pt x="9988" y="5105"/>
                  </a:lnTo>
                  <a:cubicBezTo>
                    <a:pt x="9988" y="4727"/>
                    <a:pt x="10303" y="4411"/>
                    <a:pt x="10681" y="4411"/>
                  </a:cubicBezTo>
                  <a:cubicBezTo>
                    <a:pt x="11090" y="4411"/>
                    <a:pt x="11405" y="4727"/>
                    <a:pt x="11405" y="5105"/>
                  </a:cubicBezTo>
                  <a:lnTo>
                    <a:pt x="11405" y="7562"/>
                  </a:lnTo>
                  <a:lnTo>
                    <a:pt x="11437" y="7562"/>
                  </a:lnTo>
                  <a:cubicBezTo>
                    <a:pt x="11437" y="8948"/>
                    <a:pt x="10334" y="10051"/>
                    <a:pt x="8948" y="10051"/>
                  </a:cubicBezTo>
                  <a:lnTo>
                    <a:pt x="8192" y="10051"/>
                  </a:lnTo>
                  <a:cubicBezTo>
                    <a:pt x="8003" y="10051"/>
                    <a:pt x="7845" y="10208"/>
                    <a:pt x="7845" y="10397"/>
                  </a:cubicBezTo>
                  <a:lnTo>
                    <a:pt x="7845" y="11500"/>
                  </a:lnTo>
                  <a:lnTo>
                    <a:pt x="4254" y="11500"/>
                  </a:lnTo>
                  <a:lnTo>
                    <a:pt x="4254" y="7562"/>
                  </a:lnTo>
                  <a:cubicBezTo>
                    <a:pt x="4254" y="7373"/>
                    <a:pt x="4096" y="7215"/>
                    <a:pt x="3907" y="7215"/>
                  </a:cubicBezTo>
                  <a:lnTo>
                    <a:pt x="3151" y="7215"/>
                  </a:lnTo>
                  <a:cubicBezTo>
                    <a:pt x="1796" y="7215"/>
                    <a:pt x="694" y="6113"/>
                    <a:pt x="694" y="4727"/>
                  </a:cubicBezTo>
                  <a:lnTo>
                    <a:pt x="694" y="1513"/>
                  </a:lnTo>
                  <a:cubicBezTo>
                    <a:pt x="694" y="1103"/>
                    <a:pt x="1009" y="788"/>
                    <a:pt x="1387" y="788"/>
                  </a:cubicBezTo>
                  <a:close/>
                  <a:moveTo>
                    <a:pt x="1418" y="1"/>
                  </a:moveTo>
                  <a:cubicBezTo>
                    <a:pt x="631" y="1"/>
                    <a:pt x="1" y="631"/>
                    <a:pt x="1" y="1419"/>
                  </a:cubicBezTo>
                  <a:lnTo>
                    <a:pt x="1" y="4664"/>
                  </a:lnTo>
                  <a:cubicBezTo>
                    <a:pt x="1" y="6428"/>
                    <a:pt x="1481" y="7877"/>
                    <a:pt x="3246" y="7877"/>
                  </a:cubicBezTo>
                  <a:lnTo>
                    <a:pt x="3624" y="7877"/>
                  </a:lnTo>
                  <a:lnTo>
                    <a:pt x="3624" y="11500"/>
                  </a:lnTo>
                  <a:lnTo>
                    <a:pt x="2584" y="11500"/>
                  </a:lnTo>
                  <a:cubicBezTo>
                    <a:pt x="2363" y="11500"/>
                    <a:pt x="2206" y="11658"/>
                    <a:pt x="2206" y="11847"/>
                  </a:cubicBezTo>
                  <a:cubicBezTo>
                    <a:pt x="2206" y="12036"/>
                    <a:pt x="2363" y="12225"/>
                    <a:pt x="2584" y="12225"/>
                  </a:cubicBezTo>
                  <a:lnTo>
                    <a:pt x="9704" y="12225"/>
                  </a:lnTo>
                  <a:cubicBezTo>
                    <a:pt x="9893" y="12225"/>
                    <a:pt x="10051" y="12036"/>
                    <a:pt x="10051" y="11847"/>
                  </a:cubicBezTo>
                  <a:cubicBezTo>
                    <a:pt x="10051" y="11658"/>
                    <a:pt x="9893" y="11500"/>
                    <a:pt x="9704" y="11500"/>
                  </a:cubicBezTo>
                  <a:lnTo>
                    <a:pt x="8633" y="11500"/>
                  </a:lnTo>
                  <a:lnTo>
                    <a:pt x="8633" y="10744"/>
                  </a:lnTo>
                  <a:lnTo>
                    <a:pt x="9042" y="10744"/>
                  </a:lnTo>
                  <a:cubicBezTo>
                    <a:pt x="10807" y="10744"/>
                    <a:pt x="12256" y="9295"/>
                    <a:pt x="12256" y="7530"/>
                  </a:cubicBezTo>
                  <a:lnTo>
                    <a:pt x="12256" y="5042"/>
                  </a:lnTo>
                  <a:cubicBezTo>
                    <a:pt x="12130" y="4285"/>
                    <a:pt x="11500" y="3624"/>
                    <a:pt x="10712" y="3624"/>
                  </a:cubicBezTo>
                  <a:cubicBezTo>
                    <a:pt x="9925" y="3624"/>
                    <a:pt x="9294" y="4254"/>
                    <a:pt x="9294" y="5042"/>
                  </a:cubicBezTo>
                  <a:lnTo>
                    <a:pt x="9294" y="7530"/>
                  </a:lnTo>
                  <a:cubicBezTo>
                    <a:pt x="9294" y="7719"/>
                    <a:pt x="9137" y="7877"/>
                    <a:pt x="8948" y="7877"/>
                  </a:cubicBezTo>
                  <a:lnTo>
                    <a:pt x="8570" y="7877"/>
                  </a:lnTo>
                  <a:lnTo>
                    <a:pt x="8570" y="3246"/>
                  </a:lnTo>
                  <a:cubicBezTo>
                    <a:pt x="8570" y="1860"/>
                    <a:pt x="7467" y="757"/>
                    <a:pt x="6081" y="757"/>
                  </a:cubicBezTo>
                  <a:cubicBezTo>
                    <a:pt x="4695" y="757"/>
                    <a:pt x="3592" y="1860"/>
                    <a:pt x="3592" y="3246"/>
                  </a:cubicBezTo>
                  <a:lnTo>
                    <a:pt x="3592" y="5010"/>
                  </a:lnTo>
                  <a:lnTo>
                    <a:pt x="3214" y="5010"/>
                  </a:lnTo>
                  <a:cubicBezTo>
                    <a:pt x="2993" y="5010"/>
                    <a:pt x="2836" y="4853"/>
                    <a:pt x="2836" y="4664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8" name="Google Shape;11968;p72"/>
            <p:cNvSpPr/>
            <p:nvPr/>
          </p:nvSpPr>
          <p:spPr>
            <a:xfrm>
              <a:off x="-15593125" y="285945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725" y="1261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9" name="Google Shape;11969;p72"/>
            <p:cNvSpPr/>
            <p:nvPr/>
          </p:nvSpPr>
          <p:spPr>
            <a:xfrm>
              <a:off x="-1559312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0" name="Google Shape;11970;p72"/>
            <p:cNvSpPr/>
            <p:nvPr/>
          </p:nvSpPr>
          <p:spPr>
            <a:xfrm>
              <a:off x="-15557675" y="2859450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40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1" name="Google Shape;11971;p72"/>
            <p:cNvSpPr/>
            <p:nvPr/>
          </p:nvSpPr>
          <p:spPr>
            <a:xfrm>
              <a:off x="-1555767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2" name="Google Shape;11972;p72"/>
            <p:cNvSpPr/>
            <p:nvPr/>
          </p:nvSpPr>
          <p:spPr>
            <a:xfrm>
              <a:off x="-15575800" y="291302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3" name="Google Shape;11973;p72"/>
            <p:cNvSpPr/>
            <p:nvPr/>
          </p:nvSpPr>
          <p:spPr>
            <a:xfrm>
              <a:off x="-15575800" y="3019350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4" name="Google Shape;11974;p72"/>
          <p:cNvGrpSpPr/>
          <p:nvPr/>
        </p:nvGrpSpPr>
        <p:grpSpPr>
          <a:xfrm>
            <a:off x="2292218" y="1676381"/>
            <a:ext cx="340955" cy="340091"/>
            <a:chOff x="-20173175" y="2038750"/>
            <a:chExt cx="305625" cy="304850"/>
          </a:xfrm>
        </p:grpSpPr>
        <p:sp>
          <p:nvSpPr>
            <p:cNvPr id="11975" name="Google Shape;11975;p72"/>
            <p:cNvSpPr/>
            <p:nvPr/>
          </p:nvSpPr>
          <p:spPr>
            <a:xfrm>
              <a:off x="-20173175" y="2038750"/>
              <a:ext cx="197725" cy="303275"/>
            </a:xfrm>
            <a:custGeom>
              <a:avLst/>
              <a:gdLst/>
              <a:ahLst/>
              <a:cxnLst/>
              <a:rect l="l" t="t" r="r" b="b"/>
              <a:pathLst>
                <a:path w="7909" h="12131" extrusionOk="0">
                  <a:moveTo>
                    <a:pt x="2175" y="3624"/>
                  </a:moveTo>
                  <a:cubicBezTo>
                    <a:pt x="3120" y="3781"/>
                    <a:pt x="3908" y="4506"/>
                    <a:pt x="4160" y="5451"/>
                  </a:cubicBezTo>
                  <a:cubicBezTo>
                    <a:pt x="3845" y="5294"/>
                    <a:pt x="3372" y="5136"/>
                    <a:pt x="2931" y="5042"/>
                  </a:cubicBezTo>
                  <a:cubicBezTo>
                    <a:pt x="2521" y="4663"/>
                    <a:pt x="2238" y="4191"/>
                    <a:pt x="2175" y="3624"/>
                  </a:cubicBezTo>
                  <a:close/>
                  <a:moveTo>
                    <a:pt x="6932" y="725"/>
                  </a:moveTo>
                  <a:cubicBezTo>
                    <a:pt x="6302" y="2332"/>
                    <a:pt x="6302" y="4159"/>
                    <a:pt x="6932" y="5766"/>
                  </a:cubicBezTo>
                  <a:lnTo>
                    <a:pt x="5168" y="5766"/>
                  </a:lnTo>
                  <a:cubicBezTo>
                    <a:pt x="5798" y="4159"/>
                    <a:pt x="5798" y="2332"/>
                    <a:pt x="5168" y="725"/>
                  </a:cubicBezTo>
                  <a:close/>
                  <a:moveTo>
                    <a:pt x="2490" y="5766"/>
                  </a:moveTo>
                  <a:cubicBezTo>
                    <a:pt x="3025" y="5766"/>
                    <a:pt x="3530" y="5955"/>
                    <a:pt x="3908" y="6113"/>
                  </a:cubicBezTo>
                  <a:cubicBezTo>
                    <a:pt x="3530" y="6270"/>
                    <a:pt x="3025" y="6459"/>
                    <a:pt x="2490" y="6459"/>
                  </a:cubicBezTo>
                  <a:cubicBezTo>
                    <a:pt x="1923" y="6459"/>
                    <a:pt x="1419" y="6270"/>
                    <a:pt x="1009" y="6113"/>
                  </a:cubicBezTo>
                  <a:cubicBezTo>
                    <a:pt x="1387" y="5924"/>
                    <a:pt x="1891" y="5766"/>
                    <a:pt x="2490" y="5766"/>
                  </a:cubicBezTo>
                  <a:close/>
                  <a:moveTo>
                    <a:pt x="4128" y="6743"/>
                  </a:moveTo>
                  <a:lnTo>
                    <a:pt x="4128" y="6743"/>
                  </a:lnTo>
                  <a:cubicBezTo>
                    <a:pt x="3908" y="7688"/>
                    <a:pt x="3120" y="8444"/>
                    <a:pt x="2112" y="8570"/>
                  </a:cubicBezTo>
                  <a:cubicBezTo>
                    <a:pt x="2206" y="8003"/>
                    <a:pt x="2490" y="7530"/>
                    <a:pt x="2868" y="7152"/>
                  </a:cubicBezTo>
                  <a:cubicBezTo>
                    <a:pt x="3372" y="7058"/>
                    <a:pt x="3813" y="6900"/>
                    <a:pt x="4128" y="6743"/>
                  </a:cubicBezTo>
                  <a:close/>
                  <a:moveTo>
                    <a:pt x="6932" y="6428"/>
                  </a:moveTo>
                  <a:cubicBezTo>
                    <a:pt x="6270" y="8034"/>
                    <a:pt x="6270" y="9893"/>
                    <a:pt x="6932" y="11469"/>
                  </a:cubicBezTo>
                  <a:lnTo>
                    <a:pt x="5168" y="11469"/>
                  </a:lnTo>
                  <a:cubicBezTo>
                    <a:pt x="5798" y="9862"/>
                    <a:pt x="5798" y="8034"/>
                    <a:pt x="5168" y="6428"/>
                  </a:cubicBezTo>
                  <a:close/>
                  <a:moveTo>
                    <a:pt x="4664" y="1"/>
                  </a:moveTo>
                  <a:cubicBezTo>
                    <a:pt x="4380" y="1"/>
                    <a:pt x="4223" y="284"/>
                    <a:pt x="4349" y="536"/>
                  </a:cubicBezTo>
                  <a:cubicBezTo>
                    <a:pt x="5010" y="1860"/>
                    <a:pt x="5168" y="3403"/>
                    <a:pt x="4758" y="4853"/>
                  </a:cubicBezTo>
                  <a:cubicBezTo>
                    <a:pt x="4286" y="3718"/>
                    <a:pt x="3151" y="2868"/>
                    <a:pt x="1797" y="2868"/>
                  </a:cubicBezTo>
                  <a:cubicBezTo>
                    <a:pt x="1608" y="2868"/>
                    <a:pt x="1450" y="3057"/>
                    <a:pt x="1450" y="3246"/>
                  </a:cubicBezTo>
                  <a:cubicBezTo>
                    <a:pt x="1450" y="3907"/>
                    <a:pt x="1639" y="4537"/>
                    <a:pt x="2017" y="5042"/>
                  </a:cubicBezTo>
                  <a:cubicBezTo>
                    <a:pt x="978" y="5199"/>
                    <a:pt x="158" y="5766"/>
                    <a:pt x="158" y="5798"/>
                  </a:cubicBezTo>
                  <a:cubicBezTo>
                    <a:pt x="95" y="5861"/>
                    <a:pt x="1" y="5955"/>
                    <a:pt x="1" y="6081"/>
                  </a:cubicBezTo>
                  <a:cubicBezTo>
                    <a:pt x="1" y="6207"/>
                    <a:pt x="32" y="6302"/>
                    <a:pt x="158" y="6333"/>
                  </a:cubicBezTo>
                  <a:cubicBezTo>
                    <a:pt x="190" y="6396"/>
                    <a:pt x="978" y="6932"/>
                    <a:pt x="2017" y="7089"/>
                  </a:cubicBezTo>
                  <a:cubicBezTo>
                    <a:pt x="1639" y="7593"/>
                    <a:pt x="1450" y="8287"/>
                    <a:pt x="1450" y="8917"/>
                  </a:cubicBezTo>
                  <a:cubicBezTo>
                    <a:pt x="1450" y="9106"/>
                    <a:pt x="1608" y="9263"/>
                    <a:pt x="1797" y="9263"/>
                  </a:cubicBezTo>
                  <a:cubicBezTo>
                    <a:pt x="3151" y="9263"/>
                    <a:pt x="4286" y="8476"/>
                    <a:pt x="4758" y="7278"/>
                  </a:cubicBezTo>
                  <a:lnTo>
                    <a:pt x="4758" y="7278"/>
                  </a:lnTo>
                  <a:cubicBezTo>
                    <a:pt x="5168" y="8696"/>
                    <a:pt x="5010" y="10271"/>
                    <a:pt x="4349" y="11626"/>
                  </a:cubicBezTo>
                  <a:cubicBezTo>
                    <a:pt x="4223" y="11847"/>
                    <a:pt x="4380" y="12130"/>
                    <a:pt x="4664" y="12130"/>
                  </a:cubicBezTo>
                  <a:lnTo>
                    <a:pt x="7499" y="12130"/>
                  </a:lnTo>
                  <a:cubicBezTo>
                    <a:pt x="7751" y="12130"/>
                    <a:pt x="7909" y="11878"/>
                    <a:pt x="7814" y="11626"/>
                  </a:cubicBezTo>
                  <a:cubicBezTo>
                    <a:pt x="6932" y="9925"/>
                    <a:pt x="6932" y="7908"/>
                    <a:pt x="7814" y="6239"/>
                  </a:cubicBezTo>
                  <a:cubicBezTo>
                    <a:pt x="7846" y="6144"/>
                    <a:pt x="7846" y="6018"/>
                    <a:pt x="7814" y="5924"/>
                  </a:cubicBezTo>
                  <a:cubicBezTo>
                    <a:pt x="6932" y="4222"/>
                    <a:pt x="6932" y="2206"/>
                    <a:pt x="7814" y="505"/>
                  </a:cubicBezTo>
                  <a:cubicBezTo>
                    <a:pt x="7909" y="284"/>
                    <a:pt x="7720" y="1"/>
                    <a:pt x="74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6" name="Google Shape;11976;p72"/>
            <p:cNvSpPr/>
            <p:nvPr/>
          </p:nvSpPr>
          <p:spPr>
            <a:xfrm>
              <a:off x="-19962875" y="2110425"/>
              <a:ext cx="95325" cy="233175"/>
            </a:xfrm>
            <a:custGeom>
              <a:avLst/>
              <a:gdLst/>
              <a:ahLst/>
              <a:cxnLst/>
              <a:rect l="l" t="t" r="r" b="b"/>
              <a:pathLst>
                <a:path w="3813" h="9327" extrusionOk="0">
                  <a:moveTo>
                    <a:pt x="2773" y="725"/>
                  </a:moveTo>
                  <a:cubicBezTo>
                    <a:pt x="2269" y="1859"/>
                    <a:pt x="2269" y="3151"/>
                    <a:pt x="2773" y="4317"/>
                  </a:cubicBezTo>
                  <a:lnTo>
                    <a:pt x="1103" y="4317"/>
                  </a:lnTo>
                  <a:cubicBezTo>
                    <a:pt x="1639" y="3151"/>
                    <a:pt x="1639" y="1859"/>
                    <a:pt x="1103" y="725"/>
                  </a:cubicBezTo>
                  <a:close/>
                  <a:moveTo>
                    <a:pt x="2742" y="4978"/>
                  </a:moveTo>
                  <a:cubicBezTo>
                    <a:pt x="2458" y="5546"/>
                    <a:pt x="2332" y="6176"/>
                    <a:pt x="2332" y="6806"/>
                  </a:cubicBezTo>
                  <a:cubicBezTo>
                    <a:pt x="2332" y="7467"/>
                    <a:pt x="2490" y="8066"/>
                    <a:pt x="2742" y="8602"/>
                  </a:cubicBezTo>
                  <a:lnTo>
                    <a:pt x="1072" y="8602"/>
                  </a:lnTo>
                  <a:cubicBezTo>
                    <a:pt x="1355" y="8066"/>
                    <a:pt x="1482" y="7436"/>
                    <a:pt x="1482" y="6806"/>
                  </a:cubicBezTo>
                  <a:cubicBezTo>
                    <a:pt x="1482" y="6176"/>
                    <a:pt x="1355" y="5546"/>
                    <a:pt x="1072" y="4978"/>
                  </a:cubicBezTo>
                  <a:close/>
                  <a:moveTo>
                    <a:pt x="473" y="1"/>
                  </a:moveTo>
                  <a:cubicBezTo>
                    <a:pt x="221" y="1"/>
                    <a:pt x="32" y="347"/>
                    <a:pt x="158" y="568"/>
                  </a:cubicBezTo>
                  <a:cubicBezTo>
                    <a:pt x="914" y="1670"/>
                    <a:pt x="1009" y="3151"/>
                    <a:pt x="158" y="4474"/>
                  </a:cubicBezTo>
                  <a:cubicBezTo>
                    <a:pt x="95" y="4600"/>
                    <a:pt x="95" y="4726"/>
                    <a:pt x="158" y="4852"/>
                  </a:cubicBezTo>
                  <a:cubicBezTo>
                    <a:pt x="946" y="6050"/>
                    <a:pt x="946" y="7625"/>
                    <a:pt x="158" y="8759"/>
                  </a:cubicBezTo>
                  <a:cubicBezTo>
                    <a:pt x="1" y="9011"/>
                    <a:pt x="158" y="9326"/>
                    <a:pt x="473" y="9326"/>
                  </a:cubicBezTo>
                  <a:lnTo>
                    <a:pt x="3309" y="9326"/>
                  </a:lnTo>
                  <a:cubicBezTo>
                    <a:pt x="3592" y="9326"/>
                    <a:pt x="3813" y="9011"/>
                    <a:pt x="3624" y="8759"/>
                  </a:cubicBezTo>
                  <a:cubicBezTo>
                    <a:pt x="2836" y="7593"/>
                    <a:pt x="2836" y="6018"/>
                    <a:pt x="3624" y="4852"/>
                  </a:cubicBezTo>
                  <a:cubicBezTo>
                    <a:pt x="3718" y="4726"/>
                    <a:pt x="3718" y="4600"/>
                    <a:pt x="3624" y="4474"/>
                  </a:cubicBezTo>
                  <a:cubicBezTo>
                    <a:pt x="2836" y="3277"/>
                    <a:pt x="2836" y="1765"/>
                    <a:pt x="3624" y="568"/>
                  </a:cubicBezTo>
                  <a:cubicBezTo>
                    <a:pt x="3813" y="347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7" name="Google Shape;11977;p72"/>
          <p:cNvSpPr/>
          <p:nvPr/>
        </p:nvSpPr>
        <p:spPr>
          <a:xfrm>
            <a:off x="2292485" y="2097706"/>
            <a:ext cx="339198" cy="338752"/>
          </a:xfrm>
          <a:custGeom>
            <a:avLst/>
            <a:gdLst/>
            <a:ahLst/>
            <a:cxnLst/>
            <a:rect l="l" t="t" r="r" b="b"/>
            <a:pathLst>
              <a:path w="12162" h="12146" extrusionOk="0">
                <a:moveTo>
                  <a:pt x="8979" y="686"/>
                </a:moveTo>
                <a:lnTo>
                  <a:pt x="11437" y="1946"/>
                </a:lnTo>
                <a:lnTo>
                  <a:pt x="11437" y="5096"/>
                </a:lnTo>
                <a:lnTo>
                  <a:pt x="8979" y="6357"/>
                </a:lnTo>
                <a:lnTo>
                  <a:pt x="8444" y="6073"/>
                </a:lnTo>
                <a:cubicBezTo>
                  <a:pt x="8444" y="5821"/>
                  <a:pt x="8381" y="5569"/>
                  <a:pt x="8286" y="5285"/>
                </a:cubicBezTo>
                <a:lnTo>
                  <a:pt x="9767" y="4939"/>
                </a:lnTo>
                <a:cubicBezTo>
                  <a:pt x="9956" y="4907"/>
                  <a:pt x="10082" y="4718"/>
                  <a:pt x="10019" y="4498"/>
                </a:cubicBezTo>
                <a:cubicBezTo>
                  <a:pt x="9993" y="4342"/>
                  <a:pt x="9861" y="4229"/>
                  <a:pt x="9709" y="4229"/>
                </a:cubicBezTo>
                <a:cubicBezTo>
                  <a:pt x="9676" y="4229"/>
                  <a:pt x="9643" y="4235"/>
                  <a:pt x="9609" y="4246"/>
                </a:cubicBezTo>
                <a:lnTo>
                  <a:pt x="7940" y="4655"/>
                </a:lnTo>
                <a:cubicBezTo>
                  <a:pt x="7877" y="4592"/>
                  <a:pt x="7814" y="4498"/>
                  <a:pt x="7751" y="4435"/>
                </a:cubicBezTo>
                <a:lnTo>
                  <a:pt x="8570" y="2986"/>
                </a:lnTo>
                <a:cubicBezTo>
                  <a:pt x="8664" y="2828"/>
                  <a:pt x="8601" y="2576"/>
                  <a:pt x="8444" y="2513"/>
                </a:cubicBezTo>
                <a:cubicBezTo>
                  <a:pt x="8385" y="2477"/>
                  <a:pt x="8317" y="2460"/>
                  <a:pt x="8250" y="2460"/>
                </a:cubicBezTo>
                <a:cubicBezTo>
                  <a:pt x="8139" y="2460"/>
                  <a:pt x="8030" y="2509"/>
                  <a:pt x="7971" y="2607"/>
                </a:cubicBezTo>
                <a:lnTo>
                  <a:pt x="7184" y="3994"/>
                </a:lnTo>
                <a:cubicBezTo>
                  <a:pt x="6963" y="3868"/>
                  <a:pt x="6774" y="3805"/>
                  <a:pt x="6490" y="3710"/>
                </a:cubicBezTo>
                <a:lnTo>
                  <a:pt x="6490" y="1946"/>
                </a:lnTo>
                <a:lnTo>
                  <a:pt x="8979" y="686"/>
                </a:lnTo>
                <a:close/>
                <a:moveTo>
                  <a:pt x="2438" y="3498"/>
                </a:moveTo>
                <a:cubicBezTo>
                  <a:pt x="2782" y="3498"/>
                  <a:pt x="3112" y="3707"/>
                  <a:pt x="3245" y="4088"/>
                </a:cubicBezTo>
                <a:lnTo>
                  <a:pt x="4191" y="6451"/>
                </a:lnTo>
                <a:cubicBezTo>
                  <a:pt x="3876" y="6231"/>
                  <a:pt x="2363" y="5380"/>
                  <a:pt x="2017" y="5191"/>
                </a:cubicBezTo>
                <a:cubicBezTo>
                  <a:pt x="1481" y="4907"/>
                  <a:pt x="1387" y="4183"/>
                  <a:pt x="1796" y="3773"/>
                </a:cubicBezTo>
                <a:cubicBezTo>
                  <a:pt x="1983" y="3587"/>
                  <a:pt x="2213" y="3498"/>
                  <a:pt x="2438" y="3498"/>
                </a:cubicBezTo>
                <a:close/>
                <a:moveTo>
                  <a:pt x="5970" y="4409"/>
                </a:moveTo>
                <a:cubicBezTo>
                  <a:pt x="6417" y="4409"/>
                  <a:pt x="6857" y="4584"/>
                  <a:pt x="7184" y="4939"/>
                </a:cubicBezTo>
                <a:cubicBezTo>
                  <a:pt x="7940" y="5695"/>
                  <a:pt x="7877" y="6987"/>
                  <a:pt x="6995" y="7648"/>
                </a:cubicBezTo>
                <a:lnTo>
                  <a:pt x="5230" y="6955"/>
                </a:lnTo>
                <a:lnTo>
                  <a:pt x="4506" y="5191"/>
                </a:lnTo>
                <a:cubicBezTo>
                  <a:pt x="4870" y="4671"/>
                  <a:pt x="5424" y="4409"/>
                  <a:pt x="5970" y="4409"/>
                </a:cubicBezTo>
                <a:close/>
                <a:moveTo>
                  <a:pt x="3025" y="6609"/>
                </a:moveTo>
                <a:lnTo>
                  <a:pt x="4632" y="7491"/>
                </a:lnTo>
                <a:lnTo>
                  <a:pt x="5545" y="9129"/>
                </a:lnTo>
                <a:lnTo>
                  <a:pt x="5419" y="9223"/>
                </a:lnTo>
                <a:lnTo>
                  <a:pt x="2899" y="6703"/>
                </a:lnTo>
                <a:lnTo>
                  <a:pt x="3025" y="6609"/>
                </a:lnTo>
                <a:close/>
                <a:moveTo>
                  <a:pt x="2395" y="7207"/>
                </a:moveTo>
                <a:lnTo>
                  <a:pt x="4915" y="9759"/>
                </a:lnTo>
                <a:lnTo>
                  <a:pt x="4758" y="9917"/>
                </a:lnTo>
                <a:cubicBezTo>
                  <a:pt x="4632" y="10011"/>
                  <a:pt x="4537" y="10106"/>
                  <a:pt x="4411" y="10232"/>
                </a:cubicBezTo>
                <a:lnTo>
                  <a:pt x="1922" y="7743"/>
                </a:lnTo>
                <a:cubicBezTo>
                  <a:pt x="1985" y="7617"/>
                  <a:pt x="2111" y="7491"/>
                  <a:pt x="2237" y="7396"/>
                </a:cubicBezTo>
                <a:lnTo>
                  <a:pt x="2395" y="7207"/>
                </a:lnTo>
                <a:close/>
                <a:moveTo>
                  <a:pt x="5734" y="7900"/>
                </a:moveTo>
                <a:cubicBezTo>
                  <a:pt x="6018" y="8026"/>
                  <a:pt x="7782" y="8719"/>
                  <a:pt x="8066" y="8845"/>
                </a:cubicBezTo>
                <a:cubicBezTo>
                  <a:pt x="8664" y="9066"/>
                  <a:pt x="8822" y="9854"/>
                  <a:pt x="8381" y="10295"/>
                </a:cubicBezTo>
                <a:cubicBezTo>
                  <a:pt x="8196" y="10479"/>
                  <a:pt x="7968" y="10564"/>
                  <a:pt x="7744" y="10564"/>
                </a:cubicBezTo>
                <a:cubicBezTo>
                  <a:pt x="7432" y="10564"/>
                  <a:pt x="7128" y="10399"/>
                  <a:pt x="6963" y="10106"/>
                </a:cubicBezTo>
                <a:cubicBezTo>
                  <a:pt x="6837" y="9854"/>
                  <a:pt x="5860" y="8089"/>
                  <a:pt x="5734" y="7900"/>
                </a:cubicBezTo>
                <a:close/>
                <a:moveTo>
                  <a:pt x="1576" y="8404"/>
                </a:moveTo>
                <a:lnTo>
                  <a:pt x="3750" y="10578"/>
                </a:lnTo>
                <a:cubicBezTo>
                  <a:pt x="3447" y="10661"/>
                  <a:pt x="3132" y="10707"/>
                  <a:pt x="2819" y="10707"/>
                </a:cubicBezTo>
                <a:cubicBezTo>
                  <a:pt x="2414" y="10707"/>
                  <a:pt x="2012" y="10630"/>
                  <a:pt x="1639" y="10452"/>
                </a:cubicBezTo>
                <a:cubicBezTo>
                  <a:pt x="1324" y="9791"/>
                  <a:pt x="1324" y="9034"/>
                  <a:pt x="1576" y="8404"/>
                </a:cubicBezTo>
                <a:close/>
                <a:moveTo>
                  <a:pt x="8956" y="0"/>
                </a:moveTo>
                <a:cubicBezTo>
                  <a:pt x="8901" y="0"/>
                  <a:pt x="8853" y="8"/>
                  <a:pt x="8822" y="24"/>
                </a:cubicBezTo>
                <a:lnTo>
                  <a:pt x="5986" y="1442"/>
                </a:lnTo>
                <a:cubicBezTo>
                  <a:pt x="5860" y="1505"/>
                  <a:pt x="5766" y="1631"/>
                  <a:pt x="5766" y="1757"/>
                </a:cubicBezTo>
                <a:lnTo>
                  <a:pt x="5766" y="3710"/>
                </a:lnTo>
                <a:cubicBezTo>
                  <a:pt x="5199" y="3773"/>
                  <a:pt x="4632" y="4025"/>
                  <a:pt x="4254" y="4435"/>
                </a:cubicBezTo>
                <a:lnTo>
                  <a:pt x="4002" y="3805"/>
                </a:lnTo>
                <a:cubicBezTo>
                  <a:pt x="3751" y="3149"/>
                  <a:pt x="3134" y="2788"/>
                  <a:pt x="2505" y="2788"/>
                </a:cubicBezTo>
                <a:cubicBezTo>
                  <a:pt x="2107" y="2788"/>
                  <a:pt x="1704" y="2932"/>
                  <a:pt x="1387" y="3238"/>
                </a:cubicBezTo>
                <a:cubicBezTo>
                  <a:pt x="631" y="3994"/>
                  <a:pt x="788" y="5285"/>
                  <a:pt x="1733" y="5821"/>
                </a:cubicBezTo>
                <a:lnTo>
                  <a:pt x="2426" y="6199"/>
                </a:lnTo>
                <a:lnTo>
                  <a:pt x="1765" y="6861"/>
                </a:lnTo>
                <a:cubicBezTo>
                  <a:pt x="788" y="7869"/>
                  <a:pt x="473" y="9349"/>
                  <a:pt x="1009" y="10641"/>
                </a:cubicBezTo>
                <a:lnTo>
                  <a:pt x="158" y="11523"/>
                </a:lnTo>
                <a:cubicBezTo>
                  <a:pt x="0" y="11681"/>
                  <a:pt x="0" y="11870"/>
                  <a:pt x="158" y="12027"/>
                </a:cubicBezTo>
                <a:cubicBezTo>
                  <a:pt x="237" y="12106"/>
                  <a:pt x="323" y="12146"/>
                  <a:pt x="410" y="12146"/>
                </a:cubicBezTo>
                <a:cubicBezTo>
                  <a:pt x="497" y="12146"/>
                  <a:pt x="583" y="12106"/>
                  <a:pt x="662" y="12027"/>
                </a:cubicBezTo>
                <a:lnTo>
                  <a:pt x="1544" y="11177"/>
                </a:lnTo>
                <a:cubicBezTo>
                  <a:pt x="1966" y="11341"/>
                  <a:pt x="2408" y="11422"/>
                  <a:pt x="2846" y="11422"/>
                </a:cubicBezTo>
                <a:cubicBezTo>
                  <a:pt x="3752" y="11422"/>
                  <a:pt x="4646" y="11079"/>
                  <a:pt x="5325" y="10421"/>
                </a:cubicBezTo>
                <a:lnTo>
                  <a:pt x="5986" y="9759"/>
                </a:lnTo>
                <a:lnTo>
                  <a:pt x="6364" y="10452"/>
                </a:lnTo>
                <a:cubicBezTo>
                  <a:pt x="6672" y="10994"/>
                  <a:pt x="7217" y="11277"/>
                  <a:pt x="7776" y="11277"/>
                </a:cubicBezTo>
                <a:cubicBezTo>
                  <a:pt x="8190" y="11277"/>
                  <a:pt x="8612" y="11121"/>
                  <a:pt x="8948" y="10799"/>
                </a:cubicBezTo>
                <a:cubicBezTo>
                  <a:pt x="9767" y="9980"/>
                  <a:pt x="9483" y="8593"/>
                  <a:pt x="8381" y="8184"/>
                </a:cubicBezTo>
                <a:lnTo>
                  <a:pt x="7751" y="7932"/>
                </a:lnTo>
                <a:cubicBezTo>
                  <a:pt x="8066" y="7617"/>
                  <a:pt x="8255" y="7270"/>
                  <a:pt x="8381" y="6829"/>
                </a:cubicBezTo>
                <a:lnTo>
                  <a:pt x="8822" y="7081"/>
                </a:lnTo>
                <a:cubicBezTo>
                  <a:pt x="8885" y="7097"/>
                  <a:pt x="8940" y="7105"/>
                  <a:pt x="8991" y="7105"/>
                </a:cubicBezTo>
                <a:cubicBezTo>
                  <a:pt x="9042" y="7105"/>
                  <a:pt x="9090" y="7097"/>
                  <a:pt x="9137" y="7081"/>
                </a:cubicBezTo>
                <a:lnTo>
                  <a:pt x="11972" y="5663"/>
                </a:lnTo>
                <a:cubicBezTo>
                  <a:pt x="12098" y="5569"/>
                  <a:pt x="12161" y="5443"/>
                  <a:pt x="12161" y="5348"/>
                </a:cubicBezTo>
                <a:lnTo>
                  <a:pt x="12161" y="1757"/>
                </a:lnTo>
                <a:cubicBezTo>
                  <a:pt x="12161" y="1631"/>
                  <a:pt x="12067" y="1473"/>
                  <a:pt x="11972" y="1442"/>
                </a:cubicBezTo>
                <a:lnTo>
                  <a:pt x="9137" y="24"/>
                </a:lnTo>
                <a:cubicBezTo>
                  <a:pt x="9074" y="8"/>
                  <a:pt x="9011" y="0"/>
                  <a:pt x="89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78" name="Google Shape;11978;p72"/>
          <p:cNvGrpSpPr/>
          <p:nvPr/>
        </p:nvGrpSpPr>
        <p:grpSpPr>
          <a:xfrm>
            <a:off x="2293096" y="2510237"/>
            <a:ext cx="339198" cy="340955"/>
            <a:chOff x="-20173175" y="2787775"/>
            <a:chExt cx="304050" cy="305625"/>
          </a:xfrm>
        </p:grpSpPr>
        <p:sp>
          <p:nvSpPr>
            <p:cNvPr id="11979" name="Google Shape;11979;p72"/>
            <p:cNvSpPr/>
            <p:nvPr/>
          </p:nvSpPr>
          <p:spPr>
            <a:xfrm>
              <a:off x="-19959725" y="28964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05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0" name="Google Shape;11980;p72"/>
            <p:cNvSpPr/>
            <p:nvPr/>
          </p:nvSpPr>
          <p:spPr>
            <a:xfrm>
              <a:off x="-19941600" y="28602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1" name="Google Shape;11981;p72"/>
            <p:cNvSpPr/>
            <p:nvPr/>
          </p:nvSpPr>
          <p:spPr>
            <a:xfrm>
              <a:off x="-20102275" y="2895675"/>
              <a:ext cx="18125" cy="17375"/>
            </a:xfrm>
            <a:custGeom>
              <a:avLst/>
              <a:gdLst/>
              <a:ahLst/>
              <a:cxnLst/>
              <a:rect l="l" t="t" r="r" b="b"/>
              <a:pathLst>
                <a:path w="725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725" y="537"/>
                    <a:pt x="725" y="348"/>
                  </a:cubicBezTo>
                  <a:cubicBezTo>
                    <a:pt x="725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2" name="Google Shape;11982;p72"/>
            <p:cNvSpPr/>
            <p:nvPr/>
          </p:nvSpPr>
          <p:spPr>
            <a:xfrm>
              <a:off x="-20120400" y="28602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3" name="Google Shape;11983;p72"/>
            <p:cNvSpPr/>
            <p:nvPr/>
          </p:nvSpPr>
          <p:spPr>
            <a:xfrm>
              <a:off x="-20173175" y="2787775"/>
              <a:ext cx="304050" cy="305625"/>
            </a:xfrm>
            <a:custGeom>
              <a:avLst/>
              <a:gdLst/>
              <a:ahLst/>
              <a:cxnLst/>
              <a:rect l="l" t="t" r="r" b="b"/>
              <a:pathLst>
                <a:path w="12162" h="12225" extrusionOk="0">
                  <a:moveTo>
                    <a:pt x="11437" y="1482"/>
                  </a:moveTo>
                  <a:lnTo>
                    <a:pt x="11437" y="3246"/>
                  </a:lnTo>
                  <a:lnTo>
                    <a:pt x="11406" y="3246"/>
                  </a:lnTo>
                  <a:cubicBezTo>
                    <a:pt x="11406" y="3844"/>
                    <a:pt x="10902" y="4317"/>
                    <a:pt x="10303" y="4317"/>
                  </a:cubicBezTo>
                  <a:cubicBezTo>
                    <a:pt x="10114" y="4317"/>
                    <a:pt x="9957" y="4475"/>
                    <a:pt x="9957" y="4664"/>
                  </a:cubicBezTo>
                  <a:cubicBezTo>
                    <a:pt x="9957" y="5262"/>
                    <a:pt x="9484" y="5735"/>
                    <a:pt x="8885" y="5735"/>
                  </a:cubicBezTo>
                  <a:lnTo>
                    <a:pt x="7121" y="5735"/>
                  </a:lnTo>
                  <a:cubicBezTo>
                    <a:pt x="7279" y="3435"/>
                    <a:pt x="9137" y="1639"/>
                    <a:pt x="11437" y="1482"/>
                  </a:cubicBezTo>
                  <a:close/>
                  <a:moveTo>
                    <a:pt x="663" y="1513"/>
                  </a:moveTo>
                  <a:cubicBezTo>
                    <a:pt x="2962" y="1671"/>
                    <a:pt x="4790" y="3529"/>
                    <a:pt x="4947" y="5766"/>
                  </a:cubicBezTo>
                  <a:lnTo>
                    <a:pt x="3183" y="5766"/>
                  </a:lnTo>
                  <a:cubicBezTo>
                    <a:pt x="2584" y="5766"/>
                    <a:pt x="2143" y="5294"/>
                    <a:pt x="2143" y="4695"/>
                  </a:cubicBezTo>
                  <a:cubicBezTo>
                    <a:pt x="2143" y="4506"/>
                    <a:pt x="1986" y="4348"/>
                    <a:pt x="1765" y="4348"/>
                  </a:cubicBezTo>
                  <a:cubicBezTo>
                    <a:pt x="1198" y="4348"/>
                    <a:pt x="663" y="3876"/>
                    <a:pt x="663" y="3277"/>
                  </a:cubicBezTo>
                  <a:lnTo>
                    <a:pt x="663" y="1513"/>
                  </a:lnTo>
                  <a:close/>
                  <a:moveTo>
                    <a:pt x="6018" y="4317"/>
                  </a:moveTo>
                  <a:cubicBezTo>
                    <a:pt x="6207" y="4317"/>
                    <a:pt x="6365" y="4475"/>
                    <a:pt x="6365" y="4664"/>
                  </a:cubicBezTo>
                  <a:lnTo>
                    <a:pt x="6365" y="8948"/>
                  </a:lnTo>
                  <a:cubicBezTo>
                    <a:pt x="6365" y="9169"/>
                    <a:pt x="6207" y="9326"/>
                    <a:pt x="6018" y="9326"/>
                  </a:cubicBezTo>
                  <a:cubicBezTo>
                    <a:pt x="5829" y="9326"/>
                    <a:pt x="5672" y="9169"/>
                    <a:pt x="5672" y="8948"/>
                  </a:cubicBezTo>
                  <a:lnTo>
                    <a:pt x="5672" y="4664"/>
                  </a:lnTo>
                  <a:cubicBezTo>
                    <a:pt x="5672" y="4475"/>
                    <a:pt x="5829" y="4317"/>
                    <a:pt x="6018" y="4317"/>
                  </a:cubicBezTo>
                  <a:close/>
                  <a:moveTo>
                    <a:pt x="4947" y="6459"/>
                  </a:moveTo>
                  <a:lnTo>
                    <a:pt x="4947" y="8948"/>
                  </a:lnTo>
                  <a:lnTo>
                    <a:pt x="4947" y="11122"/>
                  </a:lnTo>
                  <a:cubicBezTo>
                    <a:pt x="4947" y="11311"/>
                    <a:pt x="4790" y="11469"/>
                    <a:pt x="4601" y="11469"/>
                  </a:cubicBezTo>
                  <a:cubicBezTo>
                    <a:pt x="4412" y="11469"/>
                    <a:pt x="4254" y="11311"/>
                    <a:pt x="4254" y="11122"/>
                  </a:cubicBezTo>
                  <a:cubicBezTo>
                    <a:pt x="4254" y="10838"/>
                    <a:pt x="4128" y="10586"/>
                    <a:pt x="3939" y="10366"/>
                  </a:cubicBezTo>
                  <a:cubicBezTo>
                    <a:pt x="3750" y="10177"/>
                    <a:pt x="3467" y="10051"/>
                    <a:pt x="3183" y="10051"/>
                  </a:cubicBezTo>
                  <a:cubicBezTo>
                    <a:pt x="2175" y="10051"/>
                    <a:pt x="1324" y="9200"/>
                    <a:pt x="1419" y="8161"/>
                  </a:cubicBezTo>
                  <a:cubicBezTo>
                    <a:pt x="1450" y="7215"/>
                    <a:pt x="2332" y="6459"/>
                    <a:pt x="3309" y="6459"/>
                  </a:cubicBezTo>
                  <a:close/>
                  <a:moveTo>
                    <a:pt x="8791" y="6491"/>
                  </a:moveTo>
                  <a:cubicBezTo>
                    <a:pt x="9767" y="6491"/>
                    <a:pt x="10618" y="7215"/>
                    <a:pt x="10681" y="8161"/>
                  </a:cubicBezTo>
                  <a:cubicBezTo>
                    <a:pt x="10713" y="9200"/>
                    <a:pt x="9925" y="10051"/>
                    <a:pt x="8885" y="10051"/>
                  </a:cubicBezTo>
                  <a:cubicBezTo>
                    <a:pt x="8633" y="10051"/>
                    <a:pt x="8350" y="10177"/>
                    <a:pt x="8161" y="10366"/>
                  </a:cubicBezTo>
                  <a:cubicBezTo>
                    <a:pt x="7940" y="10586"/>
                    <a:pt x="7846" y="10838"/>
                    <a:pt x="7846" y="11122"/>
                  </a:cubicBezTo>
                  <a:cubicBezTo>
                    <a:pt x="7846" y="11311"/>
                    <a:pt x="7688" y="11469"/>
                    <a:pt x="7468" y="11469"/>
                  </a:cubicBezTo>
                  <a:cubicBezTo>
                    <a:pt x="7279" y="11469"/>
                    <a:pt x="7121" y="11311"/>
                    <a:pt x="7121" y="11122"/>
                  </a:cubicBezTo>
                  <a:lnTo>
                    <a:pt x="7121" y="8948"/>
                  </a:lnTo>
                  <a:lnTo>
                    <a:pt x="7121" y="6491"/>
                  </a:lnTo>
                  <a:close/>
                  <a:moveTo>
                    <a:pt x="4632" y="1"/>
                  </a:moveTo>
                  <a:cubicBezTo>
                    <a:pt x="4443" y="1"/>
                    <a:pt x="4286" y="158"/>
                    <a:pt x="4286" y="379"/>
                  </a:cubicBezTo>
                  <a:cubicBezTo>
                    <a:pt x="4286" y="568"/>
                    <a:pt x="4443" y="725"/>
                    <a:pt x="4632" y="725"/>
                  </a:cubicBezTo>
                  <a:cubicBezTo>
                    <a:pt x="5231" y="725"/>
                    <a:pt x="5703" y="1230"/>
                    <a:pt x="5703" y="1828"/>
                  </a:cubicBezTo>
                  <a:lnTo>
                    <a:pt x="5703" y="3687"/>
                  </a:lnTo>
                  <a:cubicBezTo>
                    <a:pt x="5546" y="3750"/>
                    <a:pt x="5388" y="3844"/>
                    <a:pt x="5262" y="4002"/>
                  </a:cubicBezTo>
                  <a:cubicBezTo>
                    <a:pt x="4443" y="2112"/>
                    <a:pt x="2553" y="757"/>
                    <a:pt x="348" y="757"/>
                  </a:cubicBezTo>
                  <a:cubicBezTo>
                    <a:pt x="158" y="757"/>
                    <a:pt x="1" y="914"/>
                    <a:pt x="1" y="1135"/>
                  </a:cubicBezTo>
                  <a:lnTo>
                    <a:pt x="1" y="3246"/>
                  </a:lnTo>
                  <a:cubicBezTo>
                    <a:pt x="1" y="4159"/>
                    <a:pt x="663" y="4853"/>
                    <a:pt x="1482" y="5010"/>
                  </a:cubicBezTo>
                  <a:cubicBezTo>
                    <a:pt x="1576" y="5451"/>
                    <a:pt x="1797" y="5798"/>
                    <a:pt x="2112" y="6081"/>
                  </a:cubicBezTo>
                  <a:cubicBezTo>
                    <a:pt x="1324" y="6491"/>
                    <a:pt x="820" y="7215"/>
                    <a:pt x="757" y="8129"/>
                  </a:cubicBezTo>
                  <a:cubicBezTo>
                    <a:pt x="663" y="9547"/>
                    <a:pt x="1797" y="10775"/>
                    <a:pt x="3214" y="10775"/>
                  </a:cubicBezTo>
                  <a:cubicBezTo>
                    <a:pt x="3435" y="10775"/>
                    <a:pt x="3593" y="10965"/>
                    <a:pt x="3593" y="11154"/>
                  </a:cubicBezTo>
                  <a:cubicBezTo>
                    <a:pt x="3593" y="11752"/>
                    <a:pt x="4065" y="12225"/>
                    <a:pt x="4632" y="12225"/>
                  </a:cubicBezTo>
                  <a:cubicBezTo>
                    <a:pt x="5231" y="12225"/>
                    <a:pt x="5703" y="11752"/>
                    <a:pt x="5703" y="11154"/>
                  </a:cubicBezTo>
                  <a:lnTo>
                    <a:pt x="5703" y="10019"/>
                  </a:lnTo>
                  <a:cubicBezTo>
                    <a:pt x="5829" y="10051"/>
                    <a:pt x="5955" y="10082"/>
                    <a:pt x="6050" y="10082"/>
                  </a:cubicBezTo>
                  <a:cubicBezTo>
                    <a:pt x="6176" y="10082"/>
                    <a:pt x="6302" y="10051"/>
                    <a:pt x="6428" y="10019"/>
                  </a:cubicBezTo>
                  <a:lnTo>
                    <a:pt x="6428" y="11154"/>
                  </a:lnTo>
                  <a:cubicBezTo>
                    <a:pt x="6428" y="11752"/>
                    <a:pt x="6901" y="12225"/>
                    <a:pt x="7468" y="12225"/>
                  </a:cubicBezTo>
                  <a:cubicBezTo>
                    <a:pt x="8066" y="12225"/>
                    <a:pt x="8539" y="11752"/>
                    <a:pt x="8539" y="11154"/>
                  </a:cubicBezTo>
                  <a:cubicBezTo>
                    <a:pt x="8539" y="10965"/>
                    <a:pt x="8696" y="10775"/>
                    <a:pt x="8885" y="10775"/>
                  </a:cubicBezTo>
                  <a:cubicBezTo>
                    <a:pt x="10303" y="10775"/>
                    <a:pt x="11469" y="9578"/>
                    <a:pt x="11374" y="8129"/>
                  </a:cubicBezTo>
                  <a:cubicBezTo>
                    <a:pt x="11343" y="7499"/>
                    <a:pt x="11059" y="6869"/>
                    <a:pt x="10555" y="6428"/>
                  </a:cubicBezTo>
                  <a:cubicBezTo>
                    <a:pt x="10398" y="6270"/>
                    <a:pt x="10209" y="6176"/>
                    <a:pt x="10051" y="6081"/>
                  </a:cubicBezTo>
                  <a:cubicBezTo>
                    <a:pt x="10366" y="5798"/>
                    <a:pt x="10587" y="5451"/>
                    <a:pt x="10681" y="5010"/>
                  </a:cubicBezTo>
                  <a:cubicBezTo>
                    <a:pt x="11500" y="4853"/>
                    <a:pt x="12162" y="4159"/>
                    <a:pt x="12162" y="3246"/>
                  </a:cubicBezTo>
                  <a:lnTo>
                    <a:pt x="12162" y="1135"/>
                  </a:lnTo>
                  <a:cubicBezTo>
                    <a:pt x="12130" y="914"/>
                    <a:pt x="11973" y="757"/>
                    <a:pt x="11784" y="757"/>
                  </a:cubicBezTo>
                  <a:cubicBezTo>
                    <a:pt x="9578" y="757"/>
                    <a:pt x="7688" y="2112"/>
                    <a:pt x="6838" y="4002"/>
                  </a:cubicBezTo>
                  <a:cubicBezTo>
                    <a:pt x="6743" y="3876"/>
                    <a:pt x="6585" y="3750"/>
                    <a:pt x="6428" y="3687"/>
                  </a:cubicBezTo>
                  <a:lnTo>
                    <a:pt x="6428" y="1828"/>
                  </a:lnTo>
                  <a:cubicBezTo>
                    <a:pt x="6428" y="1230"/>
                    <a:pt x="6901" y="725"/>
                    <a:pt x="7468" y="725"/>
                  </a:cubicBezTo>
                  <a:cubicBezTo>
                    <a:pt x="7688" y="725"/>
                    <a:pt x="7846" y="568"/>
                    <a:pt x="7846" y="379"/>
                  </a:cubicBezTo>
                  <a:cubicBezTo>
                    <a:pt x="7846" y="158"/>
                    <a:pt x="7688" y="1"/>
                    <a:pt x="7468" y="1"/>
                  </a:cubicBezTo>
                  <a:cubicBezTo>
                    <a:pt x="6995" y="1"/>
                    <a:pt x="6522" y="221"/>
                    <a:pt x="6207" y="568"/>
                  </a:cubicBezTo>
                  <a:cubicBezTo>
                    <a:pt x="6144" y="631"/>
                    <a:pt x="6113" y="694"/>
                    <a:pt x="6050" y="757"/>
                  </a:cubicBezTo>
                  <a:cubicBezTo>
                    <a:pt x="6018" y="694"/>
                    <a:pt x="5955" y="631"/>
                    <a:pt x="5892" y="568"/>
                  </a:cubicBezTo>
                  <a:cubicBezTo>
                    <a:pt x="5546" y="221"/>
                    <a:pt x="510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4" name="Google Shape;11984;p72"/>
            <p:cNvSpPr/>
            <p:nvPr/>
          </p:nvSpPr>
          <p:spPr>
            <a:xfrm>
              <a:off x="-19977050" y="29673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0" y="726"/>
                  </a:moveTo>
                  <a:cubicBezTo>
                    <a:pt x="1261" y="726"/>
                    <a:pt x="1418" y="883"/>
                    <a:pt x="1418" y="1072"/>
                  </a:cubicBezTo>
                  <a:cubicBezTo>
                    <a:pt x="1418" y="1261"/>
                    <a:pt x="1261" y="1419"/>
                    <a:pt x="1040" y="1419"/>
                  </a:cubicBezTo>
                  <a:cubicBezTo>
                    <a:pt x="851" y="1419"/>
                    <a:pt x="694" y="1261"/>
                    <a:pt x="694" y="1072"/>
                  </a:cubicBezTo>
                  <a:cubicBezTo>
                    <a:pt x="694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1"/>
                    <a:pt x="473" y="2143"/>
                    <a:pt x="1040" y="2143"/>
                  </a:cubicBezTo>
                  <a:cubicBezTo>
                    <a:pt x="1639" y="2143"/>
                    <a:pt x="2112" y="1671"/>
                    <a:pt x="2112" y="1072"/>
                  </a:cubicBezTo>
                  <a:cubicBezTo>
                    <a:pt x="2112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5" name="Google Shape;11985;p72"/>
            <p:cNvSpPr/>
            <p:nvPr/>
          </p:nvSpPr>
          <p:spPr>
            <a:xfrm>
              <a:off x="-20119600" y="29673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726"/>
                  </a:moveTo>
                  <a:cubicBezTo>
                    <a:pt x="1229" y="726"/>
                    <a:pt x="1418" y="883"/>
                    <a:pt x="1418" y="1072"/>
                  </a:cubicBezTo>
                  <a:cubicBezTo>
                    <a:pt x="1418" y="1261"/>
                    <a:pt x="1229" y="1419"/>
                    <a:pt x="1040" y="1419"/>
                  </a:cubicBezTo>
                  <a:cubicBezTo>
                    <a:pt x="851" y="1419"/>
                    <a:pt x="693" y="1261"/>
                    <a:pt x="693" y="1072"/>
                  </a:cubicBezTo>
                  <a:cubicBezTo>
                    <a:pt x="693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cubicBezTo>
                    <a:pt x="0" y="1639"/>
                    <a:pt x="441" y="2112"/>
                    <a:pt x="1040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6" name="Google Shape;11986;p72"/>
          <p:cNvGrpSpPr/>
          <p:nvPr/>
        </p:nvGrpSpPr>
        <p:grpSpPr>
          <a:xfrm>
            <a:off x="4392101" y="2097812"/>
            <a:ext cx="340063" cy="338334"/>
            <a:chOff x="-18294675" y="2434925"/>
            <a:chExt cx="304825" cy="303275"/>
          </a:xfrm>
        </p:grpSpPr>
        <p:sp>
          <p:nvSpPr>
            <p:cNvPr id="11987" name="Google Shape;11987;p72"/>
            <p:cNvSpPr/>
            <p:nvPr/>
          </p:nvSpPr>
          <p:spPr>
            <a:xfrm>
              <a:off x="-18294675" y="2434925"/>
              <a:ext cx="304825" cy="303275"/>
            </a:xfrm>
            <a:custGeom>
              <a:avLst/>
              <a:gdLst/>
              <a:ahLst/>
              <a:cxnLst/>
              <a:rect l="l" t="t" r="r" b="b"/>
              <a:pathLst>
                <a:path w="12193" h="12131" extrusionOk="0">
                  <a:moveTo>
                    <a:pt x="1103" y="694"/>
                  </a:moveTo>
                  <a:cubicBezTo>
                    <a:pt x="2363" y="694"/>
                    <a:pt x="3497" y="1450"/>
                    <a:pt x="4033" y="2584"/>
                  </a:cubicBezTo>
                  <a:cubicBezTo>
                    <a:pt x="3434" y="2836"/>
                    <a:pt x="2867" y="3214"/>
                    <a:pt x="2363" y="3687"/>
                  </a:cubicBezTo>
                  <a:lnTo>
                    <a:pt x="2237" y="3813"/>
                  </a:lnTo>
                  <a:cubicBezTo>
                    <a:pt x="1323" y="3214"/>
                    <a:pt x="756" y="2175"/>
                    <a:pt x="756" y="1072"/>
                  </a:cubicBezTo>
                  <a:lnTo>
                    <a:pt x="756" y="694"/>
                  </a:lnTo>
                  <a:close/>
                  <a:moveTo>
                    <a:pt x="11500" y="694"/>
                  </a:moveTo>
                  <a:lnTo>
                    <a:pt x="11500" y="1072"/>
                  </a:lnTo>
                  <a:cubicBezTo>
                    <a:pt x="11500" y="2175"/>
                    <a:pt x="10901" y="3214"/>
                    <a:pt x="9924" y="3813"/>
                  </a:cubicBezTo>
                  <a:cubicBezTo>
                    <a:pt x="9420" y="3277"/>
                    <a:pt x="8822" y="2868"/>
                    <a:pt x="8192" y="2584"/>
                  </a:cubicBezTo>
                  <a:cubicBezTo>
                    <a:pt x="8696" y="1450"/>
                    <a:pt x="9893" y="694"/>
                    <a:pt x="11153" y="694"/>
                  </a:cubicBezTo>
                  <a:close/>
                  <a:moveTo>
                    <a:pt x="2806" y="7389"/>
                  </a:moveTo>
                  <a:cubicBezTo>
                    <a:pt x="2924" y="7389"/>
                    <a:pt x="3043" y="7413"/>
                    <a:pt x="3151" y="7467"/>
                  </a:cubicBezTo>
                  <a:cubicBezTo>
                    <a:pt x="3434" y="7625"/>
                    <a:pt x="3623" y="7908"/>
                    <a:pt x="3623" y="8223"/>
                  </a:cubicBezTo>
                  <a:lnTo>
                    <a:pt x="3623" y="9011"/>
                  </a:lnTo>
                  <a:cubicBezTo>
                    <a:pt x="3182" y="8507"/>
                    <a:pt x="2552" y="8160"/>
                    <a:pt x="1891" y="7940"/>
                  </a:cubicBezTo>
                  <a:lnTo>
                    <a:pt x="2206" y="7625"/>
                  </a:lnTo>
                  <a:cubicBezTo>
                    <a:pt x="2351" y="7480"/>
                    <a:pt x="2578" y="7389"/>
                    <a:pt x="2806" y="7389"/>
                  </a:cubicBezTo>
                  <a:close/>
                  <a:moveTo>
                    <a:pt x="9468" y="7444"/>
                  </a:moveTo>
                  <a:cubicBezTo>
                    <a:pt x="9681" y="7444"/>
                    <a:pt x="9891" y="7528"/>
                    <a:pt x="10050" y="7688"/>
                  </a:cubicBezTo>
                  <a:lnTo>
                    <a:pt x="10365" y="8003"/>
                  </a:lnTo>
                  <a:cubicBezTo>
                    <a:pt x="9672" y="8160"/>
                    <a:pt x="9042" y="8507"/>
                    <a:pt x="8633" y="9043"/>
                  </a:cubicBezTo>
                  <a:lnTo>
                    <a:pt x="8633" y="8255"/>
                  </a:lnTo>
                  <a:cubicBezTo>
                    <a:pt x="8633" y="7940"/>
                    <a:pt x="8790" y="7688"/>
                    <a:pt x="9105" y="7530"/>
                  </a:cubicBezTo>
                  <a:cubicBezTo>
                    <a:pt x="9221" y="7473"/>
                    <a:pt x="9345" y="7444"/>
                    <a:pt x="9468" y="7444"/>
                  </a:cubicBezTo>
                  <a:close/>
                  <a:moveTo>
                    <a:pt x="6112" y="9484"/>
                  </a:moveTo>
                  <a:cubicBezTo>
                    <a:pt x="6270" y="9484"/>
                    <a:pt x="6427" y="9610"/>
                    <a:pt x="6459" y="9736"/>
                  </a:cubicBezTo>
                  <a:lnTo>
                    <a:pt x="6112" y="10145"/>
                  </a:lnTo>
                  <a:lnTo>
                    <a:pt x="5734" y="9736"/>
                  </a:lnTo>
                  <a:cubicBezTo>
                    <a:pt x="5797" y="9578"/>
                    <a:pt x="5955" y="9484"/>
                    <a:pt x="6112" y="9484"/>
                  </a:cubicBezTo>
                  <a:close/>
                  <a:moveTo>
                    <a:pt x="6270" y="2836"/>
                  </a:moveTo>
                  <a:cubicBezTo>
                    <a:pt x="8633" y="2899"/>
                    <a:pt x="10554" y="4884"/>
                    <a:pt x="10743" y="7310"/>
                  </a:cubicBezTo>
                  <a:lnTo>
                    <a:pt x="10554" y="7121"/>
                  </a:lnTo>
                  <a:cubicBezTo>
                    <a:pt x="10258" y="6824"/>
                    <a:pt x="9861" y="6664"/>
                    <a:pt x="9467" y="6664"/>
                  </a:cubicBezTo>
                  <a:cubicBezTo>
                    <a:pt x="9234" y="6664"/>
                    <a:pt x="9001" y="6720"/>
                    <a:pt x="8790" y="6837"/>
                  </a:cubicBezTo>
                  <a:cubicBezTo>
                    <a:pt x="8255" y="7121"/>
                    <a:pt x="7908" y="7625"/>
                    <a:pt x="7908" y="8223"/>
                  </a:cubicBezTo>
                  <a:lnTo>
                    <a:pt x="7908" y="9043"/>
                  </a:lnTo>
                  <a:cubicBezTo>
                    <a:pt x="7908" y="9641"/>
                    <a:pt x="7719" y="10240"/>
                    <a:pt x="7372" y="10744"/>
                  </a:cubicBezTo>
                  <a:cubicBezTo>
                    <a:pt x="7278" y="10870"/>
                    <a:pt x="7215" y="10933"/>
                    <a:pt x="7120" y="11027"/>
                  </a:cubicBezTo>
                  <a:cubicBezTo>
                    <a:pt x="6931" y="11216"/>
                    <a:pt x="6679" y="11342"/>
                    <a:pt x="6490" y="11374"/>
                  </a:cubicBezTo>
                  <a:lnTo>
                    <a:pt x="6490" y="10838"/>
                  </a:lnTo>
                  <a:lnTo>
                    <a:pt x="7120" y="10051"/>
                  </a:lnTo>
                  <a:cubicBezTo>
                    <a:pt x="7152" y="9956"/>
                    <a:pt x="7215" y="9893"/>
                    <a:pt x="7215" y="9799"/>
                  </a:cubicBezTo>
                  <a:cubicBezTo>
                    <a:pt x="7215" y="9200"/>
                    <a:pt x="6742" y="8728"/>
                    <a:pt x="6144" y="8728"/>
                  </a:cubicBezTo>
                  <a:cubicBezTo>
                    <a:pt x="5545" y="8728"/>
                    <a:pt x="5073" y="9200"/>
                    <a:pt x="5073" y="9799"/>
                  </a:cubicBezTo>
                  <a:cubicBezTo>
                    <a:pt x="5073" y="9893"/>
                    <a:pt x="5104" y="9956"/>
                    <a:pt x="5167" y="10051"/>
                  </a:cubicBezTo>
                  <a:lnTo>
                    <a:pt x="5797" y="10838"/>
                  </a:lnTo>
                  <a:lnTo>
                    <a:pt x="5797" y="11374"/>
                  </a:lnTo>
                  <a:cubicBezTo>
                    <a:pt x="5545" y="11311"/>
                    <a:pt x="5356" y="11185"/>
                    <a:pt x="5199" y="11027"/>
                  </a:cubicBezTo>
                  <a:cubicBezTo>
                    <a:pt x="5104" y="10933"/>
                    <a:pt x="5041" y="10838"/>
                    <a:pt x="4947" y="10744"/>
                  </a:cubicBezTo>
                  <a:cubicBezTo>
                    <a:pt x="4600" y="10271"/>
                    <a:pt x="4411" y="9673"/>
                    <a:pt x="4411" y="9043"/>
                  </a:cubicBezTo>
                  <a:lnTo>
                    <a:pt x="4411" y="8223"/>
                  </a:lnTo>
                  <a:cubicBezTo>
                    <a:pt x="4411" y="7625"/>
                    <a:pt x="4096" y="7121"/>
                    <a:pt x="3529" y="6837"/>
                  </a:cubicBezTo>
                  <a:cubicBezTo>
                    <a:pt x="3318" y="6720"/>
                    <a:pt x="3085" y="6664"/>
                    <a:pt x="2852" y="6664"/>
                  </a:cubicBezTo>
                  <a:cubicBezTo>
                    <a:pt x="2458" y="6664"/>
                    <a:pt x="2061" y="6824"/>
                    <a:pt x="1765" y="7121"/>
                  </a:cubicBezTo>
                  <a:lnTo>
                    <a:pt x="1576" y="7310"/>
                  </a:lnTo>
                  <a:cubicBezTo>
                    <a:pt x="1607" y="6270"/>
                    <a:pt x="2017" y="5230"/>
                    <a:pt x="2678" y="4443"/>
                  </a:cubicBezTo>
                  <a:cubicBezTo>
                    <a:pt x="2741" y="4317"/>
                    <a:pt x="2867" y="4254"/>
                    <a:pt x="2962" y="4128"/>
                  </a:cubicBezTo>
                  <a:cubicBezTo>
                    <a:pt x="3466" y="3655"/>
                    <a:pt x="4001" y="3309"/>
                    <a:pt x="4632" y="3057"/>
                  </a:cubicBezTo>
                  <a:cubicBezTo>
                    <a:pt x="5167" y="2899"/>
                    <a:pt x="5703" y="2836"/>
                    <a:pt x="6270" y="2836"/>
                  </a:cubicBezTo>
                  <a:close/>
                  <a:moveTo>
                    <a:pt x="11153" y="1"/>
                  </a:moveTo>
                  <a:cubicBezTo>
                    <a:pt x="10334" y="1"/>
                    <a:pt x="9483" y="253"/>
                    <a:pt x="8822" y="757"/>
                  </a:cubicBezTo>
                  <a:cubicBezTo>
                    <a:pt x="8255" y="1135"/>
                    <a:pt x="7782" y="1733"/>
                    <a:pt x="7530" y="2364"/>
                  </a:cubicBezTo>
                  <a:cubicBezTo>
                    <a:pt x="7120" y="2238"/>
                    <a:pt x="6679" y="2175"/>
                    <a:pt x="6270" y="2175"/>
                  </a:cubicBezTo>
                  <a:cubicBezTo>
                    <a:pt x="5703" y="2175"/>
                    <a:pt x="5199" y="2206"/>
                    <a:pt x="4695" y="2364"/>
                  </a:cubicBezTo>
                  <a:cubicBezTo>
                    <a:pt x="4411" y="1733"/>
                    <a:pt x="3938" y="1166"/>
                    <a:pt x="3371" y="788"/>
                  </a:cubicBezTo>
                  <a:cubicBezTo>
                    <a:pt x="2710" y="253"/>
                    <a:pt x="1891" y="32"/>
                    <a:pt x="1071" y="32"/>
                  </a:cubicBezTo>
                  <a:lnTo>
                    <a:pt x="347" y="32"/>
                  </a:lnTo>
                  <a:cubicBezTo>
                    <a:pt x="158" y="32"/>
                    <a:pt x="0" y="190"/>
                    <a:pt x="0" y="379"/>
                  </a:cubicBezTo>
                  <a:lnTo>
                    <a:pt x="0" y="1103"/>
                  </a:lnTo>
                  <a:cubicBezTo>
                    <a:pt x="0" y="1859"/>
                    <a:pt x="189" y="2553"/>
                    <a:pt x="599" y="3183"/>
                  </a:cubicBezTo>
                  <a:cubicBezTo>
                    <a:pt x="914" y="3655"/>
                    <a:pt x="1292" y="4096"/>
                    <a:pt x="1765" y="4411"/>
                  </a:cubicBezTo>
                  <a:cubicBezTo>
                    <a:pt x="1544" y="4726"/>
                    <a:pt x="1323" y="5073"/>
                    <a:pt x="1166" y="5420"/>
                  </a:cubicBezTo>
                  <a:cubicBezTo>
                    <a:pt x="914" y="6113"/>
                    <a:pt x="756" y="6806"/>
                    <a:pt x="756" y="7562"/>
                  </a:cubicBezTo>
                  <a:lnTo>
                    <a:pt x="756" y="8255"/>
                  </a:lnTo>
                  <a:cubicBezTo>
                    <a:pt x="756" y="8475"/>
                    <a:pt x="914" y="8633"/>
                    <a:pt x="1103" y="8633"/>
                  </a:cubicBezTo>
                  <a:cubicBezTo>
                    <a:pt x="1891" y="8633"/>
                    <a:pt x="2647" y="8980"/>
                    <a:pt x="3119" y="9610"/>
                  </a:cubicBezTo>
                  <a:lnTo>
                    <a:pt x="4316" y="11185"/>
                  </a:lnTo>
                  <a:cubicBezTo>
                    <a:pt x="4411" y="11311"/>
                    <a:pt x="4537" y="11405"/>
                    <a:pt x="4632" y="11531"/>
                  </a:cubicBezTo>
                  <a:cubicBezTo>
                    <a:pt x="5041" y="11941"/>
                    <a:pt x="5545" y="12130"/>
                    <a:pt x="6112" y="12130"/>
                  </a:cubicBezTo>
                  <a:cubicBezTo>
                    <a:pt x="6648" y="12130"/>
                    <a:pt x="7152" y="11941"/>
                    <a:pt x="7561" y="11531"/>
                  </a:cubicBezTo>
                  <a:cubicBezTo>
                    <a:pt x="7687" y="11405"/>
                    <a:pt x="7782" y="11311"/>
                    <a:pt x="7877" y="11185"/>
                  </a:cubicBezTo>
                  <a:lnTo>
                    <a:pt x="9105" y="9610"/>
                  </a:lnTo>
                  <a:cubicBezTo>
                    <a:pt x="9578" y="8980"/>
                    <a:pt x="10302" y="8633"/>
                    <a:pt x="11090" y="8633"/>
                  </a:cubicBezTo>
                  <a:cubicBezTo>
                    <a:pt x="11311" y="8633"/>
                    <a:pt x="11468" y="8475"/>
                    <a:pt x="11468" y="8255"/>
                  </a:cubicBezTo>
                  <a:lnTo>
                    <a:pt x="11468" y="7751"/>
                  </a:lnTo>
                  <a:cubicBezTo>
                    <a:pt x="11468" y="6522"/>
                    <a:pt x="11059" y="5388"/>
                    <a:pt x="10397" y="4411"/>
                  </a:cubicBezTo>
                  <a:cubicBezTo>
                    <a:pt x="10870" y="4096"/>
                    <a:pt x="11311" y="3655"/>
                    <a:pt x="11626" y="3151"/>
                  </a:cubicBezTo>
                  <a:cubicBezTo>
                    <a:pt x="12004" y="2521"/>
                    <a:pt x="12193" y="1796"/>
                    <a:pt x="12193" y="1072"/>
                  </a:cubicBezTo>
                  <a:lnTo>
                    <a:pt x="12193" y="347"/>
                  </a:lnTo>
                  <a:cubicBezTo>
                    <a:pt x="12193" y="158"/>
                    <a:pt x="12035" y="1"/>
                    <a:pt x="11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8" name="Google Shape;11988;p72"/>
            <p:cNvSpPr/>
            <p:nvPr/>
          </p:nvSpPr>
          <p:spPr>
            <a:xfrm>
              <a:off x="-18223800" y="2559575"/>
              <a:ext cx="37050" cy="36850"/>
            </a:xfrm>
            <a:custGeom>
              <a:avLst/>
              <a:gdLst/>
              <a:ahLst/>
              <a:cxnLst/>
              <a:rect l="l" t="t" r="r" b="b"/>
              <a:pathLst>
                <a:path w="1482" h="1474" extrusionOk="0">
                  <a:moveTo>
                    <a:pt x="410" y="0"/>
                  </a:moveTo>
                  <a:cubicBezTo>
                    <a:pt x="324" y="0"/>
                    <a:pt x="237" y="40"/>
                    <a:pt x="158" y="118"/>
                  </a:cubicBezTo>
                  <a:cubicBezTo>
                    <a:pt x="1" y="276"/>
                    <a:pt x="1" y="497"/>
                    <a:pt x="158" y="654"/>
                  </a:cubicBezTo>
                  <a:lnTo>
                    <a:pt x="851" y="1347"/>
                  </a:lnTo>
                  <a:cubicBezTo>
                    <a:pt x="946" y="1442"/>
                    <a:pt x="1009" y="1473"/>
                    <a:pt x="1103" y="1473"/>
                  </a:cubicBezTo>
                  <a:cubicBezTo>
                    <a:pt x="1166" y="1473"/>
                    <a:pt x="1292" y="1442"/>
                    <a:pt x="1324" y="1347"/>
                  </a:cubicBezTo>
                  <a:cubicBezTo>
                    <a:pt x="1481" y="1190"/>
                    <a:pt x="1481" y="1001"/>
                    <a:pt x="1324" y="843"/>
                  </a:cubicBezTo>
                  <a:lnTo>
                    <a:pt x="662" y="118"/>
                  </a:lnTo>
                  <a:cubicBezTo>
                    <a:pt x="584" y="40"/>
                    <a:pt x="497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9" name="Google Shape;11989;p72"/>
            <p:cNvSpPr/>
            <p:nvPr/>
          </p:nvSpPr>
          <p:spPr>
            <a:xfrm>
              <a:off x="-18098550" y="2559575"/>
              <a:ext cx="37825" cy="36850"/>
            </a:xfrm>
            <a:custGeom>
              <a:avLst/>
              <a:gdLst/>
              <a:ahLst/>
              <a:cxnLst/>
              <a:rect l="l" t="t" r="r" b="b"/>
              <a:pathLst>
                <a:path w="1513" h="1474" extrusionOk="0">
                  <a:moveTo>
                    <a:pt x="1103" y="0"/>
                  </a:moveTo>
                  <a:cubicBezTo>
                    <a:pt x="1016" y="0"/>
                    <a:pt x="929" y="40"/>
                    <a:pt x="851" y="118"/>
                  </a:cubicBezTo>
                  <a:lnTo>
                    <a:pt x="158" y="843"/>
                  </a:lnTo>
                  <a:cubicBezTo>
                    <a:pt x="0" y="1001"/>
                    <a:pt x="0" y="1190"/>
                    <a:pt x="158" y="1347"/>
                  </a:cubicBezTo>
                  <a:cubicBezTo>
                    <a:pt x="221" y="1442"/>
                    <a:pt x="315" y="1473"/>
                    <a:pt x="410" y="1473"/>
                  </a:cubicBezTo>
                  <a:cubicBezTo>
                    <a:pt x="504" y="1473"/>
                    <a:pt x="630" y="1442"/>
                    <a:pt x="662" y="1347"/>
                  </a:cubicBezTo>
                  <a:lnTo>
                    <a:pt x="1355" y="623"/>
                  </a:lnTo>
                  <a:cubicBezTo>
                    <a:pt x="1512" y="465"/>
                    <a:pt x="1512" y="276"/>
                    <a:pt x="1355" y="118"/>
                  </a:cubicBezTo>
                  <a:cubicBezTo>
                    <a:pt x="1276" y="40"/>
                    <a:pt x="1189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0" name="Google Shape;11990;p72"/>
          <p:cNvGrpSpPr/>
          <p:nvPr/>
        </p:nvGrpSpPr>
        <p:grpSpPr>
          <a:xfrm>
            <a:off x="4432513" y="2511546"/>
            <a:ext cx="259238" cy="338334"/>
            <a:chOff x="-18258450" y="2809825"/>
            <a:chExt cx="232375" cy="303275"/>
          </a:xfrm>
        </p:grpSpPr>
        <p:sp>
          <p:nvSpPr>
            <p:cNvPr id="11991" name="Google Shape;11991;p72"/>
            <p:cNvSpPr/>
            <p:nvPr/>
          </p:nvSpPr>
          <p:spPr>
            <a:xfrm>
              <a:off x="-18177325" y="29083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2" name="Google Shape;11992;p72"/>
            <p:cNvSpPr/>
            <p:nvPr/>
          </p:nvSpPr>
          <p:spPr>
            <a:xfrm>
              <a:off x="-18123775" y="29083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3" name="Google Shape;11993;p72"/>
            <p:cNvSpPr/>
            <p:nvPr/>
          </p:nvSpPr>
          <p:spPr>
            <a:xfrm>
              <a:off x="-18258450" y="2809825"/>
              <a:ext cx="232375" cy="303275"/>
            </a:xfrm>
            <a:custGeom>
              <a:avLst/>
              <a:gdLst/>
              <a:ahLst/>
              <a:cxnLst/>
              <a:rect l="l" t="t" r="r" b="b"/>
              <a:pathLst>
                <a:path w="9295" h="12131" extrusionOk="0">
                  <a:moveTo>
                    <a:pt x="4663" y="726"/>
                  </a:moveTo>
                  <a:cubicBezTo>
                    <a:pt x="5640" y="726"/>
                    <a:pt x="6617" y="1387"/>
                    <a:pt x="7373" y="2553"/>
                  </a:cubicBezTo>
                  <a:cubicBezTo>
                    <a:pt x="7121" y="2490"/>
                    <a:pt x="6459" y="2238"/>
                    <a:pt x="6175" y="2175"/>
                  </a:cubicBezTo>
                  <a:cubicBezTo>
                    <a:pt x="6144" y="2159"/>
                    <a:pt x="6097" y="2151"/>
                    <a:pt x="6049" y="2151"/>
                  </a:cubicBezTo>
                  <a:cubicBezTo>
                    <a:pt x="6002" y="2151"/>
                    <a:pt x="5955" y="2159"/>
                    <a:pt x="5923" y="2175"/>
                  </a:cubicBezTo>
                  <a:lnTo>
                    <a:pt x="4663" y="2805"/>
                  </a:lnTo>
                  <a:lnTo>
                    <a:pt x="3403" y="2175"/>
                  </a:lnTo>
                  <a:cubicBezTo>
                    <a:pt x="3356" y="2159"/>
                    <a:pt x="3301" y="2151"/>
                    <a:pt x="3249" y="2151"/>
                  </a:cubicBezTo>
                  <a:cubicBezTo>
                    <a:pt x="3198" y="2151"/>
                    <a:pt x="3151" y="2159"/>
                    <a:pt x="3120" y="2175"/>
                  </a:cubicBezTo>
                  <a:lnTo>
                    <a:pt x="1922" y="2553"/>
                  </a:lnTo>
                  <a:cubicBezTo>
                    <a:pt x="2710" y="1387"/>
                    <a:pt x="3718" y="726"/>
                    <a:pt x="4663" y="726"/>
                  </a:cubicBezTo>
                  <a:close/>
                  <a:moveTo>
                    <a:pt x="6144" y="2868"/>
                  </a:moveTo>
                  <a:lnTo>
                    <a:pt x="6617" y="3025"/>
                  </a:lnTo>
                  <a:cubicBezTo>
                    <a:pt x="7341" y="3908"/>
                    <a:pt x="7404" y="5168"/>
                    <a:pt x="6743" y="6081"/>
                  </a:cubicBezTo>
                  <a:lnTo>
                    <a:pt x="6112" y="6396"/>
                  </a:lnTo>
                  <a:lnTo>
                    <a:pt x="5041" y="5829"/>
                  </a:lnTo>
                  <a:lnTo>
                    <a:pt x="5041" y="5325"/>
                  </a:lnTo>
                  <a:cubicBezTo>
                    <a:pt x="5041" y="5136"/>
                    <a:pt x="4884" y="4979"/>
                    <a:pt x="4695" y="4979"/>
                  </a:cubicBezTo>
                  <a:cubicBezTo>
                    <a:pt x="4506" y="4979"/>
                    <a:pt x="4348" y="5136"/>
                    <a:pt x="4348" y="5325"/>
                  </a:cubicBezTo>
                  <a:lnTo>
                    <a:pt x="4348" y="5829"/>
                  </a:lnTo>
                  <a:lnTo>
                    <a:pt x="3277" y="6396"/>
                  </a:lnTo>
                  <a:lnTo>
                    <a:pt x="2647" y="6081"/>
                  </a:lnTo>
                  <a:cubicBezTo>
                    <a:pt x="1985" y="5136"/>
                    <a:pt x="2048" y="3908"/>
                    <a:pt x="2773" y="3025"/>
                  </a:cubicBezTo>
                  <a:lnTo>
                    <a:pt x="3246" y="2868"/>
                  </a:lnTo>
                  <a:lnTo>
                    <a:pt x="4537" y="3498"/>
                  </a:lnTo>
                  <a:cubicBezTo>
                    <a:pt x="4600" y="3530"/>
                    <a:pt x="4655" y="3545"/>
                    <a:pt x="4707" y="3545"/>
                  </a:cubicBezTo>
                  <a:cubicBezTo>
                    <a:pt x="4758" y="3545"/>
                    <a:pt x="4805" y="3530"/>
                    <a:pt x="4852" y="3498"/>
                  </a:cubicBezTo>
                  <a:lnTo>
                    <a:pt x="6144" y="2868"/>
                  </a:lnTo>
                  <a:close/>
                  <a:moveTo>
                    <a:pt x="7530" y="6459"/>
                  </a:moveTo>
                  <a:lnTo>
                    <a:pt x="8601" y="7027"/>
                  </a:lnTo>
                  <a:cubicBezTo>
                    <a:pt x="8507" y="9641"/>
                    <a:pt x="6932" y="11469"/>
                    <a:pt x="4663" y="11469"/>
                  </a:cubicBezTo>
                  <a:cubicBezTo>
                    <a:pt x="2363" y="11469"/>
                    <a:pt x="788" y="9704"/>
                    <a:pt x="725" y="7027"/>
                  </a:cubicBezTo>
                  <a:lnTo>
                    <a:pt x="1765" y="6459"/>
                  </a:lnTo>
                  <a:lnTo>
                    <a:pt x="2206" y="6648"/>
                  </a:lnTo>
                  <a:lnTo>
                    <a:pt x="3088" y="7090"/>
                  </a:lnTo>
                  <a:cubicBezTo>
                    <a:pt x="3135" y="7105"/>
                    <a:pt x="3190" y="7113"/>
                    <a:pt x="3246" y="7113"/>
                  </a:cubicBezTo>
                  <a:cubicBezTo>
                    <a:pt x="3301" y="7113"/>
                    <a:pt x="3356" y="7105"/>
                    <a:pt x="3403" y="7090"/>
                  </a:cubicBezTo>
                  <a:lnTo>
                    <a:pt x="4663" y="6459"/>
                  </a:lnTo>
                  <a:lnTo>
                    <a:pt x="5923" y="7090"/>
                  </a:lnTo>
                  <a:cubicBezTo>
                    <a:pt x="5971" y="7105"/>
                    <a:pt x="6026" y="7113"/>
                    <a:pt x="6081" y="7113"/>
                  </a:cubicBezTo>
                  <a:cubicBezTo>
                    <a:pt x="6136" y="7113"/>
                    <a:pt x="6191" y="7105"/>
                    <a:pt x="6238" y="7090"/>
                  </a:cubicBezTo>
                  <a:lnTo>
                    <a:pt x="7089" y="6648"/>
                  </a:lnTo>
                  <a:lnTo>
                    <a:pt x="7530" y="6459"/>
                  </a:lnTo>
                  <a:close/>
                  <a:moveTo>
                    <a:pt x="4663" y="1"/>
                  </a:moveTo>
                  <a:cubicBezTo>
                    <a:pt x="3214" y="1"/>
                    <a:pt x="1796" y="1135"/>
                    <a:pt x="883" y="3025"/>
                  </a:cubicBezTo>
                  <a:cubicBezTo>
                    <a:pt x="776" y="3265"/>
                    <a:pt x="939" y="3527"/>
                    <a:pt x="1163" y="3527"/>
                  </a:cubicBezTo>
                  <a:cubicBezTo>
                    <a:pt x="1205" y="3527"/>
                    <a:pt x="1248" y="3518"/>
                    <a:pt x="1292" y="3498"/>
                  </a:cubicBezTo>
                  <a:lnTo>
                    <a:pt x="1702" y="3403"/>
                  </a:lnTo>
                  <a:lnTo>
                    <a:pt x="1702" y="3403"/>
                  </a:lnTo>
                  <a:cubicBezTo>
                    <a:pt x="1387" y="4128"/>
                    <a:pt x="1355" y="4979"/>
                    <a:pt x="1607" y="5766"/>
                  </a:cubicBezTo>
                  <a:lnTo>
                    <a:pt x="221" y="6459"/>
                  </a:lnTo>
                  <a:cubicBezTo>
                    <a:pt x="95" y="6554"/>
                    <a:pt x="1" y="6648"/>
                    <a:pt x="1" y="6774"/>
                  </a:cubicBezTo>
                  <a:cubicBezTo>
                    <a:pt x="1" y="10209"/>
                    <a:pt x="2143" y="12130"/>
                    <a:pt x="4663" y="12130"/>
                  </a:cubicBezTo>
                  <a:cubicBezTo>
                    <a:pt x="7184" y="12130"/>
                    <a:pt x="9294" y="10177"/>
                    <a:pt x="9294" y="6774"/>
                  </a:cubicBezTo>
                  <a:cubicBezTo>
                    <a:pt x="9294" y="6648"/>
                    <a:pt x="9231" y="6554"/>
                    <a:pt x="9105" y="6459"/>
                  </a:cubicBezTo>
                  <a:lnTo>
                    <a:pt x="7688" y="5766"/>
                  </a:lnTo>
                  <a:cubicBezTo>
                    <a:pt x="7971" y="5010"/>
                    <a:pt x="7971" y="4191"/>
                    <a:pt x="7593" y="3403"/>
                  </a:cubicBezTo>
                  <a:lnTo>
                    <a:pt x="7593" y="3403"/>
                  </a:lnTo>
                  <a:lnTo>
                    <a:pt x="8003" y="3498"/>
                  </a:lnTo>
                  <a:cubicBezTo>
                    <a:pt x="8052" y="3518"/>
                    <a:pt x="8099" y="3527"/>
                    <a:pt x="8144" y="3527"/>
                  </a:cubicBezTo>
                  <a:cubicBezTo>
                    <a:pt x="8387" y="3527"/>
                    <a:pt x="8550" y="3265"/>
                    <a:pt x="8444" y="3025"/>
                  </a:cubicBezTo>
                  <a:cubicBezTo>
                    <a:pt x="7530" y="1135"/>
                    <a:pt x="6112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94" name="Google Shape;11994;p72"/>
          <p:cNvSpPr/>
          <p:nvPr/>
        </p:nvSpPr>
        <p:spPr>
          <a:xfrm>
            <a:off x="6482095" y="1676035"/>
            <a:ext cx="338334" cy="340955"/>
          </a:xfrm>
          <a:custGeom>
            <a:avLst/>
            <a:gdLst/>
            <a:ahLst/>
            <a:cxnLst/>
            <a:rect l="l" t="t" r="r" b="b"/>
            <a:pathLst>
              <a:path w="12131" h="12225" extrusionOk="0">
                <a:moveTo>
                  <a:pt x="6050" y="756"/>
                </a:moveTo>
                <a:cubicBezTo>
                  <a:pt x="6239" y="756"/>
                  <a:pt x="6396" y="914"/>
                  <a:pt x="6396" y="1103"/>
                </a:cubicBezTo>
                <a:cubicBezTo>
                  <a:pt x="6396" y="1324"/>
                  <a:pt x="6239" y="1481"/>
                  <a:pt x="6050" y="1481"/>
                </a:cubicBezTo>
                <a:cubicBezTo>
                  <a:pt x="5861" y="1481"/>
                  <a:pt x="5703" y="1324"/>
                  <a:pt x="5703" y="1103"/>
                </a:cubicBezTo>
                <a:cubicBezTo>
                  <a:pt x="5703" y="914"/>
                  <a:pt x="5861" y="756"/>
                  <a:pt x="6050" y="756"/>
                </a:cubicBezTo>
                <a:close/>
                <a:moveTo>
                  <a:pt x="3183" y="2174"/>
                </a:moveTo>
                <a:cubicBezTo>
                  <a:pt x="3372" y="2174"/>
                  <a:pt x="3530" y="2332"/>
                  <a:pt x="3530" y="2521"/>
                </a:cubicBezTo>
                <a:cubicBezTo>
                  <a:pt x="3530" y="2741"/>
                  <a:pt x="3372" y="2899"/>
                  <a:pt x="3183" y="2899"/>
                </a:cubicBezTo>
                <a:cubicBezTo>
                  <a:pt x="2994" y="2899"/>
                  <a:pt x="2836" y="2741"/>
                  <a:pt x="2836" y="2521"/>
                </a:cubicBezTo>
                <a:cubicBezTo>
                  <a:pt x="2836" y="2332"/>
                  <a:pt x="2994" y="2174"/>
                  <a:pt x="3183" y="2174"/>
                </a:cubicBezTo>
                <a:close/>
                <a:moveTo>
                  <a:pt x="8885" y="2174"/>
                </a:moveTo>
                <a:cubicBezTo>
                  <a:pt x="9074" y="2174"/>
                  <a:pt x="9232" y="2332"/>
                  <a:pt x="9232" y="2521"/>
                </a:cubicBezTo>
                <a:cubicBezTo>
                  <a:pt x="9232" y="2741"/>
                  <a:pt x="9074" y="2899"/>
                  <a:pt x="8885" y="2899"/>
                </a:cubicBezTo>
                <a:cubicBezTo>
                  <a:pt x="8696" y="2899"/>
                  <a:pt x="8539" y="2741"/>
                  <a:pt x="8539" y="2521"/>
                </a:cubicBezTo>
                <a:cubicBezTo>
                  <a:pt x="8539" y="2332"/>
                  <a:pt x="8696" y="2174"/>
                  <a:pt x="8885" y="2174"/>
                </a:cubicBezTo>
                <a:close/>
                <a:moveTo>
                  <a:pt x="6050" y="3718"/>
                </a:moveTo>
                <a:cubicBezTo>
                  <a:pt x="6396" y="4033"/>
                  <a:pt x="7153" y="4726"/>
                  <a:pt x="7562" y="5640"/>
                </a:cubicBezTo>
                <a:cubicBezTo>
                  <a:pt x="6869" y="6238"/>
                  <a:pt x="6365" y="6931"/>
                  <a:pt x="6050" y="7814"/>
                </a:cubicBezTo>
                <a:cubicBezTo>
                  <a:pt x="5735" y="6994"/>
                  <a:pt x="5199" y="6238"/>
                  <a:pt x="4569" y="5640"/>
                </a:cubicBezTo>
                <a:cubicBezTo>
                  <a:pt x="4947" y="4726"/>
                  <a:pt x="5703" y="4033"/>
                  <a:pt x="6050" y="3718"/>
                </a:cubicBezTo>
                <a:close/>
                <a:moveTo>
                  <a:pt x="1009" y="5010"/>
                </a:moveTo>
                <a:cubicBezTo>
                  <a:pt x="3561" y="5010"/>
                  <a:pt x="5672" y="7089"/>
                  <a:pt x="5672" y="9704"/>
                </a:cubicBezTo>
                <a:lnTo>
                  <a:pt x="5672" y="10050"/>
                </a:lnTo>
                <a:lnTo>
                  <a:pt x="5294" y="10050"/>
                </a:lnTo>
                <a:cubicBezTo>
                  <a:pt x="2773" y="10050"/>
                  <a:pt x="663" y="7971"/>
                  <a:pt x="663" y="5356"/>
                </a:cubicBezTo>
                <a:lnTo>
                  <a:pt x="663" y="5010"/>
                </a:lnTo>
                <a:close/>
                <a:moveTo>
                  <a:pt x="11406" y="5010"/>
                </a:moveTo>
                <a:lnTo>
                  <a:pt x="11406" y="5356"/>
                </a:lnTo>
                <a:cubicBezTo>
                  <a:pt x="11406" y="7971"/>
                  <a:pt x="9326" y="10050"/>
                  <a:pt x="6775" y="10050"/>
                </a:cubicBezTo>
                <a:lnTo>
                  <a:pt x="6396" y="10050"/>
                </a:lnTo>
                <a:lnTo>
                  <a:pt x="6396" y="9704"/>
                </a:lnTo>
                <a:cubicBezTo>
                  <a:pt x="6396" y="7089"/>
                  <a:pt x="8507" y="5010"/>
                  <a:pt x="11059" y="5010"/>
                </a:cubicBezTo>
                <a:close/>
                <a:moveTo>
                  <a:pt x="7814" y="10649"/>
                </a:moveTo>
                <a:lnTo>
                  <a:pt x="7814" y="10775"/>
                </a:lnTo>
                <a:cubicBezTo>
                  <a:pt x="7814" y="11153"/>
                  <a:pt x="7499" y="11468"/>
                  <a:pt x="7121" y="11468"/>
                </a:cubicBezTo>
                <a:cubicBezTo>
                  <a:pt x="6712" y="11468"/>
                  <a:pt x="6396" y="11153"/>
                  <a:pt x="6396" y="10775"/>
                </a:cubicBezTo>
                <a:cubicBezTo>
                  <a:pt x="6838" y="10775"/>
                  <a:pt x="7247" y="10775"/>
                  <a:pt x="7814" y="10649"/>
                </a:cubicBezTo>
                <a:close/>
                <a:moveTo>
                  <a:pt x="4286" y="10680"/>
                </a:moveTo>
                <a:cubicBezTo>
                  <a:pt x="4884" y="10806"/>
                  <a:pt x="5262" y="10806"/>
                  <a:pt x="5703" y="10806"/>
                </a:cubicBezTo>
                <a:cubicBezTo>
                  <a:pt x="5703" y="11153"/>
                  <a:pt x="5388" y="11500"/>
                  <a:pt x="4979" y="11500"/>
                </a:cubicBezTo>
                <a:cubicBezTo>
                  <a:pt x="4601" y="11500"/>
                  <a:pt x="4286" y="11185"/>
                  <a:pt x="4286" y="10806"/>
                </a:cubicBezTo>
                <a:lnTo>
                  <a:pt x="4286" y="10680"/>
                </a:lnTo>
                <a:close/>
                <a:moveTo>
                  <a:pt x="6050" y="0"/>
                </a:moveTo>
                <a:cubicBezTo>
                  <a:pt x="5451" y="0"/>
                  <a:pt x="4979" y="473"/>
                  <a:pt x="4979" y="1071"/>
                </a:cubicBezTo>
                <a:cubicBezTo>
                  <a:pt x="4979" y="1544"/>
                  <a:pt x="5294" y="1922"/>
                  <a:pt x="5703" y="2080"/>
                </a:cubicBezTo>
                <a:lnTo>
                  <a:pt x="5703" y="3025"/>
                </a:lnTo>
                <a:cubicBezTo>
                  <a:pt x="5357" y="3308"/>
                  <a:pt x="4475" y="4096"/>
                  <a:pt x="3971" y="5167"/>
                </a:cubicBezTo>
                <a:cubicBezTo>
                  <a:pt x="3845" y="5104"/>
                  <a:pt x="3687" y="5010"/>
                  <a:pt x="3561" y="4947"/>
                </a:cubicBezTo>
                <a:lnTo>
                  <a:pt x="3561" y="3529"/>
                </a:lnTo>
                <a:cubicBezTo>
                  <a:pt x="4002" y="3371"/>
                  <a:pt x="4286" y="2962"/>
                  <a:pt x="4286" y="2489"/>
                </a:cubicBezTo>
                <a:cubicBezTo>
                  <a:pt x="4286" y="1891"/>
                  <a:pt x="3813" y="1418"/>
                  <a:pt x="3214" y="1418"/>
                </a:cubicBezTo>
                <a:cubicBezTo>
                  <a:pt x="2616" y="1418"/>
                  <a:pt x="2143" y="1891"/>
                  <a:pt x="2143" y="2489"/>
                </a:cubicBezTo>
                <a:cubicBezTo>
                  <a:pt x="2143" y="2962"/>
                  <a:pt x="2458" y="3371"/>
                  <a:pt x="2868" y="3529"/>
                </a:cubicBezTo>
                <a:lnTo>
                  <a:pt x="2868" y="4632"/>
                </a:lnTo>
                <a:cubicBezTo>
                  <a:pt x="2269" y="4411"/>
                  <a:pt x="1671" y="4316"/>
                  <a:pt x="1041" y="4316"/>
                </a:cubicBezTo>
                <a:lnTo>
                  <a:pt x="348" y="4316"/>
                </a:lnTo>
                <a:cubicBezTo>
                  <a:pt x="158" y="4316"/>
                  <a:pt x="1" y="4474"/>
                  <a:pt x="1" y="4663"/>
                </a:cubicBezTo>
                <a:lnTo>
                  <a:pt x="1" y="5356"/>
                </a:lnTo>
                <a:cubicBezTo>
                  <a:pt x="1" y="6774"/>
                  <a:pt x="537" y="8160"/>
                  <a:pt x="1576" y="9200"/>
                </a:cubicBezTo>
                <a:cubicBezTo>
                  <a:pt x="2143" y="9767"/>
                  <a:pt x="2836" y="10208"/>
                  <a:pt x="3561" y="10491"/>
                </a:cubicBezTo>
                <a:lnTo>
                  <a:pt x="3561" y="10806"/>
                </a:lnTo>
                <a:cubicBezTo>
                  <a:pt x="3561" y="11594"/>
                  <a:pt x="4191" y="12224"/>
                  <a:pt x="4979" y="12224"/>
                </a:cubicBezTo>
                <a:cubicBezTo>
                  <a:pt x="5420" y="12224"/>
                  <a:pt x="5829" y="12035"/>
                  <a:pt x="6050" y="11752"/>
                </a:cubicBezTo>
                <a:cubicBezTo>
                  <a:pt x="6333" y="12067"/>
                  <a:pt x="6680" y="12224"/>
                  <a:pt x="7121" y="12224"/>
                </a:cubicBezTo>
                <a:cubicBezTo>
                  <a:pt x="7909" y="12224"/>
                  <a:pt x="8539" y="11594"/>
                  <a:pt x="8539" y="10806"/>
                </a:cubicBezTo>
                <a:lnTo>
                  <a:pt x="8539" y="10491"/>
                </a:lnTo>
                <a:cubicBezTo>
                  <a:pt x="9295" y="10208"/>
                  <a:pt x="9957" y="9767"/>
                  <a:pt x="10555" y="9200"/>
                </a:cubicBezTo>
                <a:cubicBezTo>
                  <a:pt x="11563" y="8160"/>
                  <a:pt x="12130" y="6837"/>
                  <a:pt x="12130" y="5356"/>
                </a:cubicBezTo>
                <a:lnTo>
                  <a:pt x="12130" y="4663"/>
                </a:lnTo>
                <a:cubicBezTo>
                  <a:pt x="12130" y="4474"/>
                  <a:pt x="11973" y="4316"/>
                  <a:pt x="11752" y="4316"/>
                </a:cubicBezTo>
                <a:lnTo>
                  <a:pt x="11059" y="4316"/>
                </a:lnTo>
                <a:cubicBezTo>
                  <a:pt x="10429" y="4316"/>
                  <a:pt x="9831" y="4411"/>
                  <a:pt x="9232" y="4632"/>
                </a:cubicBezTo>
                <a:lnTo>
                  <a:pt x="9232" y="3529"/>
                </a:lnTo>
                <a:cubicBezTo>
                  <a:pt x="9673" y="3371"/>
                  <a:pt x="9957" y="2962"/>
                  <a:pt x="9957" y="2489"/>
                </a:cubicBezTo>
                <a:cubicBezTo>
                  <a:pt x="9957" y="1891"/>
                  <a:pt x="9484" y="1418"/>
                  <a:pt x="8885" y="1418"/>
                </a:cubicBezTo>
                <a:cubicBezTo>
                  <a:pt x="8287" y="1418"/>
                  <a:pt x="7814" y="1891"/>
                  <a:pt x="7814" y="2489"/>
                </a:cubicBezTo>
                <a:cubicBezTo>
                  <a:pt x="7814" y="2962"/>
                  <a:pt x="8129" y="3371"/>
                  <a:pt x="8539" y="3529"/>
                </a:cubicBezTo>
                <a:lnTo>
                  <a:pt x="8539" y="4947"/>
                </a:lnTo>
                <a:cubicBezTo>
                  <a:pt x="8381" y="5010"/>
                  <a:pt x="8255" y="5104"/>
                  <a:pt x="8129" y="5167"/>
                </a:cubicBezTo>
                <a:cubicBezTo>
                  <a:pt x="7625" y="4096"/>
                  <a:pt x="6775" y="3308"/>
                  <a:pt x="6396" y="3025"/>
                </a:cubicBezTo>
                <a:lnTo>
                  <a:pt x="6396" y="2080"/>
                </a:lnTo>
                <a:cubicBezTo>
                  <a:pt x="6838" y="1922"/>
                  <a:pt x="7121" y="1544"/>
                  <a:pt x="7121" y="1071"/>
                </a:cubicBezTo>
                <a:cubicBezTo>
                  <a:pt x="7121" y="473"/>
                  <a:pt x="6649" y="0"/>
                  <a:pt x="605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95" name="Google Shape;11995;p72"/>
          <p:cNvGrpSpPr/>
          <p:nvPr/>
        </p:nvGrpSpPr>
        <p:grpSpPr>
          <a:xfrm>
            <a:off x="6502814" y="2096934"/>
            <a:ext cx="297893" cy="340091"/>
            <a:chOff x="-16422500" y="2425450"/>
            <a:chExt cx="267025" cy="304850"/>
          </a:xfrm>
        </p:grpSpPr>
        <p:sp>
          <p:nvSpPr>
            <p:cNvPr id="11996" name="Google Shape;11996;p72"/>
            <p:cNvSpPr/>
            <p:nvPr/>
          </p:nvSpPr>
          <p:spPr>
            <a:xfrm>
              <a:off x="-16350825" y="25152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7" name="Google Shape;11997;p72"/>
            <p:cNvSpPr/>
            <p:nvPr/>
          </p:nvSpPr>
          <p:spPr>
            <a:xfrm>
              <a:off x="-16245275" y="25152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8" name="Google Shape;11998;p72"/>
            <p:cNvSpPr/>
            <p:nvPr/>
          </p:nvSpPr>
          <p:spPr>
            <a:xfrm>
              <a:off x="-16422500" y="2425450"/>
              <a:ext cx="267025" cy="304850"/>
            </a:xfrm>
            <a:custGeom>
              <a:avLst/>
              <a:gdLst/>
              <a:ahLst/>
              <a:cxnLst/>
              <a:rect l="l" t="t" r="r" b="b"/>
              <a:pathLst>
                <a:path w="10681" h="12194" extrusionOk="0">
                  <a:moveTo>
                    <a:pt x="5325" y="5925"/>
                  </a:moveTo>
                  <a:cubicBezTo>
                    <a:pt x="5482" y="5925"/>
                    <a:pt x="5640" y="6051"/>
                    <a:pt x="5703" y="6177"/>
                  </a:cubicBezTo>
                  <a:lnTo>
                    <a:pt x="5325" y="6586"/>
                  </a:lnTo>
                  <a:lnTo>
                    <a:pt x="4978" y="6177"/>
                  </a:lnTo>
                  <a:cubicBezTo>
                    <a:pt x="5010" y="6019"/>
                    <a:pt x="5167" y="5925"/>
                    <a:pt x="5325" y="5925"/>
                  </a:cubicBezTo>
                  <a:close/>
                  <a:moveTo>
                    <a:pt x="4411" y="5767"/>
                  </a:moveTo>
                  <a:cubicBezTo>
                    <a:pt x="4348" y="5925"/>
                    <a:pt x="4254" y="6114"/>
                    <a:pt x="4254" y="6334"/>
                  </a:cubicBezTo>
                  <a:cubicBezTo>
                    <a:pt x="4254" y="6366"/>
                    <a:pt x="4254" y="6429"/>
                    <a:pt x="4348" y="6523"/>
                  </a:cubicBezTo>
                  <a:lnTo>
                    <a:pt x="4978" y="7311"/>
                  </a:lnTo>
                  <a:cubicBezTo>
                    <a:pt x="4884" y="8004"/>
                    <a:pt x="4317" y="8602"/>
                    <a:pt x="3561" y="8602"/>
                  </a:cubicBezTo>
                  <a:cubicBezTo>
                    <a:pt x="2773" y="8602"/>
                    <a:pt x="2143" y="7972"/>
                    <a:pt x="2143" y="7185"/>
                  </a:cubicBezTo>
                  <a:cubicBezTo>
                    <a:pt x="2143" y="6397"/>
                    <a:pt x="2773" y="5767"/>
                    <a:pt x="3561" y="5767"/>
                  </a:cubicBezTo>
                  <a:close/>
                  <a:moveTo>
                    <a:pt x="7089" y="5735"/>
                  </a:moveTo>
                  <a:cubicBezTo>
                    <a:pt x="7877" y="5735"/>
                    <a:pt x="8507" y="6366"/>
                    <a:pt x="8507" y="7153"/>
                  </a:cubicBezTo>
                  <a:cubicBezTo>
                    <a:pt x="8507" y="7972"/>
                    <a:pt x="7877" y="8602"/>
                    <a:pt x="7089" y="8602"/>
                  </a:cubicBezTo>
                  <a:cubicBezTo>
                    <a:pt x="6365" y="8602"/>
                    <a:pt x="5734" y="8004"/>
                    <a:pt x="5671" y="7311"/>
                  </a:cubicBezTo>
                  <a:lnTo>
                    <a:pt x="6302" y="6523"/>
                  </a:lnTo>
                  <a:cubicBezTo>
                    <a:pt x="6365" y="6429"/>
                    <a:pt x="6396" y="6366"/>
                    <a:pt x="6396" y="6271"/>
                  </a:cubicBezTo>
                  <a:cubicBezTo>
                    <a:pt x="6396" y="6082"/>
                    <a:pt x="6365" y="5893"/>
                    <a:pt x="6239" y="5735"/>
                  </a:cubicBezTo>
                  <a:close/>
                  <a:moveTo>
                    <a:pt x="5317" y="725"/>
                  </a:moveTo>
                  <a:cubicBezTo>
                    <a:pt x="6534" y="725"/>
                    <a:pt x="7685" y="1194"/>
                    <a:pt x="8570" y="2018"/>
                  </a:cubicBezTo>
                  <a:cubicBezTo>
                    <a:pt x="9452" y="2932"/>
                    <a:pt x="9988" y="4129"/>
                    <a:pt x="9988" y="5389"/>
                  </a:cubicBezTo>
                  <a:lnTo>
                    <a:pt x="9988" y="8256"/>
                  </a:lnTo>
                  <a:cubicBezTo>
                    <a:pt x="9988" y="8854"/>
                    <a:pt x="9515" y="9327"/>
                    <a:pt x="8916" y="9327"/>
                  </a:cubicBezTo>
                  <a:lnTo>
                    <a:pt x="8570" y="9327"/>
                  </a:lnTo>
                  <a:lnTo>
                    <a:pt x="8570" y="8760"/>
                  </a:lnTo>
                  <a:cubicBezTo>
                    <a:pt x="9043" y="8350"/>
                    <a:pt x="9263" y="7783"/>
                    <a:pt x="9263" y="7153"/>
                  </a:cubicBezTo>
                  <a:cubicBezTo>
                    <a:pt x="9263" y="5956"/>
                    <a:pt x="8318" y="5011"/>
                    <a:pt x="7152" y="5011"/>
                  </a:cubicBezTo>
                  <a:lnTo>
                    <a:pt x="3561" y="5011"/>
                  </a:lnTo>
                  <a:cubicBezTo>
                    <a:pt x="2363" y="5011"/>
                    <a:pt x="1418" y="5956"/>
                    <a:pt x="1418" y="7153"/>
                  </a:cubicBezTo>
                  <a:cubicBezTo>
                    <a:pt x="1418" y="7783"/>
                    <a:pt x="1702" y="8319"/>
                    <a:pt x="2143" y="8760"/>
                  </a:cubicBezTo>
                  <a:lnTo>
                    <a:pt x="2143" y="9327"/>
                  </a:lnTo>
                  <a:lnTo>
                    <a:pt x="1796" y="9327"/>
                  </a:lnTo>
                  <a:cubicBezTo>
                    <a:pt x="1198" y="9327"/>
                    <a:pt x="725" y="8854"/>
                    <a:pt x="725" y="8256"/>
                  </a:cubicBezTo>
                  <a:lnTo>
                    <a:pt x="725" y="5609"/>
                  </a:lnTo>
                  <a:cubicBezTo>
                    <a:pt x="725" y="3026"/>
                    <a:pt x="2742" y="821"/>
                    <a:pt x="5199" y="726"/>
                  </a:cubicBezTo>
                  <a:cubicBezTo>
                    <a:pt x="5238" y="725"/>
                    <a:pt x="5278" y="725"/>
                    <a:pt x="5317" y="725"/>
                  </a:cubicBezTo>
                  <a:close/>
                  <a:moveTo>
                    <a:pt x="5325" y="8382"/>
                  </a:moveTo>
                  <a:cubicBezTo>
                    <a:pt x="5577" y="8760"/>
                    <a:pt x="5955" y="9043"/>
                    <a:pt x="6396" y="9201"/>
                  </a:cubicBezTo>
                  <a:lnTo>
                    <a:pt x="6396" y="9674"/>
                  </a:lnTo>
                  <a:cubicBezTo>
                    <a:pt x="6081" y="9894"/>
                    <a:pt x="5734" y="10020"/>
                    <a:pt x="5325" y="10020"/>
                  </a:cubicBezTo>
                  <a:cubicBezTo>
                    <a:pt x="4947" y="10020"/>
                    <a:pt x="4569" y="9894"/>
                    <a:pt x="4254" y="9674"/>
                  </a:cubicBezTo>
                  <a:lnTo>
                    <a:pt x="4254" y="9201"/>
                  </a:lnTo>
                  <a:cubicBezTo>
                    <a:pt x="4695" y="9043"/>
                    <a:pt x="5104" y="8728"/>
                    <a:pt x="5325" y="8382"/>
                  </a:cubicBezTo>
                  <a:close/>
                  <a:moveTo>
                    <a:pt x="2836" y="9201"/>
                  </a:moveTo>
                  <a:cubicBezTo>
                    <a:pt x="3088" y="9264"/>
                    <a:pt x="3309" y="9327"/>
                    <a:pt x="3561" y="9327"/>
                  </a:cubicBezTo>
                  <a:lnTo>
                    <a:pt x="3561" y="11406"/>
                  </a:lnTo>
                  <a:cubicBezTo>
                    <a:pt x="3151" y="11249"/>
                    <a:pt x="2836" y="10839"/>
                    <a:pt x="2836" y="10367"/>
                  </a:cubicBezTo>
                  <a:lnTo>
                    <a:pt x="2836" y="9201"/>
                  </a:lnTo>
                  <a:close/>
                  <a:moveTo>
                    <a:pt x="7814" y="9201"/>
                  </a:moveTo>
                  <a:lnTo>
                    <a:pt x="7814" y="10367"/>
                  </a:lnTo>
                  <a:cubicBezTo>
                    <a:pt x="7814" y="10839"/>
                    <a:pt x="7499" y="11249"/>
                    <a:pt x="7089" y="11406"/>
                  </a:cubicBezTo>
                  <a:lnTo>
                    <a:pt x="7089" y="9327"/>
                  </a:lnTo>
                  <a:cubicBezTo>
                    <a:pt x="7341" y="9327"/>
                    <a:pt x="7562" y="9264"/>
                    <a:pt x="7814" y="9201"/>
                  </a:cubicBezTo>
                  <a:close/>
                  <a:moveTo>
                    <a:pt x="5317" y="0"/>
                  </a:moveTo>
                  <a:cubicBezTo>
                    <a:pt x="5278" y="0"/>
                    <a:pt x="5238" y="1"/>
                    <a:pt x="5199" y="2"/>
                  </a:cubicBezTo>
                  <a:cubicBezTo>
                    <a:pt x="3781" y="65"/>
                    <a:pt x="2489" y="695"/>
                    <a:pt x="1513" y="1766"/>
                  </a:cubicBezTo>
                  <a:cubicBezTo>
                    <a:pt x="568" y="2806"/>
                    <a:pt x="1" y="4160"/>
                    <a:pt x="1" y="5609"/>
                  </a:cubicBezTo>
                  <a:lnTo>
                    <a:pt x="1" y="8256"/>
                  </a:lnTo>
                  <a:cubicBezTo>
                    <a:pt x="1" y="9233"/>
                    <a:pt x="788" y="10020"/>
                    <a:pt x="1796" y="10020"/>
                  </a:cubicBezTo>
                  <a:lnTo>
                    <a:pt x="2143" y="10020"/>
                  </a:lnTo>
                  <a:lnTo>
                    <a:pt x="2143" y="10367"/>
                  </a:lnTo>
                  <a:cubicBezTo>
                    <a:pt x="2143" y="10839"/>
                    <a:pt x="2332" y="11312"/>
                    <a:pt x="2647" y="11627"/>
                  </a:cubicBezTo>
                  <a:cubicBezTo>
                    <a:pt x="2994" y="12005"/>
                    <a:pt x="3435" y="12194"/>
                    <a:pt x="3907" y="12194"/>
                  </a:cubicBezTo>
                  <a:cubicBezTo>
                    <a:pt x="4096" y="12194"/>
                    <a:pt x="4254" y="12036"/>
                    <a:pt x="4254" y="11847"/>
                  </a:cubicBezTo>
                  <a:lnTo>
                    <a:pt x="4254" y="10493"/>
                  </a:lnTo>
                  <a:cubicBezTo>
                    <a:pt x="4569" y="10650"/>
                    <a:pt x="4978" y="10713"/>
                    <a:pt x="5325" y="10713"/>
                  </a:cubicBezTo>
                  <a:cubicBezTo>
                    <a:pt x="5703" y="10713"/>
                    <a:pt x="6081" y="10650"/>
                    <a:pt x="6396" y="10493"/>
                  </a:cubicBezTo>
                  <a:lnTo>
                    <a:pt x="6396" y="11847"/>
                  </a:lnTo>
                  <a:cubicBezTo>
                    <a:pt x="6396" y="12036"/>
                    <a:pt x="6554" y="12194"/>
                    <a:pt x="6743" y="12194"/>
                  </a:cubicBezTo>
                  <a:cubicBezTo>
                    <a:pt x="7215" y="12194"/>
                    <a:pt x="7656" y="12005"/>
                    <a:pt x="8003" y="11627"/>
                  </a:cubicBezTo>
                  <a:cubicBezTo>
                    <a:pt x="8381" y="11280"/>
                    <a:pt x="8538" y="10839"/>
                    <a:pt x="8538" y="10367"/>
                  </a:cubicBezTo>
                  <a:lnTo>
                    <a:pt x="8538" y="10020"/>
                  </a:lnTo>
                  <a:lnTo>
                    <a:pt x="8885" y="10020"/>
                  </a:lnTo>
                  <a:cubicBezTo>
                    <a:pt x="9862" y="10020"/>
                    <a:pt x="10649" y="9233"/>
                    <a:pt x="10649" y="8256"/>
                  </a:cubicBezTo>
                  <a:lnTo>
                    <a:pt x="10649" y="5420"/>
                  </a:lnTo>
                  <a:cubicBezTo>
                    <a:pt x="10681" y="4664"/>
                    <a:pt x="10523" y="3908"/>
                    <a:pt x="10240" y="3247"/>
                  </a:cubicBezTo>
                  <a:cubicBezTo>
                    <a:pt x="9988" y="2585"/>
                    <a:pt x="9578" y="2018"/>
                    <a:pt x="9074" y="1514"/>
                  </a:cubicBezTo>
                  <a:cubicBezTo>
                    <a:pt x="8033" y="534"/>
                    <a:pt x="6694" y="0"/>
                    <a:pt x="53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9" name="Google Shape;11999;p72"/>
          <p:cNvGrpSpPr/>
          <p:nvPr/>
        </p:nvGrpSpPr>
        <p:grpSpPr>
          <a:xfrm>
            <a:off x="6481715" y="2511115"/>
            <a:ext cx="340091" cy="339198"/>
            <a:chOff x="-16442200" y="2801175"/>
            <a:chExt cx="304850" cy="304050"/>
          </a:xfrm>
        </p:grpSpPr>
        <p:sp>
          <p:nvSpPr>
            <p:cNvPr id="12000" name="Google Shape;12000;p72"/>
            <p:cNvSpPr/>
            <p:nvPr/>
          </p:nvSpPr>
          <p:spPr>
            <a:xfrm>
              <a:off x="-16369725" y="2942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1" name="Google Shape;12001;p72"/>
            <p:cNvSpPr/>
            <p:nvPr/>
          </p:nvSpPr>
          <p:spPr>
            <a:xfrm>
              <a:off x="-16442200" y="2801175"/>
              <a:ext cx="304850" cy="304050"/>
            </a:xfrm>
            <a:custGeom>
              <a:avLst/>
              <a:gdLst/>
              <a:ahLst/>
              <a:cxnLst/>
              <a:rect l="l" t="t" r="r" b="b"/>
              <a:pathLst>
                <a:path w="12194" h="12162" extrusionOk="0">
                  <a:moveTo>
                    <a:pt x="7940" y="694"/>
                  </a:moveTo>
                  <a:cubicBezTo>
                    <a:pt x="8255" y="694"/>
                    <a:pt x="8539" y="914"/>
                    <a:pt x="8602" y="1229"/>
                  </a:cubicBezTo>
                  <a:cubicBezTo>
                    <a:pt x="8633" y="1324"/>
                    <a:pt x="8728" y="1418"/>
                    <a:pt x="8854" y="1450"/>
                  </a:cubicBezTo>
                  <a:cubicBezTo>
                    <a:pt x="9169" y="1544"/>
                    <a:pt x="9358" y="1796"/>
                    <a:pt x="9358" y="2111"/>
                  </a:cubicBezTo>
                  <a:cubicBezTo>
                    <a:pt x="9358" y="2426"/>
                    <a:pt x="9169" y="2710"/>
                    <a:pt x="8854" y="2804"/>
                  </a:cubicBezTo>
                  <a:cubicBezTo>
                    <a:pt x="8728" y="2836"/>
                    <a:pt x="8633" y="2899"/>
                    <a:pt x="8602" y="3025"/>
                  </a:cubicBezTo>
                  <a:cubicBezTo>
                    <a:pt x="8539" y="3340"/>
                    <a:pt x="8255" y="3529"/>
                    <a:pt x="7940" y="3529"/>
                  </a:cubicBezTo>
                  <a:cubicBezTo>
                    <a:pt x="7625" y="3529"/>
                    <a:pt x="7373" y="3340"/>
                    <a:pt x="7279" y="3056"/>
                  </a:cubicBezTo>
                  <a:cubicBezTo>
                    <a:pt x="7216" y="2899"/>
                    <a:pt x="7058" y="2836"/>
                    <a:pt x="6901" y="2836"/>
                  </a:cubicBezTo>
                  <a:lnTo>
                    <a:pt x="6806" y="2836"/>
                  </a:lnTo>
                  <a:cubicBezTo>
                    <a:pt x="6649" y="2836"/>
                    <a:pt x="6522" y="2899"/>
                    <a:pt x="6428" y="3056"/>
                  </a:cubicBezTo>
                  <a:cubicBezTo>
                    <a:pt x="6333" y="3340"/>
                    <a:pt x="6081" y="3529"/>
                    <a:pt x="5766" y="3529"/>
                  </a:cubicBezTo>
                  <a:cubicBezTo>
                    <a:pt x="5451" y="3529"/>
                    <a:pt x="5231" y="3340"/>
                    <a:pt x="5105" y="3056"/>
                  </a:cubicBezTo>
                  <a:cubicBezTo>
                    <a:pt x="5073" y="2899"/>
                    <a:pt x="4916" y="2836"/>
                    <a:pt x="4758" y="2836"/>
                  </a:cubicBezTo>
                  <a:lnTo>
                    <a:pt x="4632" y="2836"/>
                  </a:lnTo>
                  <a:cubicBezTo>
                    <a:pt x="4475" y="2836"/>
                    <a:pt x="4349" y="2899"/>
                    <a:pt x="4254" y="3056"/>
                  </a:cubicBezTo>
                  <a:cubicBezTo>
                    <a:pt x="4191" y="3340"/>
                    <a:pt x="3908" y="3529"/>
                    <a:pt x="3593" y="3529"/>
                  </a:cubicBezTo>
                  <a:cubicBezTo>
                    <a:pt x="3277" y="3529"/>
                    <a:pt x="2994" y="3340"/>
                    <a:pt x="2931" y="3025"/>
                  </a:cubicBezTo>
                  <a:cubicBezTo>
                    <a:pt x="2899" y="2899"/>
                    <a:pt x="2805" y="2836"/>
                    <a:pt x="2679" y="2804"/>
                  </a:cubicBezTo>
                  <a:cubicBezTo>
                    <a:pt x="2395" y="2710"/>
                    <a:pt x="2175" y="2426"/>
                    <a:pt x="2175" y="2111"/>
                  </a:cubicBezTo>
                  <a:cubicBezTo>
                    <a:pt x="2175" y="1796"/>
                    <a:pt x="2395" y="1544"/>
                    <a:pt x="2679" y="1450"/>
                  </a:cubicBezTo>
                  <a:cubicBezTo>
                    <a:pt x="2805" y="1418"/>
                    <a:pt x="2899" y="1324"/>
                    <a:pt x="2931" y="1229"/>
                  </a:cubicBezTo>
                  <a:cubicBezTo>
                    <a:pt x="2994" y="914"/>
                    <a:pt x="3277" y="694"/>
                    <a:pt x="3593" y="694"/>
                  </a:cubicBezTo>
                  <a:cubicBezTo>
                    <a:pt x="3908" y="694"/>
                    <a:pt x="4160" y="914"/>
                    <a:pt x="4254" y="1166"/>
                  </a:cubicBezTo>
                  <a:cubicBezTo>
                    <a:pt x="4317" y="1324"/>
                    <a:pt x="4475" y="1418"/>
                    <a:pt x="4632" y="1418"/>
                  </a:cubicBezTo>
                  <a:lnTo>
                    <a:pt x="4758" y="1418"/>
                  </a:lnTo>
                  <a:cubicBezTo>
                    <a:pt x="4916" y="1418"/>
                    <a:pt x="5010" y="1324"/>
                    <a:pt x="5105" y="1166"/>
                  </a:cubicBezTo>
                  <a:cubicBezTo>
                    <a:pt x="5231" y="914"/>
                    <a:pt x="5451" y="694"/>
                    <a:pt x="5766" y="694"/>
                  </a:cubicBezTo>
                  <a:cubicBezTo>
                    <a:pt x="6081" y="694"/>
                    <a:pt x="6333" y="914"/>
                    <a:pt x="6428" y="1166"/>
                  </a:cubicBezTo>
                  <a:cubicBezTo>
                    <a:pt x="6491" y="1324"/>
                    <a:pt x="6649" y="1418"/>
                    <a:pt x="6806" y="1418"/>
                  </a:cubicBezTo>
                  <a:lnTo>
                    <a:pt x="6901" y="1418"/>
                  </a:lnTo>
                  <a:cubicBezTo>
                    <a:pt x="7058" y="1418"/>
                    <a:pt x="7184" y="1324"/>
                    <a:pt x="7279" y="1166"/>
                  </a:cubicBezTo>
                  <a:cubicBezTo>
                    <a:pt x="7373" y="914"/>
                    <a:pt x="7625" y="694"/>
                    <a:pt x="7940" y="694"/>
                  </a:cubicBezTo>
                  <a:close/>
                  <a:moveTo>
                    <a:pt x="6459" y="4065"/>
                  </a:moveTo>
                  <a:cubicBezTo>
                    <a:pt x="6522" y="4128"/>
                    <a:pt x="7184" y="4632"/>
                    <a:pt x="7184" y="5671"/>
                  </a:cubicBezTo>
                  <a:cubicBezTo>
                    <a:pt x="7184" y="6207"/>
                    <a:pt x="6995" y="6711"/>
                    <a:pt x="6585" y="7120"/>
                  </a:cubicBezTo>
                  <a:cubicBezTo>
                    <a:pt x="6428" y="7120"/>
                    <a:pt x="6270" y="7089"/>
                    <a:pt x="6081" y="7089"/>
                  </a:cubicBezTo>
                  <a:cubicBezTo>
                    <a:pt x="5798" y="7089"/>
                    <a:pt x="5514" y="7120"/>
                    <a:pt x="5294" y="7152"/>
                  </a:cubicBezTo>
                  <a:cubicBezTo>
                    <a:pt x="5577" y="6711"/>
                    <a:pt x="5735" y="6175"/>
                    <a:pt x="5735" y="5608"/>
                  </a:cubicBezTo>
                  <a:cubicBezTo>
                    <a:pt x="5735" y="5104"/>
                    <a:pt x="5577" y="4569"/>
                    <a:pt x="5294" y="4128"/>
                  </a:cubicBezTo>
                  <a:lnTo>
                    <a:pt x="5294" y="4128"/>
                  </a:lnTo>
                  <a:cubicBezTo>
                    <a:pt x="5420" y="4159"/>
                    <a:pt x="5577" y="4191"/>
                    <a:pt x="5735" y="4191"/>
                  </a:cubicBezTo>
                  <a:cubicBezTo>
                    <a:pt x="5792" y="4205"/>
                    <a:pt x="5848" y="4211"/>
                    <a:pt x="5905" y="4211"/>
                  </a:cubicBezTo>
                  <a:cubicBezTo>
                    <a:pt x="6099" y="4211"/>
                    <a:pt x="6289" y="4138"/>
                    <a:pt x="6459" y="4065"/>
                  </a:cubicBezTo>
                  <a:close/>
                  <a:moveTo>
                    <a:pt x="8602" y="4065"/>
                  </a:moveTo>
                  <a:cubicBezTo>
                    <a:pt x="8633" y="4128"/>
                    <a:pt x="9295" y="4632"/>
                    <a:pt x="9295" y="5671"/>
                  </a:cubicBezTo>
                  <a:cubicBezTo>
                    <a:pt x="9295" y="6459"/>
                    <a:pt x="9043" y="7404"/>
                    <a:pt x="8287" y="7751"/>
                  </a:cubicBezTo>
                  <a:cubicBezTo>
                    <a:pt x="8003" y="7562"/>
                    <a:pt x="7688" y="7404"/>
                    <a:pt x="7373" y="7310"/>
                  </a:cubicBezTo>
                  <a:cubicBezTo>
                    <a:pt x="7751" y="6837"/>
                    <a:pt x="7909" y="6270"/>
                    <a:pt x="7909" y="5671"/>
                  </a:cubicBezTo>
                  <a:cubicBezTo>
                    <a:pt x="7877" y="5167"/>
                    <a:pt x="7720" y="4632"/>
                    <a:pt x="7468" y="4159"/>
                  </a:cubicBezTo>
                  <a:lnTo>
                    <a:pt x="7468" y="4159"/>
                  </a:lnTo>
                  <a:cubicBezTo>
                    <a:pt x="7619" y="4209"/>
                    <a:pt x="7775" y="4235"/>
                    <a:pt x="7930" y="4235"/>
                  </a:cubicBezTo>
                  <a:cubicBezTo>
                    <a:pt x="8163" y="4235"/>
                    <a:pt x="8394" y="4178"/>
                    <a:pt x="8602" y="4065"/>
                  </a:cubicBezTo>
                  <a:close/>
                  <a:moveTo>
                    <a:pt x="9894" y="2710"/>
                  </a:moveTo>
                  <a:cubicBezTo>
                    <a:pt x="10870" y="3371"/>
                    <a:pt x="11469" y="4474"/>
                    <a:pt x="11469" y="5671"/>
                  </a:cubicBezTo>
                  <a:cubicBezTo>
                    <a:pt x="11469" y="7367"/>
                    <a:pt x="9957" y="9278"/>
                    <a:pt x="8454" y="9278"/>
                  </a:cubicBezTo>
                  <a:cubicBezTo>
                    <a:pt x="8141" y="9278"/>
                    <a:pt x="7829" y="9195"/>
                    <a:pt x="7531" y="9011"/>
                  </a:cubicBezTo>
                  <a:lnTo>
                    <a:pt x="7405" y="8948"/>
                  </a:lnTo>
                  <a:cubicBezTo>
                    <a:pt x="7011" y="8648"/>
                    <a:pt x="6562" y="8499"/>
                    <a:pt x="6117" y="8499"/>
                  </a:cubicBezTo>
                  <a:cubicBezTo>
                    <a:pt x="5672" y="8499"/>
                    <a:pt x="5231" y="8648"/>
                    <a:pt x="4853" y="8948"/>
                  </a:cubicBezTo>
                  <a:cubicBezTo>
                    <a:pt x="4601" y="9137"/>
                    <a:pt x="4309" y="9231"/>
                    <a:pt x="4018" y="9231"/>
                  </a:cubicBezTo>
                  <a:cubicBezTo>
                    <a:pt x="3726" y="9231"/>
                    <a:pt x="3435" y="9137"/>
                    <a:pt x="3183" y="8948"/>
                  </a:cubicBezTo>
                  <a:cubicBezTo>
                    <a:pt x="2789" y="8622"/>
                    <a:pt x="2329" y="8464"/>
                    <a:pt x="1870" y="8464"/>
                  </a:cubicBezTo>
                  <a:cubicBezTo>
                    <a:pt x="1486" y="8464"/>
                    <a:pt x="1102" y="8575"/>
                    <a:pt x="757" y="8790"/>
                  </a:cubicBezTo>
                  <a:lnTo>
                    <a:pt x="757" y="7940"/>
                  </a:lnTo>
                  <a:cubicBezTo>
                    <a:pt x="1080" y="7815"/>
                    <a:pt x="1423" y="7752"/>
                    <a:pt x="1769" y="7752"/>
                  </a:cubicBezTo>
                  <a:cubicBezTo>
                    <a:pt x="2469" y="7752"/>
                    <a:pt x="3180" y="8011"/>
                    <a:pt x="3750" y="8538"/>
                  </a:cubicBezTo>
                  <a:cubicBezTo>
                    <a:pt x="3813" y="8601"/>
                    <a:pt x="3900" y="8633"/>
                    <a:pt x="3986" y="8633"/>
                  </a:cubicBezTo>
                  <a:cubicBezTo>
                    <a:pt x="4073" y="8633"/>
                    <a:pt x="4160" y="8601"/>
                    <a:pt x="4223" y="8538"/>
                  </a:cubicBezTo>
                  <a:cubicBezTo>
                    <a:pt x="4724" y="8069"/>
                    <a:pt x="5416" y="7833"/>
                    <a:pt x="6124" y="7833"/>
                  </a:cubicBezTo>
                  <a:cubicBezTo>
                    <a:pt x="6796" y="7833"/>
                    <a:pt x="7483" y="8046"/>
                    <a:pt x="8035" y="8475"/>
                  </a:cubicBezTo>
                  <a:cubicBezTo>
                    <a:pt x="8090" y="8512"/>
                    <a:pt x="8167" y="8527"/>
                    <a:pt x="8234" y="8527"/>
                  </a:cubicBezTo>
                  <a:cubicBezTo>
                    <a:pt x="8281" y="8527"/>
                    <a:pt x="8324" y="8520"/>
                    <a:pt x="8350" y="8507"/>
                  </a:cubicBezTo>
                  <a:cubicBezTo>
                    <a:pt x="8917" y="8318"/>
                    <a:pt x="9358" y="7908"/>
                    <a:pt x="9673" y="7373"/>
                  </a:cubicBezTo>
                  <a:cubicBezTo>
                    <a:pt x="9894" y="6900"/>
                    <a:pt x="10051" y="6301"/>
                    <a:pt x="10051" y="5671"/>
                  </a:cubicBezTo>
                  <a:cubicBezTo>
                    <a:pt x="10051" y="4884"/>
                    <a:pt x="9736" y="4128"/>
                    <a:pt x="9137" y="3560"/>
                  </a:cubicBezTo>
                  <a:lnTo>
                    <a:pt x="9106" y="3529"/>
                  </a:lnTo>
                  <a:cubicBezTo>
                    <a:pt x="9137" y="3497"/>
                    <a:pt x="9200" y="3403"/>
                    <a:pt x="9200" y="3371"/>
                  </a:cubicBezTo>
                  <a:cubicBezTo>
                    <a:pt x="9515" y="3214"/>
                    <a:pt x="9736" y="2993"/>
                    <a:pt x="9894" y="2710"/>
                  </a:cubicBezTo>
                  <a:close/>
                  <a:moveTo>
                    <a:pt x="11500" y="8034"/>
                  </a:moveTo>
                  <a:lnTo>
                    <a:pt x="11500" y="11468"/>
                  </a:lnTo>
                  <a:lnTo>
                    <a:pt x="726" y="11468"/>
                  </a:lnTo>
                  <a:lnTo>
                    <a:pt x="726" y="11405"/>
                  </a:lnTo>
                  <a:lnTo>
                    <a:pt x="726" y="9672"/>
                  </a:lnTo>
                  <a:cubicBezTo>
                    <a:pt x="789" y="9641"/>
                    <a:pt x="883" y="9578"/>
                    <a:pt x="946" y="9515"/>
                  </a:cubicBezTo>
                  <a:cubicBezTo>
                    <a:pt x="1214" y="9326"/>
                    <a:pt x="1521" y="9231"/>
                    <a:pt x="1824" y="9231"/>
                  </a:cubicBezTo>
                  <a:cubicBezTo>
                    <a:pt x="2128" y="9231"/>
                    <a:pt x="2427" y="9326"/>
                    <a:pt x="2679" y="9515"/>
                  </a:cubicBezTo>
                  <a:cubicBezTo>
                    <a:pt x="3073" y="9830"/>
                    <a:pt x="3530" y="9987"/>
                    <a:pt x="3986" y="9987"/>
                  </a:cubicBezTo>
                  <a:cubicBezTo>
                    <a:pt x="4443" y="9987"/>
                    <a:pt x="4900" y="9830"/>
                    <a:pt x="5294" y="9515"/>
                  </a:cubicBezTo>
                  <a:cubicBezTo>
                    <a:pt x="5546" y="9326"/>
                    <a:pt x="5837" y="9231"/>
                    <a:pt x="6133" y="9231"/>
                  </a:cubicBezTo>
                  <a:cubicBezTo>
                    <a:pt x="6428" y="9231"/>
                    <a:pt x="6727" y="9326"/>
                    <a:pt x="6995" y="9515"/>
                  </a:cubicBezTo>
                  <a:cubicBezTo>
                    <a:pt x="7027" y="9515"/>
                    <a:pt x="7027" y="9578"/>
                    <a:pt x="7184" y="9641"/>
                  </a:cubicBezTo>
                  <a:cubicBezTo>
                    <a:pt x="7562" y="9893"/>
                    <a:pt x="8003" y="9987"/>
                    <a:pt x="8476" y="9987"/>
                  </a:cubicBezTo>
                  <a:cubicBezTo>
                    <a:pt x="9704" y="9987"/>
                    <a:pt x="10839" y="9105"/>
                    <a:pt x="11500" y="8034"/>
                  </a:cubicBezTo>
                  <a:close/>
                  <a:moveTo>
                    <a:pt x="3624" y="0"/>
                  </a:moveTo>
                  <a:cubicBezTo>
                    <a:pt x="3088" y="0"/>
                    <a:pt x="2584" y="315"/>
                    <a:pt x="2332" y="820"/>
                  </a:cubicBezTo>
                  <a:cubicBezTo>
                    <a:pt x="1828" y="1040"/>
                    <a:pt x="1513" y="1544"/>
                    <a:pt x="1513" y="2111"/>
                  </a:cubicBezTo>
                  <a:cubicBezTo>
                    <a:pt x="1513" y="2678"/>
                    <a:pt x="1828" y="3182"/>
                    <a:pt x="2332" y="3434"/>
                  </a:cubicBezTo>
                  <a:cubicBezTo>
                    <a:pt x="2584" y="3939"/>
                    <a:pt x="3057" y="4254"/>
                    <a:pt x="3624" y="4254"/>
                  </a:cubicBezTo>
                  <a:cubicBezTo>
                    <a:pt x="3876" y="4254"/>
                    <a:pt x="4160" y="4159"/>
                    <a:pt x="4349" y="4065"/>
                  </a:cubicBezTo>
                  <a:cubicBezTo>
                    <a:pt x="4380" y="4128"/>
                    <a:pt x="5042" y="4632"/>
                    <a:pt x="5042" y="5671"/>
                  </a:cubicBezTo>
                  <a:cubicBezTo>
                    <a:pt x="5042" y="6522"/>
                    <a:pt x="4538" y="7278"/>
                    <a:pt x="3750" y="7625"/>
                  </a:cubicBezTo>
                  <a:cubicBezTo>
                    <a:pt x="3164" y="7245"/>
                    <a:pt x="2502" y="7045"/>
                    <a:pt x="1837" y="7045"/>
                  </a:cubicBezTo>
                  <a:cubicBezTo>
                    <a:pt x="1287" y="7045"/>
                    <a:pt x="735" y="7182"/>
                    <a:pt x="221" y="7467"/>
                  </a:cubicBezTo>
                  <a:cubicBezTo>
                    <a:pt x="95" y="7562"/>
                    <a:pt x="1" y="7688"/>
                    <a:pt x="1" y="7782"/>
                  </a:cubicBezTo>
                  <a:lnTo>
                    <a:pt x="1" y="11815"/>
                  </a:lnTo>
                  <a:cubicBezTo>
                    <a:pt x="1" y="12004"/>
                    <a:pt x="158" y="12161"/>
                    <a:pt x="379" y="12161"/>
                  </a:cubicBezTo>
                  <a:lnTo>
                    <a:pt x="11815" y="12161"/>
                  </a:lnTo>
                  <a:cubicBezTo>
                    <a:pt x="12036" y="12161"/>
                    <a:pt x="12193" y="12004"/>
                    <a:pt x="12193" y="11815"/>
                  </a:cubicBezTo>
                  <a:lnTo>
                    <a:pt x="12193" y="5671"/>
                  </a:lnTo>
                  <a:cubicBezTo>
                    <a:pt x="12193" y="4128"/>
                    <a:pt x="11343" y="2710"/>
                    <a:pt x="10020" y="1954"/>
                  </a:cubicBezTo>
                  <a:cubicBezTo>
                    <a:pt x="9988" y="1450"/>
                    <a:pt x="9673" y="1009"/>
                    <a:pt x="9200" y="820"/>
                  </a:cubicBezTo>
                  <a:cubicBezTo>
                    <a:pt x="8948" y="315"/>
                    <a:pt x="8476" y="0"/>
                    <a:pt x="7909" y="0"/>
                  </a:cubicBezTo>
                  <a:cubicBezTo>
                    <a:pt x="7468" y="0"/>
                    <a:pt x="7121" y="189"/>
                    <a:pt x="6838" y="473"/>
                  </a:cubicBezTo>
                  <a:cubicBezTo>
                    <a:pt x="6554" y="158"/>
                    <a:pt x="6144" y="0"/>
                    <a:pt x="5766" y="0"/>
                  </a:cubicBezTo>
                  <a:cubicBezTo>
                    <a:pt x="5357" y="0"/>
                    <a:pt x="4979" y="189"/>
                    <a:pt x="4695" y="473"/>
                  </a:cubicBezTo>
                  <a:cubicBezTo>
                    <a:pt x="4412" y="158"/>
                    <a:pt x="4034" y="0"/>
                    <a:pt x="36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2" name="Google Shape;12002;p72"/>
            <p:cNvSpPr/>
            <p:nvPr/>
          </p:nvSpPr>
          <p:spPr>
            <a:xfrm>
              <a:off x="-16423275" y="29075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03" name="Google Shape;12003;p72"/>
          <p:cNvSpPr/>
          <p:nvPr/>
        </p:nvSpPr>
        <p:spPr>
          <a:xfrm>
            <a:off x="7738672" y="1677792"/>
            <a:ext cx="338306" cy="337441"/>
          </a:xfrm>
          <a:custGeom>
            <a:avLst/>
            <a:gdLst/>
            <a:ahLst/>
            <a:cxnLst/>
            <a:rect l="l" t="t" r="r" b="b"/>
            <a:pathLst>
              <a:path w="12130" h="12099" extrusionOk="0">
                <a:moveTo>
                  <a:pt x="6018" y="1072"/>
                </a:moveTo>
                <a:cubicBezTo>
                  <a:pt x="6396" y="1923"/>
                  <a:pt x="7089" y="3624"/>
                  <a:pt x="7089" y="5577"/>
                </a:cubicBezTo>
                <a:cubicBezTo>
                  <a:pt x="6869" y="6018"/>
                  <a:pt x="6680" y="6459"/>
                  <a:pt x="6522" y="6932"/>
                </a:cubicBezTo>
                <a:cubicBezTo>
                  <a:pt x="6333" y="7467"/>
                  <a:pt x="6176" y="8035"/>
                  <a:pt x="6018" y="8633"/>
                </a:cubicBezTo>
                <a:cubicBezTo>
                  <a:pt x="5892" y="8035"/>
                  <a:pt x="5703" y="7467"/>
                  <a:pt x="5514" y="6932"/>
                </a:cubicBezTo>
                <a:cubicBezTo>
                  <a:pt x="5356" y="6459"/>
                  <a:pt x="5136" y="6018"/>
                  <a:pt x="4947" y="5577"/>
                </a:cubicBezTo>
                <a:cubicBezTo>
                  <a:pt x="4978" y="3655"/>
                  <a:pt x="5608" y="1923"/>
                  <a:pt x="6018" y="1072"/>
                </a:cubicBezTo>
                <a:close/>
                <a:moveTo>
                  <a:pt x="2552" y="3183"/>
                </a:moveTo>
                <a:cubicBezTo>
                  <a:pt x="4285" y="5199"/>
                  <a:pt x="5356" y="7720"/>
                  <a:pt x="5608" y="10366"/>
                </a:cubicBezTo>
                <a:cubicBezTo>
                  <a:pt x="4947" y="9452"/>
                  <a:pt x="4411" y="9043"/>
                  <a:pt x="3529" y="8381"/>
                </a:cubicBezTo>
                <a:cubicBezTo>
                  <a:pt x="3529" y="7152"/>
                  <a:pt x="3340" y="5955"/>
                  <a:pt x="3025" y="4790"/>
                </a:cubicBezTo>
                <a:lnTo>
                  <a:pt x="2552" y="3183"/>
                </a:lnTo>
                <a:close/>
                <a:moveTo>
                  <a:pt x="9515" y="3183"/>
                </a:moveTo>
                <a:lnTo>
                  <a:pt x="9043" y="4790"/>
                </a:lnTo>
                <a:cubicBezTo>
                  <a:pt x="8727" y="5987"/>
                  <a:pt x="8538" y="7152"/>
                  <a:pt x="8538" y="8381"/>
                </a:cubicBezTo>
                <a:cubicBezTo>
                  <a:pt x="7719" y="9043"/>
                  <a:pt x="7152" y="9452"/>
                  <a:pt x="6459" y="10366"/>
                </a:cubicBezTo>
                <a:cubicBezTo>
                  <a:pt x="6711" y="7720"/>
                  <a:pt x="7782" y="5199"/>
                  <a:pt x="9515" y="3183"/>
                </a:cubicBezTo>
                <a:close/>
                <a:moveTo>
                  <a:pt x="662" y="5703"/>
                </a:moveTo>
                <a:cubicBezTo>
                  <a:pt x="1166" y="6995"/>
                  <a:pt x="2017" y="8066"/>
                  <a:pt x="3025" y="8885"/>
                </a:cubicBezTo>
                <a:cubicBezTo>
                  <a:pt x="3970" y="9641"/>
                  <a:pt x="4663" y="10145"/>
                  <a:pt x="5419" y="11374"/>
                </a:cubicBezTo>
                <a:cubicBezTo>
                  <a:pt x="2584" y="11374"/>
                  <a:pt x="662" y="9169"/>
                  <a:pt x="662" y="6680"/>
                </a:cubicBezTo>
                <a:lnTo>
                  <a:pt x="662" y="5703"/>
                </a:lnTo>
                <a:close/>
                <a:moveTo>
                  <a:pt x="11405" y="5703"/>
                </a:moveTo>
                <a:lnTo>
                  <a:pt x="11405" y="6680"/>
                </a:lnTo>
                <a:cubicBezTo>
                  <a:pt x="11405" y="9169"/>
                  <a:pt x="9484" y="11374"/>
                  <a:pt x="6648" y="11374"/>
                </a:cubicBezTo>
                <a:cubicBezTo>
                  <a:pt x="7436" y="10051"/>
                  <a:pt x="8192" y="9578"/>
                  <a:pt x="9137" y="8822"/>
                </a:cubicBezTo>
                <a:cubicBezTo>
                  <a:pt x="10145" y="8003"/>
                  <a:pt x="10901" y="6963"/>
                  <a:pt x="11405" y="5703"/>
                </a:cubicBezTo>
                <a:close/>
                <a:moveTo>
                  <a:pt x="6050" y="1"/>
                </a:moveTo>
                <a:cubicBezTo>
                  <a:pt x="5924" y="1"/>
                  <a:pt x="5829" y="64"/>
                  <a:pt x="5734" y="158"/>
                </a:cubicBezTo>
                <a:cubicBezTo>
                  <a:pt x="5734" y="190"/>
                  <a:pt x="5356" y="788"/>
                  <a:pt x="4978" y="1765"/>
                </a:cubicBezTo>
                <a:cubicBezTo>
                  <a:pt x="4758" y="2427"/>
                  <a:pt x="4474" y="3372"/>
                  <a:pt x="4317" y="4443"/>
                </a:cubicBezTo>
                <a:cubicBezTo>
                  <a:pt x="3939" y="3813"/>
                  <a:pt x="3529" y="3277"/>
                  <a:pt x="3057" y="2710"/>
                </a:cubicBezTo>
                <a:lnTo>
                  <a:pt x="2048" y="1482"/>
                </a:lnTo>
                <a:cubicBezTo>
                  <a:pt x="1966" y="1420"/>
                  <a:pt x="1871" y="1372"/>
                  <a:pt x="1771" y="1372"/>
                </a:cubicBezTo>
                <a:cubicBezTo>
                  <a:pt x="1717" y="1372"/>
                  <a:pt x="1662" y="1386"/>
                  <a:pt x="1607" y="1419"/>
                </a:cubicBezTo>
                <a:cubicBezTo>
                  <a:pt x="1450" y="1482"/>
                  <a:pt x="1355" y="1639"/>
                  <a:pt x="1450" y="1797"/>
                </a:cubicBezTo>
                <a:lnTo>
                  <a:pt x="2363" y="5010"/>
                </a:lnTo>
                <a:cubicBezTo>
                  <a:pt x="2584" y="5892"/>
                  <a:pt x="2773" y="6806"/>
                  <a:pt x="2836" y="7720"/>
                </a:cubicBezTo>
                <a:cubicBezTo>
                  <a:pt x="2206" y="7089"/>
                  <a:pt x="1733" y="6302"/>
                  <a:pt x="1355" y="5514"/>
                </a:cubicBezTo>
                <a:lnTo>
                  <a:pt x="662" y="3750"/>
                </a:lnTo>
                <a:cubicBezTo>
                  <a:pt x="568" y="3592"/>
                  <a:pt x="410" y="3498"/>
                  <a:pt x="253" y="3498"/>
                </a:cubicBezTo>
                <a:cubicBezTo>
                  <a:pt x="95" y="3529"/>
                  <a:pt x="1" y="3687"/>
                  <a:pt x="1" y="3844"/>
                </a:cubicBezTo>
                <a:lnTo>
                  <a:pt x="1" y="6680"/>
                </a:lnTo>
                <a:cubicBezTo>
                  <a:pt x="1" y="8098"/>
                  <a:pt x="536" y="9484"/>
                  <a:pt x="1576" y="10523"/>
                </a:cubicBezTo>
                <a:cubicBezTo>
                  <a:pt x="2584" y="11532"/>
                  <a:pt x="3939" y="12099"/>
                  <a:pt x="5356" y="12099"/>
                </a:cubicBezTo>
                <a:lnTo>
                  <a:pt x="6774" y="12099"/>
                </a:lnTo>
                <a:cubicBezTo>
                  <a:pt x="8192" y="12099"/>
                  <a:pt x="9547" y="11532"/>
                  <a:pt x="10555" y="10523"/>
                </a:cubicBezTo>
                <a:cubicBezTo>
                  <a:pt x="11563" y="9484"/>
                  <a:pt x="12130" y="8161"/>
                  <a:pt x="12130" y="6680"/>
                </a:cubicBezTo>
                <a:lnTo>
                  <a:pt x="12130" y="3844"/>
                </a:lnTo>
                <a:cubicBezTo>
                  <a:pt x="12130" y="3687"/>
                  <a:pt x="12004" y="3529"/>
                  <a:pt x="11846" y="3498"/>
                </a:cubicBezTo>
                <a:cubicBezTo>
                  <a:pt x="11821" y="3493"/>
                  <a:pt x="11794" y="3490"/>
                  <a:pt x="11768" y="3490"/>
                </a:cubicBezTo>
                <a:cubicBezTo>
                  <a:pt x="11631" y="3490"/>
                  <a:pt x="11490" y="3560"/>
                  <a:pt x="11437" y="3718"/>
                </a:cubicBezTo>
                <a:lnTo>
                  <a:pt x="10744" y="5514"/>
                </a:lnTo>
                <a:cubicBezTo>
                  <a:pt x="10429" y="6333"/>
                  <a:pt x="9925" y="7089"/>
                  <a:pt x="9295" y="7720"/>
                </a:cubicBezTo>
                <a:cubicBezTo>
                  <a:pt x="9358" y="6806"/>
                  <a:pt x="9515" y="5861"/>
                  <a:pt x="9767" y="4979"/>
                </a:cubicBezTo>
                <a:lnTo>
                  <a:pt x="10649" y="1797"/>
                </a:lnTo>
                <a:cubicBezTo>
                  <a:pt x="10712" y="1639"/>
                  <a:pt x="10618" y="1482"/>
                  <a:pt x="10492" y="1419"/>
                </a:cubicBezTo>
                <a:cubicBezTo>
                  <a:pt x="10454" y="1381"/>
                  <a:pt x="10398" y="1364"/>
                  <a:pt x="10337" y="1364"/>
                </a:cubicBezTo>
                <a:cubicBezTo>
                  <a:pt x="10243" y="1364"/>
                  <a:pt x="10139" y="1405"/>
                  <a:pt x="10082" y="1482"/>
                </a:cubicBezTo>
                <a:lnTo>
                  <a:pt x="9043" y="2710"/>
                </a:lnTo>
                <a:cubicBezTo>
                  <a:pt x="8570" y="3277"/>
                  <a:pt x="8129" y="3844"/>
                  <a:pt x="7782" y="4443"/>
                </a:cubicBezTo>
                <a:cubicBezTo>
                  <a:pt x="7656" y="3372"/>
                  <a:pt x="7404" y="2427"/>
                  <a:pt x="7121" y="1765"/>
                </a:cubicBezTo>
                <a:cubicBezTo>
                  <a:pt x="6774" y="788"/>
                  <a:pt x="6396" y="158"/>
                  <a:pt x="6365" y="158"/>
                </a:cubicBezTo>
                <a:cubicBezTo>
                  <a:pt x="6302" y="32"/>
                  <a:pt x="6176" y="1"/>
                  <a:pt x="605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4" name="Google Shape;12004;p72"/>
          <p:cNvSpPr/>
          <p:nvPr/>
        </p:nvSpPr>
        <p:spPr>
          <a:xfrm>
            <a:off x="2703720" y="1689325"/>
            <a:ext cx="340955" cy="314376"/>
          </a:xfrm>
          <a:custGeom>
            <a:avLst/>
            <a:gdLst/>
            <a:ahLst/>
            <a:cxnLst/>
            <a:rect l="l" t="t" r="r" b="b"/>
            <a:pathLst>
              <a:path w="12225" h="11272" extrusionOk="0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05" name="Google Shape;12005;p72"/>
          <p:cNvGrpSpPr/>
          <p:nvPr/>
        </p:nvGrpSpPr>
        <p:grpSpPr>
          <a:xfrm>
            <a:off x="2702117" y="2098371"/>
            <a:ext cx="345362" cy="337218"/>
            <a:chOff x="-19802200" y="2416025"/>
            <a:chExt cx="309575" cy="302275"/>
          </a:xfrm>
        </p:grpSpPr>
        <p:sp>
          <p:nvSpPr>
            <p:cNvPr id="12006" name="Google Shape;12006;p72"/>
            <p:cNvSpPr/>
            <p:nvPr/>
          </p:nvSpPr>
          <p:spPr>
            <a:xfrm>
              <a:off x="-19602925" y="257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7" name="Google Shape;12007;p72"/>
            <p:cNvSpPr/>
            <p:nvPr/>
          </p:nvSpPr>
          <p:spPr>
            <a:xfrm>
              <a:off x="-19710825" y="25759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8" name="Google Shape;12008;p72"/>
            <p:cNvSpPr/>
            <p:nvPr/>
          </p:nvSpPr>
          <p:spPr>
            <a:xfrm>
              <a:off x="-19602925" y="261135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9" name="Google Shape;12009;p72"/>
            <p:cNvSpPr/>
            <p:nvPr/>
          </p:nvSpPr>
          <p:spPr>
            <a:xfrm>
              <a:off x="-19728150" y="261135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0" name="Google Shape;12010;p72"/>
            <p:cNvSpPr/>
            <p:nvPr/>
          </p:nvSpPr>
          <p:spPr>
            <a:xfrm>
              <a:off x="-19802200" y="2416025"/>
              <a:ext cx="309575" cy="302275"/>
            </a:xfrm>
            <a:custGeom>
              <a:avLst/>
              <a:gdLst/>
              <a:ahLst/>
              <a:cxnLst/>
              <a:rect l="l" t="t" r="r" b="b"/>
              <a:pathLst>
                <a:path w="12383" h="12091" extrusionOk="0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1" name="Google Shape;12011;p72"/>
          <p:cNvGrpSpPr/>
          <p:nvPr/>
        </p:nvGrpSpPr>
        <p:grpSpPr>
          <a:xfrm>
            <a:off x="2704320" y="2511115"/>
            <a:ext cx="340955" cy="339198"/>
            <a:chOff x="-19801400" y="2788575"/>
            <a:chExt cx="305625" cy="304050"/>
          </a:xfrm>
        </p:grpSpPr>
        <p:sp>
          <p:nvSpPr>
            <p:cNvPr id="12012" name="Google Shape;12012;p72"/>
            <p:cNvSpPr/>
            <p:nvPr/>
          </p:nvSpPr>
          <p:spPr>
            <a:xfrm>
              <a:off x="-19744700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22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3" name="Google Shape;12013;p72"/>
            <p:cNvSpPr/>
            <p:nvPr/>
          </p:nvSpPr>
          <p:spPr>
            <a:xfrm>
              <a:off x="-19709250" y="29673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54" y="726"/>
                    <a:pt x="2111" y="568"/>
                    <a:pt x="2111" y="347"/>
                  </a:cubicBezTo>
                  <a:cubicBezTo>
                    <a:pt x="2111" y="190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4" name="Google Shape;12014;p72"/>
            <p:cNvSpPr/>
            <p:nvPr/>
          </p:nvSpPr>
          <p:spPr>
            <a:xfrm>
              <a:off x="-19638375" y="29681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2" y="568"/>
                    <a:pt x="2112" y="378"/>
                  </a:cubicBez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5" name="Google Shape;12015;p72"/>
            <p:cNvSpPr/>
            <p:nvPr/>
          </p:nvSpPr>
          <p:spPr>
            <a:xfrm>
              <a:off x="-19673800" y="2931925"/>
              <a:ext cx="52775" cy="18125"/>
            </a:xfrm>
            <a:custGeom>
              <a:avLst/>
              <a:gdLst/>
              <a:ahLst/>
              <a:cxnLst/>
              <a:rect l="l" t="t" r="r" b="b"/>
              <a:pathLst>
                <a:path w="211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64" y="725"/>
                  </a:lnTo>
                  <a:cubicBezTo>
                    <a:pt x="1953" y="725"/>
                    <a:pt x="2111" y="567"/>
                    <a:pt x="2111" y="347"/>
                  </a:cubicBezTo>
                  <a:cubicBezTo>
                    <a:pt x="2111" y="158"/>
                    <a:pt x="1953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6" name="Google Shape;12016;p72"/>
            <p:cNvSpPr/>
            <p:nvPr/>
          </p:nvSpPr>
          <p:spPr>
            <a:xfrm>
              <a:off x="-19602925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7" name="Google Shape;12017;p72"/>
            <p:cNvSpPr/>
            <p:nvPr/>
          </p:nvSpPr>
          <p:spPr>
            <a:xfrm>
              <a:off x="-19801400" y="2788575"/>
              <a:ext cx="305625" cy="304050"/>
            </a:xfrm>
            <a:custGeom>
              <a:avLst/>
              <a:gdLst/>
              <a:ahLst/>
              <a:cxnLst/>
              <a:rect l="l" t="t" r="r" b="b"/>
              <a:pathLst>
                <a:path w="12225" h="12162" extrusionOk="0">
                  <a:moveTo>
                    <a:pt x="6144" y="693"/>
                  </a:moveTo>
                  <a:cubicBezTo>
                    <a:pt x="7026" y="693"/>
                    <a:pt x="7940" y="2584"/>
                    <a:pt x="7940" y="4316"/>
                  </a:cubicBezTo>
                  <a:lnTo>
                    <a:pt x="4348" y="4316"/>
                  </a:lnTo>
                  <a:cubicBezTo>
                    <a:pt x="4348" y="2584"/>
                    <a:pt x="5293" y="693"/>
                    <a:pt x="6144" y="693"/>
                  </a:cubicBezTo>
                  <a:close/>
                  <a:moveTo>
                    <a:pt x="9677" y="1496"/>
                  </a:moveTo>
                  <a:cubicBezTo>
                    <a:pt x="9731" y="1496"/>
                    <a:pt x="9781" y="1501"/>
                    <a:pt x="9830" y="1513"/>
                  </a:cubicBezTo>
                  <a:cubicBezTo>
                    <a:pt x="10145" y="1607"/>
                    <a:pt x="10397" y="1985"/>
                    <a:pt x="10617" y="2552"/>
                  </a:cubicBezTo>
                  <a:cubicBezTo>
                    <a:pt x="10775" y="3056"/>
                    <a:pt x="10838" y="3686"/>
                    <a:pt x="10806" y="4316"/>
                  </a:cubicBezTo>
                  <a:lnTo>
                    <a:pt x="8633" y="4316"/>
                  </a:lnTo>
                  <a:cubicBezTo>
                    <a:pt x="8633" y="3686"/>
                    <a:pt x="8507" y="2993"/>
                    <a:pt x="8318" y="2300"/>
                  </a:cubicBezTo>
                  <a:cubicBezTo>
                    <a:pt x="8762" y="1800"/>
                    <a:pt x="9280" y="1496"/>
                    <a:pt x="9677" y="1496"/>
                  </a:cubicBezTo>
                  <a:close/>
                  <a:moveTo>
                    <a:pt x="2638" y="1496"/>
                  </a:moveTo>
                  <a:cubicBezTo>
                    <a:pt x="3024" y="1496"/>
                    <a:pt x="3501" y="1807"/>
                    <a:pt x="4001" y="2363"/>
                  </a:cubicBezTo>
                  <a:cubicBezTo>
                    <a:pt x="3781" y="2993"/>
                    <a:pt x="3686" y="3686"/>
                    <a:pt x="3686" y="4348"/>
                  </a:cubicBezTo>
                  <a:lnTo>
                    <a:pt x="1513" y="4348"/>
                  </a:lnTo>
                  <a:cubicBezTo>
                    <a:pt x="1481" y="3686"/>
                    <a:pt x="1544" y="3056"/>
                    <a:pt x="1702" y="2552"/>
                  </a:cubicBezTo>
                  <a:cubicBezTo>
                    <a:pt x="1891" y="1954"/>
                    <a:pt x="2174" y="1607"/>
                    <a:pt x="2489" y="1513"/>
                  </a:cubicBezTo>
                  <a:cubicBezTo>
                    <a:pt x="2537" y="1502"/>
                    <a:pt x="2587" y="1496"/>
                    <a:pt x="2638" y="1496"/>
                  </a:cubicBezTo>
                  <a:close/>
                  <a:moveTo>
                    <a:pt x="11153" y="5041"/>
                  </a:moveTo>
                  <a:cubicBezTo>
                    <a:pt x="11342" y="5041"/>
                    <a:pt x="11500" y="5199"/>
                    <a:pt x="11500" y="5388"/>
                  </a:cubicBezTo>
                  <a:cubicBezTo>
                    <a:pt x="11500" y="7152"/>
                    <a:pt x="10050" y="8601"/>
                    <a:pt x="8286" y="8601"/>
                  </a:cubicBezTo>
                  <a:lnTo>
                    <a:pt x="4001" y="8601"/>
                  </a:lnTo>
                  <a:cubicBezTo>
                    <a:pt x="2206" y="8601"/>
                    <a:pt x="756" y="7152"/>
                    <a:pt x="756" y="5388"/>
                  </a:cubicBezTo>
                  <a:cubicBezTo>
                    <a:pt x="756" y="5199"/>
                    <a:pt x="914" y="5041"/>
                    <a:pt x="1103" y="5041"/>
                  </a:cubicBezTo>
                  <a:close/>
                  <a:moveTo>
                    <a:pt x="9357" y="9326"/>
                  </a:moveTo>
                  <a:lnTo>
                    <a:pt x="9357" y="9672"/>
                  </a:lnTo>
                  <a:cubicBezTo>
                    <a:pt x="9357" y="10271"/>
                    <a:pt x="8885" y="10743"/>
                    <a:pt x="8286" y="10743"/>
                  </a:cubicBezTo>
                  <a:lnTo>
                    <a:pt x="7940" y="10743"/>
                  </a:lnTo>
                  <a:lnTo>
                    <a:pt x="7940" y="10397"/>
                  </a:lnTo>
                  <a:cubicBezTo>
                    <a:pt x="7940" y="9798"/>
                    <a:pt x="8412" y="9326"/>
                    <a:pt x="8979" y="9326"/>
                  </a:cubicBezTo>
                  <a:close/>
                  <a:moveTo>
                    <a:pt x="10050" y="9357"/>
                  </a:moveTo>
                  <a:cubicBezTo>
                    <a:pt x="10870" y="9515"/>
                    <a:pt x="11500" y="10208"/>
                    <a:pt x="11500" y="11090"/>
                  </a:cubicBezTo>
                  <a:lnTo>
                    <a:pt x="11500" y="11437"/>
                  </a:lnTo>
                  <a:lnTo>
                    <a:pt x="11153" y="11437"/>
                  </a:lnTo>
                  <a:cubicBezTo>
                    <a:pt x="10617" y="11437"/>
                    <a:pt x="10050" y="11185"/>
                    <a:pt x="9704" y="10743"/>
                  </a:cubicBezTo>
                  <a:cubicBezTo>
                    <a:pt x="9924" y="10428"/>
                    <a:pt x="10050" y="10082"/>
                    <a:pt x="10050" y="9672"/>
                  </a:cubicBezTo>
                  <a:lnTo>
                    <a:pt x="10050" y="9357"/>
                  </a:lnTo>
                  <a:close/>
                  <a:moveTo>
                    <a:pt x="6112" y="0"/>
                  </a:moveTo>
                  <a:cubicBezTo>
                    <a:pt x="5419" y="0"/>
                    <a:pt x="4789" y="536"/>
                    <a:pt x="4253" y="1513"/>
                  </a:cubicBezTo>
                  <a:cubicBezTo>
                    <a:pt x="4253" y="1576"/>
                    <a:pt x="4222" y="1576"/>
                    <a:pt x="4222" y="1607"/>
                  </a:cubicBezTo>
                  <a:cubicBezTo>
                    <a:pt x="3680" y="1065"/>
                    <a:pt x="3096" y="777"/>
                    <a:pt x="2591" y="777"/>
                  </a:cubicBezTo>
                  <a:cubicBezTo>
                    <a:pt x="2479" y="777"/>
                    <a:pt x="2371" y="791"/>
                    <a:pt x="2269" y="819"/>
                  </a:cubicBezTo>
                  <a:cubicBezTo>
                    <a:pt x="1166" y="1135"/>
                    <a:pt x="630" y="2836"/>
                    <a:pt x="725" y="4348"/>
                  </a:cubicBezTo>
                  <a:cubicBezTo>
                    <a:pt x="284" y="4506"/>
                    <a:pt x="0" y="4915"/>
                    <a:pt x="0" y="5388"/>
                  </a:cubicBezTo>
                  <a:cubicBezTo>
                    <a:pt x="0" y="7561"/>
                    <a:pt x="1796" y="9326"/>
                    <a:pt x="3938" y="9326"/>
                  </a:cubicBezTo>
                  <a:lnTo>
                    <a:pt x="7530" y="9326"/>
                  </a:lnTo>
                  <a:cubicBezTo>
                    <a:pt x="7309" y="9641"/>
                    <a:pt x="7183" y="9987"/>
                    <a:pt x="7183" y="10365"/>
                  </a:cubicBezTo>
                  <a:lnTo>
                    <a:pt x="7183" y="11090"/>
                  </a:lnTo>
                  <a:cubicBezTo>
                    <a:pt x="7183" y="11279"/>
                    <a:pt x="7341" y="11437"/>
                    <a:pt x="7530" y="11437"/>
                  </a:cubicBezTo>
                  <a:lnTo>
                    <a:pt x="8255" y="11437"/>
                  </a:lnTo>
                  <a:cubicBezTo>
                    <a:pt x="8570" y="11437"/>
                    <a:pt x="8885" y="11374"/>
                    <a:pt x="9137" y="11216"/>
                  </a:cubicBezTo>
                  <a:cubicBezTo>
                    <a:pt x="9609" y="11815"/>
                    <a:pt x="10365" y="12161"/>
                    <a:pt x="11122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5"/>
                  </a:cubicBezTo>
                  <a:lnTo>
                    <a:pt x="12193" y="11090"/>
                  </a:lnTo>
                  <a:cubicBezTo>
                    <a:pt x="12224" y="9956"/>
                    <a:pt x="11468" y="9011"/>
                    <a:pt x="10397" y="8696"/>
                  </a:cubicBezTo>
                  <a:cubicBezTo>
                    <a:pt x="11500" y="7971"/>
                    <a:pt x="12224" y="6774"/>
                    <a:pt x="12224" y="5388"/>
                  </a:cubicBezTo>
                  <a:cubicBezTo>
                    <a:pt x="12224" y="4915"/>
                    <a:pt x="11909" y="4506"/>
                    <a:pt x="11500" y="4348"/>
                  </a:cubicBezTo>
                  <a:cubicBezTo>
                    <a:pt x="11594" y="2773"/>
                    <a:pt x="11122" y="1103"/>
                    <a:pt x="9987" y="819"/>
                  </a:cubicBezTo>
                  <a:cubicBezTo>
                    <a:pt x="9879" y="791"/>
                    <a:pt x="9767" y="777"/>
                    <a:pt x="9651" y="777"/>
                  </a:cubicBezTo>
                  <a:cubicBezTo>
                    <a:pt x="9129" y="777"/>
                    <a:pt x="8544" y="1065"/>
                    <a:pt x="8003" y="1607"/>
                  </a:cubicBezTo>
                  <a:cubicBezTo>
                    <a:pt x="8003" y="1576"/>
                    <a:pt x="7971" y="1576"/>
                    <a:pt x="7971" y="1513"/>
                  </a:cubicBezTo>
                  <a:cubicBezTo>
                    <a:pt x="7498" y="536"/>
                    <a:pt x="6837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8" name="Google Shape;12018;p72"/>
          <p:cNvGrpSpPr/>
          <p:nvPr/>
        </p:nvGrpSpPr>
        <p:grpSpPr>
          <a:xfrm>
            <a:off x="4824919" y="1676827"/>
            <a:ext cx="303164" cy="339198"/>
            <a:chOff x="-17903225" y="2060800"/>
            <a:chExt cx="271750" cy="304050"/>
          </a:xfrm>
        </p:grpSpPr>
        <p:sp>
          <p:nvSpPr>
            <p:cNvPr id="12019" name="Google Shape;12019;p72"/>
            <p:cNvSpPr/>
            <p:nvPr/>
          </p:nvSpPr>
          <p:spPr>
            <a:xfrm>
              <a:off x="-17722875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6" y="568"/>
                    <a:pt x="726" y="379"/>
                  </a:cubicBezTo>
                  <a:cubicBezTo>
                    <a:pt x="726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0" name="Google Shape;12020;p72"/>
            <p:cNvSpPr/>
            <p:nvPr/>
          </p:nvSpPr>
          <p:spPr>
            <a:xfrm>
              <a:off x="-17829200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1" name="Google Shape;12021;p72"/>
            <p:cNvSpPr/>
            <p:nvPr/>
          </p:nvSpPr>
          <p:spPr>
            <a:xfrm>
              <a:off x="-17903225" y="2060800"/>
              <a:ext cx="271750" cy="304050"/>
            </a:xfrm>
            <a:custGeom>
              <a:avLst/>
              <a:gdLst/>
              <a:ahLst/>
              <a:cxnLst/>
              <a:rect l="l" t="t" r="r" b="b"/>
              <a:pathLst>
                <a:path w="10870" h="12162" extrusionOk="0">
                  <a:moveTo>
                    <a:pt x="1040" y="694"/>
                  </a:moveTo>
                  <a:cubicBezTo>
                    <a:pt x="1891" y="694"/>
                    <a:pt x="2615" y="1293"/>
                    <a:pt x="2773" y="2112"/>
                  </a:cubicBezTo>
                  <a:cubicBezTo>
                    <a:pt x="2552" y="2364"/>
                    <a:pt x="2332" y="2679"/>
                    <a:pt x="2143" y="2994"/>
                  </a:cubicBezTo>
                  <a:lnTo>
                    <a:pt x="1040" y="694"/>
                  </a:lnTo>
                  <a:close/>
                  <a:moveTo>
                    <a:pt x="9861" y="694"/>
                  </a:moveTo>
                  <a:lnTo>
                    <a:pt x="8727" y="2994"/>
                  </a:lnTo>
                  <a:cubicBezTo>
                    <a:pt x="8507" y="2679"/>
                    <a:pt x="8318" y="2395"/>
                    <a:pt x="8097" y="2112"/>
                  </a:cubicBezTo>
                  <a:cubicBezTo>
                    <a:pt x="8255" y="1293"/>
                    <a:pt x="8979" y="694"/>
                    <a:pt x="9830" y="694"/>
                  </a:cubicBezTo>
                  <a:close/>
                  <a:moveTo>
                    <a:pt x="5451" y="1419"/>
                  </a:moveTo>
                  <a:cubicBezTo>
                    <a:pt x="6144" y="1419"/>
                    <a:pt x="6900" y="1860"/>
                    <a:pt x="7561" y="2584"/>
                  </a:cubicBezTo>
                  <a:lnTo>
                    <a:pt x="6994" y="2994"/>
                  </a:lnTo>
                  <a:cubicBezTo>
                    <a:pt x="6270" y="3466"/>
                    <a:pt x="5829" y="4254"/>
                    <a:pt x="5829" y="5136"/>
                  </a:cubicBezTo>
                  <a:lnTo>
                    <a:pt x="5829" y="6522"/>
                  </a:lnTo>
                  <a:cubicBezTo>
                    <a:pt x="5734" y="6491"/>
                    <a:pt x="5608" y="6491"/>
                    <a:pt x="5482" y="6491"/>
                  </a:cubicBezTo>
                  <a:cubicBezTo>
                    <a:pt x="5356" y="6491"/>
                    <a:pt x="5199" y="6522"/>
                    <a:pt x="5104" y="6554"/>
                  </a:cubicBezTo>
                  <a:lnTo>
                    <a:pt x="5104" y="5199"/>
                  </a:lnTo>
                  <a:cubicBezTo>
                    <a:pt x="5104" y="4317"/>
                    <a:pt x="4663" y="3498"/>
                    <a:pt x="3938" y="3025"/>
                  </a:cubicBezTo>
                  <a:lnTo>
                    <a:pt x="3371" y="2616"/>
                  </a:lnTo>
                  <a:cubicBezTo>
                    <a:pt x="4001" y="1797"/>
                    <a:pt x="4726" y="1419"/>
                    <a:pt x="5451" y="1419"/>
                  </a:cubicBezTo>
                  <a:close/>
                  <a:moveTo>
                    <a:pt x="5451" y="7152"/>
                  </a:moveTo>
                  <a:cubicBezTo>
                    <a:pt x="5608" y="7152"/>
                    <a:pt x="5734" y="7279"/>
                    <a:pt x="5797" y="7405"/>
                  </a:cubicBezTo>
                  <a:lnTo>
                    <a:pt x="5797" y="7562"/>
                  </a:lnTo>
                  <a:cubicBezTo>
                    <a:pt x="5766" y="7625"/>
                    <a:pt x="5608" y="7751"/>
                    <a:pt x="5451" y="7846"/>
                  </a:cubicBezTo>
                  <a:cubicBezTo>
                    <a:pt x="5262" y="7720"/>
                    <a:pt x="5104" y="7594"/>
                    <a:pt x="5104" y="7499"/>
                  </a:cubicBezTo>
                  <a:cubicBezTo>
                    <a:pt x="5104" y="7310"/>
                    <a:pt x="5262" y="7152"/>
                    <a:pt x="5451" y="7152"/>
                  </a:cubicBezTo>
                  <a:close/>
                  <a:moveTo>
                    <a:pt x="2899" y="3151"/>
                  </a:moveTo>
                  <a:lnTo>
                    <a:pt x="3560" y="3561"/>
                  </a:lnTo>
                  <a:cubicBezTo>
                    <a:pt x="4064" y="3907"/>
                    <a:pt x="4379" y="4538"/>
                    <a:pt x="4379" y="5105"/>
                  </a:cubicBezTo>
                  <a:lnTo>
                    <a:pt x="4379" y="7499"/>
                  </a:lnTo>
                  <a:cubicBezTo>
                    <a:pt x="4379" y="7562"/>
                    <a:pt x="4379" y="7625"/>
                    <a:pt x="4411" y="7688"/>
                  </a:cubicBezTo>
                  <a:cubicBezTo>
                    <a:pt x="4505" y="8035"/>
                    <a:pt x="4852" y="8287"/>
                    <a:pt x="5104" y="8413"/>
                  </a:cubicBezTo>
                  <a:lnTo>
                    <a:pt x="5104" y="8948"/>
                  </a:lnTo>
                  <a:lnTo>
                    <a:pt x="5104" y="8980"/>
                  </a:lnTo>
                  <a:cubicBezTo>
                    <a:pt x="5059" y="9813"/>
                    <a:pt x="4353" y="10357"/>
                    <a:pt x="3575" y="10357"/>
                  </a:cubicBezTo>
                  <a:cubicBezTo>
                    <a:pt x="3264" y="10357"/>
                    <a:pt x="2943" y="10271"/>
                    <a:pt x="2647" y="10082"/>
                  </a:cubicBezTo>
                  <a:cubicBezTo>
                    <a:pt x="1859" y="9547"/>
                    <a:pt x="1512" y="8728"/>
                    <a:pt x="1512" y="7499"/>
                  </a:cubicBezTo>
                  <a:cubicBezTo>
                    <a:pt x="1512" y="6144"/>
                    <a:pt x="2017" y="4443"/>
                    <a:pt x="2899" y="3151"/>
                  </a:cubicBezTo>
                  <a:close/>
                  <a:moveTo>
                    <a:pt x="8066" y="3151"/>
                  </a:moveTo>
                  <a:cubicBezTo>
                    <a:pt x="8916" y="4412"/>
                    <a:pt x="9420" y="6144"/>
                    <a:pt x="9420" y="7499"/>
                  </a:cubicBezTo>
                  <a:cubicBezTo>
                    <a:pt x="9389" y="8696"/>
                    <a:pt x="8979" y="9578"/>
                    <a:pt x="8192" y="10082"/>
                  </a:cubicBezTo>
                  <a:cubicBezTo>
                    <a:pt x="7913" y="10271"/>
                    <a:pt x="7599" y="10357"/>
                    <a:pt x="7293" y="10357"/>
                  </a:cubicBezTo>
                  <a:cubicBezTo>
                    <a:pt x="6522" y="10357"/>
                    <a:pt x="5797" y="9813"/>
                    <a:pt x="5797" y="8980"/>
                  </a:cubicBezTo>
                  <a:lnTo>
                    <a:pt x="5797" y="8917"/>
                  </a:lnTo>
                  <a:lnTo>
                    <a:pt x="5797" y="8476"/>
                  </a:lnTo>
                  <a:cubicBezTo>
                    <a:pt x="6175" y="8255"/>
                    <a:pt x="6553" y="7940"/>
                    <a:pt x="6553" y="7499"/>
                  </a:cubicBezTo>
                  <a:lnTo>
                    <a:pt x="6553" y="7310"/>
                  </a:lnTo>
                  <a:lnTo>
                    <a:pt x="6553" y="5105"/>
                  </a:lnTo>
                  <a:cubicBezTo>
                    <a:pt x="6553" y="4475"/>
                    <a:pt x="6868" y="3907"/>
                    <a:pt x="7372" y="3561"/>
                  </a:cubicBezTo>
                  <a:lnTo>
                    <a:pt x="8066" y="3151"/>
                  </a:lnTo>
                  <a:close/>
                  <a:moveTo>
                    <a:pt x="5451" y="10145"/>
                  </a:moveTo>
                  <a:cubicBezTo>
                    <a:pt x="5577" y="10303"/>
                    <a:pt x="5671" y="10429"/>
                    <a:pt x="5797" y="10555"/>
                  </a:cubicBezTo>
                  <a:lnTo>
                    <a:pt x="5797" y="11437"/>
                  </a:lnTo>
                  <a:lnTo>
                    <a:pt x="5104" y="11437"/>
                  </a:lnTo>
                  <a:lnTo>
                    <a:pt x="5104" y="10555"/>
                  </a:lnTo>
                  <a:cubicBezTo>
                    <a:pt x="5199" y="10429"/>
                    <a:pt x="5356" y="10303"/>
                    <a:pt x="5451" y="10145"/>
                  </a:cubicBezTo>
                  <a:close/>
                  <a:moveTo>
                    <a:pt x="441" y="1"/>
                  </a:moveTo>
                  <a:cubicBezTo>
                    <a:pt x="158" y="1"/>
                    <a:pt x="0" y="284"/>
                    <a:pt x="126" y="505"/>
                  </a:cubicBezTo>
                  <a:lnTo>
                    <a:pt x="1733" y="3750"/>
                  </a:lnTo>
                  <a:cubicBezTo>
                    <a:pt x="1166" y="4947"/>
                    <a:pt x="788" y="6302"/>
                    <a:pt x="788" y="7499"/>
                  </a:cubicBezTo>
                  <a:cubicBezTo>
                    <a:pt x="788" y="8917"/>
                    <a:pt x="1260" y="9988"/>
                    <a:pt x="2269" y="10650"/>
                  </a:cubicBezTo>
                  <a:cubicBezTo>
                    <a:pt x="2670" y="10930"/>
                    <a:pt x="3134" y="11071"/>
                    <a:pt x="3598" y="11071"/>
                  </a:cubicBezTo>
                  <a:cubicBezTo>
                    <a:pt x="3863" y="11071"/>
                    <a:pt x="4127" y="11025"/>
                    <a:pt x="4379" y="10933"/>
                  </a:cubicBezTo>
                  <a:lnTo>
                    <a:pt x="4379" y="11815"/>
                  </a:lnTo>
                  <a:cubicBezTo>
                    <a:pt x="4379" y="12004"/>
                    <a:pt x="4537" y="12162"/>
                    <a:pt x="4726" y="12162"/>
                  </a:cubicBezTo>
                  <a:lnTo>
                    <a:pt x="6144" y="12162"/>
                  </a:lnTo>
                  <a:cubicBezTo>
                    <a:pt x="6364" y="12162"/>
                    <a:pt x="6522" y="12004"/>
                    <a:pt x="6522" y="11815"/>
                  </a:cubicBezTo>
                  <a:lnTo>
                    <a:pt x="6522" y="10933"/>
                  </a:lnTo>
                  <a:cubicBezTo>
                    <a:pt x="6774" y="11025"/>
                    <a:pt x="7038" y="11071"/>
                    <a:pt x="7303" y="11071"/>
                  </a:cubicBezTo>
                  <a:cubicBezTo>
                    <a:pt x="7767" y="11071"/>
                    <a:pt x="8232" y="10930"/>
                    <a:pt x="8633" y="10650"/>
                  </a:cubicBezTo>
                  <a:cubicBezTo>
                    <a:pt x="9641" y="9988"/>
                    <a:pt x="10113" y="8917"/>
                    <a:pt x="10113" y="7499"/>
                  </a:cubicBezTo>
                  <a:cubicBezTo>
                    <a:pt x="10113" y="6302"/>
                    <a:pt x="9735" y="4916"/>
                    <a:pt x="9137" y="3750"/>
                  </a:cubicBezTo>
                  <a:lnTo>
                    <a:pt x="10775" y="505"/>
                  </a:lnTo>
                  <a:cubicBezTo>
                    <a:pt x="10869" y="284"/>
                    <a:pt x="10680" y="1"/>
                    <a:pt x="10460" y="1"/>
                  </a:cubicBezTo>
                  <a:lnTo>
                    <a:pt x="9861" y="1"/>
                  </a:lnTo>
                  <a:cubicBezTo>
                    <a:pt x="8853" y="1"/>
                    <a:pt x="7940" y="631"/>
                    <a:pt x="7530" y="1576"/>
                  </a:cubicBezTo>
                  <a:cubicBezTo>
                    <a:pt x="7467" y="1545"/>
                    <a:pt x="7404" y="1450"/>
                    <a:pt x="7341" y="1419"/>
                  </a:cubicBezTo>
                  <a:cubicBezTo>
                    <a:pt x="6742" y="946"/>
                    <a:pt x="6112" y="694"/>
                    <a:pt x="5451" y="694"/>
                  </a:cubicBezTo>
                  <a:cubicBezTo>
                    <a:pt x="4663" y="694"/>
                    <a:pt x="3938" y="1072"/>
                    <a:pt x="3371" y="1576"/>
                  </a:cubicBezTo>
                  <a:cubicBezTo>
                    <a:pt x="2993" y="631"/>
                    <a:pt x="2111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2" name="Google Shape;12022;p72"/>
          <p:cNvGrpSpPr/>
          <p:nvPr/>
        </p:nvGrpSpPr>
        <p:grpSpPr>
          <a:xfrm>
            <a:off x="4806470" y="2097380"/>
            <a:ext cx="340063" cy="339198"/>
            <a:chOff x="-17918975" y="2435725"/>
            <a:chExt cx="304825" cy="304050"/>
          </a:xfrm>
        </p:grpSpPr>
        <p:sp>
          <p:nvSpPr>
            <p:cNvPr id="12023" name="Google Shape;12023;p72"/>
            <p:cNvSpPr/>
            <p:nvPr/>
          </p:nvSpPr>
          <p:spPr>
            <a:xfrm>
              <a:off x="-17918975" y="2435725"/>
              <a:ext cx="304825" cy="304050"/>
            </a:xfrm>
            <a:custGeom>
              <a:avLst/>
              <a:gdLst/>
              <a:ahLst/>
              <a:cxnLst/>
              <a:rect l="l" t="t" r="r" b="b"/>
              <a:pathLst>
                <a:path w="12193" h="12162" extrusionOk="0">
                  <a:moveTo>
                    <a:pt x="1040" y="662"/>
                  </a:moveTo>
                  <a:cubicBezTo>
                    <a:pt x="1229" y="662"/>
                    <a:pt x="1386" y="819"/>
                    <a:pt x="1386" y="1040"/>
                  </a:cubicBezTo>
                  <a:cubicBezTo>
                    <a:pt x="1386" y="1229"/>
                    <a:pt x="1229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19"/>
                    <a:pt x="851" y="662"/>
                    <a:pt x="1040" y="662"/>
                  </a:cubicBezTo>
                  <a:close/>
                  <a:moveTo>
                    <a:pt x="3907" y="662"/>
                  </a:moveTo>
                  <a:cubicBezTo>
                    <a:pt x="4096" y="662"/>
                    <a:pt x="4253" y="819"/>
                    <a:pt x="4253" y="1040"/>
                  </a:cubicBezTo>
                  <a:cubicBezTo>
                    <a:pt x="4253" y="1229"/>
                    <a:pt x="4096" y="1386"/>
                    <a:pt x="3907" y="1386"/>
                  </a:cubicBezTo>
                  <a:cubicBezTo>
                    <a:pt x="3718" y="1386"/>
                    <a:pt x="3560" y="1229"/>
                    <a:pt x="3560" y="1040"/>
                  </a:cubicBezTo>
                  <a:cubicBezTo>
                    <a:pt x="3560" y="819"/>
                    <a:pt x="3718" y="662"/>
                    <a:pt x="3907" y="662"/>
                  </a:cubicBezTo>
                  <a:close/>
                  <a:moveTo>
                    <a:pt x="7828" y="2853"/>
                  </a:moveTo>
                  <a:cubicBezTo>
                    <a:pt x="9848" y="2853"/>
                    <a:pt x="11436" y="4484"/>
                    <a:pt x="11436" y="6427"/>
                  </a:cubicBezTo>
                  <a:lnTo>
                    <a:pt x="11436" y="6774"/>
                  </a:lnTo>
                  <a:cubicBezTo>
                    <a:pt x="11436" y="8538"/>
                    <a:pt x="9987" y="10019"/>
                    <a:pt x="8191" y="10019"/>
                  </a:cubicBezTo>
                  <a:cubicBezTo>
                    <a:pt x="6837" y="10019"/>
                    <a:pt x="5671" y="8916"/>
                    <a:pt x="5671" y="7530"/>
                  </a:cubicBezTo>
                  <a:lnTo>
                    <a:pt x="5671" y="6931"/>
                  </a:lnTo>
                  <a:cubicBezTo>
                    <a:pt x="5671" y="5955"/>
                    <a:pt x="6427" y="5072"/>
                    <a:pt x="7372" y="5041"/>
                  </a:cubicBezTo>
                  <a:cubicBezTo>
                    <a:pt x="7392" y="5040"/>
                    <a:pt x="7413" y="5040"/>
                    <a:pt x="7433" y="5040"/>
                  </a:cubicBezTo>
                  <a:cubicBezTo>
                    <a:pt x="8445" y="5040"/>
                    <a:pt x="9263" y="5817"/>
                    <a:pt x="9263" y="6805"/>
                  </a:cubicBezTo>
                  <a:lnTo>
                    <a:pt x="9263" y="7152"/>
                  </a:lnTo>
                  <a:cubicBezTo>
                    <a:pt x="9263" y="7561"/>
                    <a:pt x="8948" y="7876"/>
                    <a:pt x="8570" y="7876"/>
                  </a:cubicBezTo>
                  <a:cubicBezTo>
                    <a:pt x="8160" y="7876"/>
                    <a:pt x="7845" y="7561"/>
                    <a:pt x="7845" y="7152"/>
                  </a:cubicBezTo>
                  <a:lnTo>
                    <a:pt x="7845" y="6805"/>
                  </a:lnTo>
                  <a:cubicBezTo>
                    <a:pt x="7845" y="6616"/>
                    <a:pt x="7687" y="6459"/>
                    <a:pt x="7498" y="6459"/>
                  </a:cubicBezTo>
                  <a:cubicBezTo>
                    <a:pt x="7309" y="6459"/>
                    <a:pt x="7152" y="6616"/>
                    <a:pt x="7152" y="6805"/>
                  </a:cubicBezTo>
                  <a:lnTo>
                    <a:pt x="7152" y="7152"/>
                  </a:lnTo>
                  <a:cubicBezTo>
                    <a:pt x="7152" y="7939"/>
                    <a:pt x="7782" y="8569"/>
                    <a:pt x="8570" y="8569"/>
                  </a:cubicBezTo>
                  <a:cubicBezTo>
                    <a:pt x="9357" y="8569"/>
                    <a:pt x="9987" y="7939"/>
                    <a:pt x="9987" y="7152"/>
                  </a:cubicBezTo>
                  <a:lnTo>
                    <a:pt x="9987" y="6805"/>
                  </a:lnTo>
                  <a:cubicBezTo>
                    <a:pt x="9987" y="5425"/>
                    <a:pt x="8853" y="4314"/>
                    <a:pt x="7456" y="4314"/>
                  </a:cubicBezTo>
                  <a:cubicBezTo>
                    <a:pt x="7418" y="4314"/>
                    <a:pt x="7379" y="4315"/>
                    <a:pt x="7341" y="4316"/>
                  </a:cubicBezTo>
                  <a:cubicBezTo>
                    <a:pt x="5986" y="4411"/>
                    <a:pt x="4946" y="5577"/>
                    <a:pt x="4946" y="6931"/>
                  </a:cubicBezTo>
                  <a:lnTo>
                    <a:pt x="4946" y="7530"/>
                  </a:lnTo>
                  <a:cubicBezTo>
                    <a:pt x="4946" y="8191"/>
                    <a:pt x="5135" y="8790"/>
                    <a:pt x="5482" y="9294"/>
                  </a:cubicBezTo>
                  <a:lnTo>
                    <a:pt x="5293" y="9294"/>
                  </a:lnTo>
                  <a:cubicBezTo>
                    <a:pt x="4694" y="9294"/>
                    <a:pt x="4222" y="8822"/>
                    <a:pt x="4222" y="8223"/>
                  </a:cubicBezTo>
                  <a:lnTo>
                    <a:pt x="4222" y="6616"/>
                  </a:lnTo>
                  <a:cubicBezTo>
                    <a:pt x="4253" y="4663"/>
                    <a:pt x="5671" y="3025"/>
                    <a:pt x="7498" y="2867"/>
                  </a:cubicBezTo>
                  <a:cubicBezTo>
                    <a:pt x="7609" y="2857"/>
                    <a:pt x="7719" y="2853"/>
                    <a:pt x="7828" y="2853"/>
                  </a:cubicBezTo>
                  <a:close/>
                  <a:moveTo>
                    <a:pt x="2518" y="4236"/>
                  </a:moveTo>
                  <a:cubicBezTo>
                    <a:pt x="3101" y="4236"/>
                    <a:pt x="3592" y="4754"/>
                    <a:pt x="3592" y="5324"/>
                  </a:cubicBezTo>
                  <a:lnTo>
                    <a:pt x="3592" y="8160"/>
                  </a:lnTo>
                  <a:cubicBezTo>
                    <a:pt x="3592" y="9137"/>
                    <a:pt x="4379" y="9924"/>
                    <a:pt x="5356" y="9924"/>
                  </a:cubicBezTo>
                  <a:lnTo>
                    <a:pt x="6207" y="9924"/>
                  </a:lnTo>
                  <a:cubicBezTo>
                    <a:pt x="6742" y="10365"/>
                    <a:pt x="7467" y="10617"/>
                    <a:pt x="8254" y="10617"/>
                  </a:cubicBezTo>
                  <a:cubicBezTo>
                    <a:pt x="9011" y="10617"/>
                    <a:pt x="9704" y="10428"/>
                    <a:pt x="10334" y="10050"/>
                  </a:cubicBezTo>
                  <a:cubicBezTo>
                    <a:pt x="10838" y="10334"/>
                    <a:pt x="11279" y="10838"/>
                    <a:pt x="11405" y="11436"/>
                  </a:cubicBezTo>
                  <a:lnTo>
                    <a:pt x="3907" y="11436"/>
                  </a:lnTo>
                  <a:cubicBezTo>
                    <a:pt x="2521" y="11436"/>
                    <a:pt x="1418" y="10271"/>
                    <a:pt x="1418" y="8916"/>
                  </a:cubicBezTo>
                  <a:lnTo>
                    <a:pt x="1418" y="5388"/>
                  </a:lnTo>
                  <a:cubicBezTo>
                    <a:pt x="1418" y="4852"/>
                    <a:pt x="1827" y="4348"/>
                    <a:pt x="2332" y="4253"/>
                  </a:cubicBezTo>
                  <a:cubicBezTo>
                    <a:pt x="2394" y="4241"/>
                    <a:pt x="2457" y="4236"/>
                    <a:pt x="2518" y="4236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52"/>
                    <a:pt x="504" y="2144"/>
                    <a:pt x="1052" y="2144"/>
                  </a:cubicBezTo>
                  <a:cubicBezTo>
                    <a:pt x="1069" y="2144"/>
                    <a:pt x="1086" y="2143"/>
                    <a:pt x="1103" y="2143"/>
                  </a:cubicBezTo>
                  <a:lnTo>
                    <a:pt x="1733" y="3749"/>
                  </a:lnTo>
                  <a:cubicBezTo>
                    <a:pt x="1103" y="4001"/>
                    <a:pt x="725" y="4694"/>
                    <a:pt x="725" y="5451"/>
                  </a:cubicBezTo>
                  <a:lnTo>
                    <a:pt x="725" y="8948"/>
                  </a:lnTo>
                  <a:cubicBezTo>
                    <a:pt x="725" y="10712"/>
                    <a:pt x="2174" y="12161"/>
                    <a:pt x="3938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4"/>
                  </a:cubicBezTo>
                  <a:cubicBezTo>
                    <a:pt x="12193" y="11279"/>
                    <a:pt x="11972" y="10712"/>
                    <a:pt x="11657" y="10271"/>
                  </a:cubicBezTo>
                  <a:cubicBezTo>
                    <a:pt x="11468" y="10019"/>
                    <a:pt x="11247" y="9798"/>
                    <a:pt x="10964" y="9641"/>
                  </a:cubicBezTo>
                  <a:cubicBezTo>
                    <a:pt x="11657" y="8916"/>
                    <a:pt x="12193" y="7876"/>
                    <a:pt x="12193" y="6774"/>
                  </a:cubicBezTo>
                  <a:lnTo>
                    <a:pt x="12193" y="6427"/>
                  </a:lnTo>
                  <a:cubicBezTo>
                    <a:pt x="12193" y="4080"/>
                    <a:pt x="10259" y="2153"/>
                    <a:pt x="7898" y="2153"/>
                  </a:cubicBezTo>
                  <a:cubicBezTo>
                    <a:pt x="7756" y="2153"/>
                    <a:pt x="7612" y="2160"/>
                    <a:pt x="7467" y="2174"/>
                  </a:cubicBezTo>
                  <a:cubicBezTo>
                    <a:pt x="5986" y="2332"/>
                    <a:pt x="4726" y="3214"/>
                    <a:pt x="4064" y="4537"/>
                  </a:cubicBezTo>
                  <a:cubicBezTo>
                    <a:pt x="3875" y="4190"/>
                    <a:pt x="3592" y="3907"/>
                    <a:pt x="3245" y="3749"/>
                  </a:cubicBezTo>
                  <a:lnTo>
                    <a:pt x="3875" y="2143"/>
                  </a:lnTo>
                  <a:lnTo>
                    <a:pt x="3907" y="2143"/>
                  </a:lnTo>
                  <a:cubicBezTo>
                    <a:pt x="4505" y="2143"/>
                    <a:pt x="4978" y="1670"/>
                    <a:pt x="4978" y="1071"/>
                  </a:cubicBezTo>
                  <a:cubicBezTo>
                    <a:pt x="4978" y="473"/>
                    <a:pt x="4505" y="0"/>
                    <a:pt x="3907" y="0"/>
                  </a:cubicBezTo>
                  <a:cubicBezTo>
                    <a:pt x="3308" y="0"/>
                    <a:pt x="2836" y="473"/>
                    <a:pt x="2836" y="1071"/>
                  </a:cubicBezTo>
                  <a:cubicBezTo>
                    <a:pt x="2836" y="1386"/>
                    <a:pt x="2993" y="1670"/>
                    <a:pt x="3214" y="1859"/>
                  </a:cubicBezTo>
                  <a:lnTo>
                    <a:pt x="2521" y="3592"/>
                  </a:lnTo>
                  <a:lnTo>
                    <a:pt x="2458" y="3592"/>
                  </a:lnTo>
                  <a:lnTo>
                    <a:pt x="1796" y="1859"/>
                  </a:lnTo>
                  <a:cubicBezTo>
                    <a:pt x="2016" y="1670"/>
                    <a:pt x="2142" y="1386"/>
                    <a:pt x="2142" y="1071"/>
                  </a:cubicBezTo>
                  <a:cubicBezTo>
                    <a:pt x="2142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4" name="Google Shape;12024;p72"/>
            <p:cNvSpPr/>
            <p:nvPr/>
          </p:nvSpPr>
          <p:spPr>
            <a:xfrm>
              <a:off x="-17865425" y="256015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5" name="Google Shape;12025;p72"/>
          <p:cNvGrpSpPr/>
          <p:nvPr/>
        </p:nvGrpSpPr>
        <p:grpSpPr>
          <a:xfrm>
            <a:off x="4827109" y="2511993"/>
            <a:ext cx="298786" cy="337441"/>
            <a:chOff x="-17899300" y="2810625"/>
            <a:chExt cx="267825" cy="302475"/>
          </a:xfrm>
        </p:grpSpPr>
        <p:sp>
          <p:nvSpPr>
            <p:cNvPr id="12026" name="Google Shape;12026;p72"/>
            <p:cNvSpPr/>
            <p:nvPr/>
          </p:nvSpPr>
          <p:spPr>
            <a:xfrm>
              <a:off x="-17899300" y="2810625"/>
              <a:ext cx="267825" cy="302475"/>
            </a:xfrm>
            <a:custGeom>
              <a:avLst/>
              <a:gdLst/>
              <a:ahLst/>
              <a:cxnLst/>
              <a:rect l="l" t="t" r="r" b="b"/>
              <a:pathLst>
                <a:path w="10713" h="12099" extrusionOk="0">
                  <a:moveTo>
                    <a:pt x="1009" y="4978"/>
                  </a:moveTo>
                  <a:cubicBezTo>
                    <a:pt x="1482" y="4978"/>
                    <a:pt x="1860" y="5293"/>
                    <a:pt x="2017" y="5671"/>
                  </a:cubicBezTo>
                  <a:lnTo>
                    <a:pt x="1702" y="5671"/>
                  </a:lnTo>
                  <a:cubicBezTo>
                    <a:pt x="1229" y="5671"/>
                    <a:pt x="851" y="5356"/>
                    <a:pt x="694" y="4978"/>
                  </a:cubicBezTo>
                  <a:close/>
                  <a:moveTo>
                    <a:pt x="9862" y="4978"/>
                  </a:moveTo>
                  <a:cubicBezTo>
                    <a:pt x="9704" y="5356"/>
                    <a:pt x="9295" y="5671"/>
                    <a:pt x="8822" y="5671"/>
                  </a:cubicBezTo>
                  <a:lnTo>
                    <a:pt x="8507" y="5671"/>
                  </a:lnTo>
                  <a:cubicBezTo>
                    <a:pt x="8696" y="5262"/>
                    <a:pt x="9074" y="4978"/>
                    <a:pt x="9547" y="4978"/>
                  </a:cubicBezTo>
                  <a:close/>
                  <a:moveTo>
                    <a:pt x="5294" y="7845"/>
                  </a:moveTo>
                  <a:cubicBezTo>
                    <a:pt x="5451" y="7845"/>
                    <a:pt x="5609" y="7971"/>
                    <a:pt x="5640" y="8097"/>
                  </a:cubicBezTo>
                  <a:lnTo>
                    <a:pt x="5294" y="8507"/>
                  </a:lnTo>
                  <a:lnTo>
                    <a:pt x="4947" y="8097"/>
                  </a:lnTo>
                  <a:cubicBezTo>
                    <a:pt x="4979" y="7971"/>
                    <a:pt x="5136" y="7845"/>
                    <a:pt x="5294" y="7845"/>
                  </a:cubicBezTo>
                  <a:close/>
                  <a:moveTo>
                    <a:pt x="5294" y="4254"/>
                  </a:moveTo>
                  <a:cubicBezTo>
                    <a:pt x="6774" y="4254"/>
                    <a:pt x="7783" y="5104"/>
                    <a:pt x="7783" y="6742"/>
                  </a:cubicBezTo>
                  <a:cubicBezTo>
                    <a:pt x="7783" y="7467"/>
                    <a:pt x="7625" y="8192"/>
                    <a:pt x="7310" y="8885"/>
                  </a:cubicBezTo>
                  <a:lnTo>
                    <a:pt x="7310" y="8822"/>
                  </a:lnTo>
                  <a:cubicBezTo>
                    <a:pt x="7152" y="7845"/>
                    <a:pt x="6270" y="7152"/>
                    <a:pt x="5294" y="7152"/>
                  </a:cubicBezTo>
                  <a:cubicBezTo>
                    <a:pt x="4317" y="7152"/>
                    <a:pt x="3435" y="7845"/>
                    <a:pt x="3277" y="8822"/>
                  </a:cubicBezTo>
                  <a:lnTo>
                    <a:pt x="3277" y="8885"/>
                  </a:lnTo>
                  <a:cubicBezTo>
                    <a:pt x="2962" y="8192"/>
                    <a:pt x="2805" y="7467"/>
                    <a:pt x="2805" y="6742"/>
                  </a:cubicBezTo>
                  <a:cubicBezTo>
                    <a:pt x="2805" y="5104"/>
                    <a:pt x="3844" y="4254"/>
                    <a:pt x="5294" y="4254"/>
                  </a:cubicBezTo>
                  <a:close/>
                  <a:moveTo>
                    <a:pt x="4254" y="8412"/>
                  </a:moveTo>
                  <a:cubicBezTo>
                    <a:pt x="4317" y="8444"/>
                    <a:pt x="4254" y="8412"/>
                    <a:pt x="4947" y="9263"/>
                  </a:cubicBezTo>
                  <a:lnTo>
                    <a:pt x="4947" y="9546"/>
                  </a:lnTo>
                  <a:lnTo>
                    <a:pt x="4348" y="10114"/>
                  </a:lnTo>
                  <a:cubicBezTo>
                    <a:pt x="4191" y="10271"/>
                    <a:pt x="4191" y="10492"/>
                    <a:pt x="4348" y="10649"/>
                  </a:cubicBezTo>
                  <a:cubicBezTo>
                    <a:pt x="4427" y="10728"/>
                    <a:pt x="4514" y="10767"/>
                    <a:pt x="4601" y="10767"/>
                  </a:cubicBezTo>
                  <a:cubicBezTo>
                    <a:pt x="4687" y="10767"/>
                    <a:pt x="4774" y="10728"/>
                    <a:pt x="4853" y="10649"/>
                  </a:cubicBezTo>
                  <a:lnTo>
                    <a:pt x="5325" y="10177"/>
                  </a:lnTo>
                  <a:lnTo>
                    <a:pt x="5798" y="10649"/>
                  </a:lnTo>
                  <a:cubicBezTo>
                    <a:pt x="5876" y="10728"/>
                    <a:pt x="5971" y="10767"/>
                    <a:pt x="6065" y="10767"/>
                  </a:cubicBezTo>
                  <a:cubicBezTo>
                    <a:pt x="6160" y="10767"/>
                    <a:pt x="6255" y="10728"/>
                    <a:pt x="6333" y="10649"/>
                  </a:cubicBezTo>
                  <a:cubicBezTo>
                    <a:pt x="6491" y="10492"/>
                    <a:pt x="6491" y="10271"/>
                    <a:pt x="6333" y="10114"/>
                  </a:cubicBezTo>
                  <a:lnTo>
                    <a:pt x="5735" y="9546"/>
                  </a:lnTo>
                  <a:lnTo>
                    <a:pt x="5735" y="9263"/>
                  </a:lnTo>
                  <a:cubicBezTo>
                    <a:pt x="6428" y="8412"/>
                    <a:pt x="6396" y="8444"/>
                    <a:pt x="6396" y="8412"/>
                  </a:cubicBezTo>
                  <a:lnTo>
                    <a:pt x="6396" y="8412"/>
                  </a:lnTo>
                  <a:cubicBezTo>
                    <a:pt x="6522" y="8570"/>
                    <a:pt x="6617" y="8790"/>
                    <a:pt x="6680" y="8979"/>
                  </a:cubicBezTo>
                  <a:lnTo>
                    <a:pt x="6837" y="9893"/>
                  </a:lnTo>
                  <a:cubicBezTo>
                    <a:pt x="6869" y="10681"/>
                    <a:pt x="6270" y="11437"/>
                    <a:pt x="5451" y="11437"/>
                  </a:cubicBezTo>
                  <a:lnTo>
                    <a:pt x="5136" y="11437"/>
                  </a:lnTo>
                  <a:cubicBezTo>
                    <a:pt x="4317" y="11437"/>
                    <a:pt x="3687" y="10681"/>
                    <a:pt x="3844" y="9893"/>
                  </a:cubicBezTo>
                  <a:lnTo>
                    <a:pt x="4002" y="8979"/>
                  </a:lnTo>
                  <a:cubicBezTo>
                    <a:pt x="4033" y="8759"/>
                    <a:pt x="4096" y="8570"/>
                    <a:pt x="4254" y="8412"/>
                  </a:cubicBezTo>
                  <a:close/>
                  <a:moveTo>
                    <a:pt x="1040" y="0"/>
                  </a:moveTo>
                  <a:cubicBezTo>
                    <a:pt x="851" y="0"/>
                    <a:pt x="694" y="158"/>
                    <a:pt x="694" y="379"/>
                  </a:cubicBezTo>
                  <a:lnTo>
                    <a:pt x="694" y="1072"/>
                  </a:lnTo>
                  <a:cubicBezTo>
                    <a:pt x="694" y="1670"/>
                    <a:pt x="1166" y="2143"/>
                    <a:pt x="1734" y="2143"/>
                  </a:cubicBezTo>
                  <a:lnTo>
                    <a:pt x="2112" y="2143"/>
                  </a:lnTo>
                  <a:lnTo>
                    <a:pt x="2112" y="3529"/>
                  </a:lnTo>
                  <a:cubicBezTo>
                    <a:pt x="2112" y="3907"/>
                    <a:pt x="2332" y="4317"/>
                    <a:pt x="2679" y="4474"/>
                  </a:cubicBezTo>
                  <a:lnTo>
                    <a:pt x="2899" y="4537"/>
                  </a:lnTo>
                  <a:cubicBezTo>
                    <a:pt x="2742" y="4695"/>
                    <a:pt x="2616" y="4852"/>
                    <a:pt x="2521" y="5041"/>
                  </a:cubicBezTo>
                  <a:cubicBezTo>
                    <a:pt x="2206" y="4569"/>
                    <a:pt x="1671" y="4254"/>
                    <a:pt x="1072" y="4254"/>
                  </a:cubicBezTo>
                  <a:lnTo>
                    <a:pt x="379" y="4254"/>
                  </a:lnTo>
                  <a:cubicBezTo>
                    <a:pt x="158" y="4254"/>
                    <a:pt x="1" y="4411"/>
                    <a:pt x="1" y="4632"/>
                  </a:cubicBezTo>
                  <a:cubicBezTo>
                    <a:pt x="1" y="5608"/>
                    <a:pt x="788" y="6396"/>
                    <a:pt x="1797" y="6396"/>
                  </a:cubicBezTo>
                  <a:lnTo>
                    <a:pt x="2143" y="6396"/>
                  </a:lnTo>
                  <a:lnTo>
                    <a:pt x="2143" y="6742"/>
                  </a:lnTo>
                  <a:cubicBezTo>
                    <a:pt x="2143" y="7877"/>
                    <a:pt x="2521" y="9105"/>
                    <a:pt x="3151" y="10019"/>
                  </a:cubicBezTo>
                  <a:cubicBezTo>
                    <a:pt x="3120" y="11153"/>
                    <a:pt x="4065" y="12098"/>
                    <a:pt x="5199" y="12098"/>
                  </a:cubicBezTo>
                  <a:lnTo>
                    <a:pt x="5514" y="12098"/>
                  </a:lnTo>
                  <a:cubicBezTo>
                    <a:pt x="6680" y="12098"/>
                    <a:pt x="7625" y="11153"/>
                    <a:pt x="7562" y="10019"/>
                  </a:cubicBezTo>
                  <a:cubicBezTo>
                    <a:pt x="8192" y="9105"/>
                    <a:pt x="8602" y="7845"/>
                    <a:pt x="8602" y="6742"/>
                  </a:cubicBezTo>
                  <a:lnTo>
                    <a:pt x="8602" y="6396"/>
                  </a:lnTo>
                  <a:lnTo>
                    <a:pt x="8948" y="6396"/>
                  </a:lnTo>
                  <a:cubicBezTo>
                    <a:pt x="9925" y="6396"/>
                    <a:pt x="10712" y="5608"/>
                    <a:pt x="10712" y="4632"/>
                  </a:cubicBezTo>
                  <a:cubicBezTo>
                    <a:pt x="10649" y="4411"/>
                    <a:pt x="10492" y="4254"/>
                    <a:pt x="10303" y="4254"/>
                  </a:cubicBezTo>
                  <a:lnTo>
                    <a:pt x="9578" y="4254"/>
                  </a:lnTo>
                  <a:cubicBezTo>
                    <a:pt x="8980" y="4254"/>
                    <a:pt x="8444" y="4569"/>
                    <a:pt x="8129" y="5041"/>
                  </a:cubicBezTo>
                  <a:cubicBezTo>
                    <a:pt x="8003" y="4852"/>
                    <a:pt x="7909" y="4695"/>
                    <a:pt x="7783" y="4537"/>
                  </a:cubicBezTo>
                  <a:lnTo>
                    <a:pt x="7972" y="4474"/>
                  </a:lnTo>
                  <a:cubicBezTo>
                    <a:pt x="8318" y="4254"/>
                    <a:pt x="8570" y="3907"/>
                    <a:pt x="8570" y="3529"/>
                  </a:cubicBezTo>
                  <a:lnTo>
                    <a:pt x="8570" y="2143"/>
                  </a:lnTo>
                  <a:lnTo>
                    <a:pt x="8917" y="2143"/>
                  </a:lnTo>
                  <a:cubicBezTo>
                    <a:pt x="9515" y="2143"/>
                    <a:pt x="9988" y="1670"/>
                    <a:pt x="9988" y="1072"/>
                  </a:cubicBezTo>
                  <a:lnTo>
                    <a:pt x="9988" y="379"/>
                  </a:lnTo>
                  <a:cubicBezTo>
                    <a:pt x="9988" y="158"/>
                    <a:pt x="9830" y="0"/>
                    <a:pt x="9610" y="0"/>
                  </a:cubicBezTo>
                  <a:cubicBezTo>
                    <a:pt x="9421" y="0"/>
                    <a:pt x="9263" y="158"/>
                    <a:pt x="9263" y="379"/>
                  </a:cubicBezTo>
                  <a:lnTo>
                    <a:pt x="9263" y="1072"/>
                  </a:lnTo>
                  <a:cubicBezTo>
                    <a:pt x="9263" y="1261"/>
                    <a:pt x="9106" y="1418"/>
                    <a:pt x="8917" y="1418"/>
                  </a:cubicBezTo>
                  <a:lnTo>
                    <a:pt x="8570" y="1418"/>
                  </a:lnTo>
                  <a:lnTo>
                    <a:pt x="8570" y="1072"/>
                  </a:lnTo>
                  <a:cubicBezTo>
                    <a:pt x="8570" y="883"/>
                    <a:pt x="8413" y="725"/>
                    <a:pt x="8192" y="725"/>
                  </a:cubicBezTo>
                  <a:cubicBezTo>
                    <a:pt x="8003" y="725"/>
                    <a:pt x="7846" y="883"/>
                    <a:pt x="7846" y="1072"/>
                  </a:cubicBezTo>
                  <a:lnTo>
                    <a:pt x="7846" y="2143"/>
                  </a:lnTo>
                  <a:lnTo>
                    <a:pt x="7499" y="2143"/>
                  </a:lnTo>
                  <a:cubicBezTo>
                    <a:pt x="7310" y="2143"/>
                    <a:pt x="7152" y="1985"/>
                    <a:pt x="7152" y="1796"/>
                  </a:cubicBezTo>
                  <a:lnTo>
                    <a:pt x="7152" y="1072"/>
                  </a:lnTo>
                  <a:cubicBezTo>
                    <a:pt x="7152" y="883"/>
                    <a:pt x="6995" y="725"/>
                    <a:pt x="6774" y="725"/>
                  </a:cubicBezTo>
                  <a:cubicBezTo>
                    <a:pt x="6585" y="725"/>
                    <a:pt x="6428" y="883"/>
                    <a:pt x="6428" y="1072"/>
                  </a:cubicBezTo>
                  <a:lnTo>
                    <a:pt x="6428" y="1796"/>
                  </a:lnTo>
                  <a:cubicBezTo>
                    <a:pt x="6428" y="2363"/>
                    <a:pt x="6900" y="2836"/>
                    <a:pt x="7499" y="2836"/>
                  </a:cubicBezTo>
                  <a:lnTo>
                    <a:pt x="7846" y="2836"/>
                  </a:lnTo>
                  <a:lnTo>
                    <a:pt x="7846" y="3498"/>
                  </a:lnTo>
                  <a:cubicBezTo>
                    <a:pt x="7846" y="3624"/>
                    <a:pt x="7783" y="3781"/>
                    <a:pt x="7656" y="3813"/>
                  </a:cubicBezTo>
                  <a:lnTo>
                    <a:pt x="7184" y="4065"/>
                  </a:lnTo>
                  <a:cubicBezTo>
                    <a:pt x="6680" y="3750"/>
                    <a:pt x="6050" y="3592"/>
                    <a:pt x="5325" y="3592"/>
                  </a:cubicBezTo>
                  <a:cubicBezTo>
                    <a:pt x="4632" y="3592"/>
                    <a:pt x="4002" y="3750"/>
                    <a:pt x="3466" y="4065"/>
                  </a:cubicBezTo>
                  <a:lnTo>
                    <a:pt x="2994" y="3813"/>
                  </a:lnTo>
                  <a:cubicBezTo>
                    <a:pt x="2899" y="3750"/>
                    <a:pt x="2805" y="3624"/>
                    <a:pt x="2805" y="3498"/>
                  </a:cubicBezTo>
                  <a:lnTo>
                    <a:pt x="2805" y="2836"/>
                  </a:lnTo>
                  <a:lnTo>
                    <a:pt x="3151" y="2836"/>
                  </a:lnTo>
                  <a:cubicBezTo>
                    <a:pt x="3750" y="2836"/>
                    <a:pt x="4222" y="2363"/>
                    <a:pt x="4222" y="1796"/>
                  </a:cubicBezTo>
                  <a:lnTo>
                    <a:pt x="4222" y="1072"/>
                  </a:lnTo>
                  <a:cubicBezTo>
                    <a:pt x="4222" y="883"/>
                    <a:pt x="4065" y="725"/>
                    <a:pt x="3876" y="725"/>
                  </a:cubicBezTo>
                  <a:cubicBezTo>
                    <a:pt x="3687" y="725"/>
                    <a:pt x="3529" y="883"/>
                    <a:pt x="3529" y="1072"/>
                  </a:cubicBezTo>
                  <a:lnTo>
                    <a:pt x="3529" y="1796"/>
                  </a:lnTo>
                  <a:cubicBezTo>
                    <a:pt x="3529" y="1985"/>
                    <a:pt x="3372" y="2143"/>
                    <a:pt x="3151" y="2143"/>
                  </a:cubicBezTo>
                  <a:lnTo>
                    <a:pt x="2805" y="2143"/>
                  </a:lnTo>
                  <a:lnTo>
                    <a:pt x="2805" y="1072"/>
                  </a:lnTo>
                  <a:cubicBezTo>
                    <a:pt x="2805" y="883"/>
                    <a:pt x="2647" y="725"/>
                    <a:pt x="2458" y="725"/>
                  </a:cubicBezTo>
                  <a:cubicBezTo>
                    <a:pt x="2269" y="725"/>
                    <a:pt x="2112" y="883"/>
                    <a:pt x="2112" y="1072"/>
                  </a:cubicBezTo>
                  <a:lnTo>
                    <a:pt x="2112" y="1418"/>
                  </a:lnTo>
                  <a:lnTo>
                    <a:pt x="1734" y="1418"/>
                  </a:lnTo>
                  <a:cubicBezTo>
                    <a:pt x="1545" y="1418"/>
                    <a:pt x="1387" y="1261"/>
                    <a:pt x="1387" y="1072"/>
                  </a:cubicBezTo>
                  <a:lnTo>
                    <a:pt x="1387" y="379"/>
                  </a:ln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7" name="Google Shape;12027;p72"/>
            <p:cNvSpPr/>
            <p:nvPr/>
          </p:nvSpPr>
          <p:spPr>
            <a:xfrm>
              <a:off x="-17740200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8" name="Google Shape;12028;p72"/>
            <p:cNvSpPr/>
            <p:nvPr/>
          </p:nvSpPr>
          <p:spPr>
            <a:xfrm>
              <a:off x="-17811075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9" name="Google Shape;12029;p72"/>
          <p:cNvGrpSpPr/>
          <p:nvPr/>
        </p:nvGrpSpPr>
        <p:grpSpPr>
          <a:xfrm>
            <a:off x="6899981" y="1687802"/>
            <a:ext cx="339198" cy="317249"/>
            <a:chOff x="-16066500" y="2060800"/>
            <a:chExt cx="304050" cy="284375"/>
          </a:xfrm>
        </p:grpSpPr>
        <p:sp>
          <p:nvSpPr>
            <p:cNvPr id="12030" name="Google Shape;12030;p72"/>
            <p:cNvSpPr/>
            <p:nvPr/>
          </p:nvSpPr>
          <p:spPr>
            <a:xfrm>
              <a:off x="-15978275" y="22033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1" name="Google Shape;12031;p72"/>
            <p:cNvSpPr/>
            <p:nvPr/>
          </p:nvSpPr>
          <p:spPr>
            <a:xfrm>
              <a:off x="-15869575" y="2203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2" name="Google Shape;12032;p72"/>
            <p:cNvSpPr/>
            <p:nvPr/>
          </p:nvSpPr>
          <p:spPr>
            <a:xfrm>
              <a:off x="-15954650" y="2186825"/>
              <a:ext cx="78775" cy="88250"/>
            </a:xfrm>
            <a:custGeom>
              <a:avLst/>
              <a:gdLst/>
              <a:ahLst/>
              <a:cxnLst/>
              <a:rect l="l" t="t" r="r" b="b"/>
              <a:pathLst>
                <a:path w="3151" h="3530" extrusionOk="0">
                  <a:moveTo>
                    <a:pt x="1607" y="662"/>
                  </a:moveTo>
                  <a:cubicBezTo>
                    <a:pt x="1891" y="662"/>
                    <a:pt x="2080" y="820"/>
                    <a:pt x="2174" y="1103"/>
                  </a:cubicBezTo>
                  <a:lnTo>
                    <a:pt x="2458" y="2111"/>
                  </a:lnTo>
                  <a:cubicBezTo>
                    <a:pt x="2489" y="2269"/>
                    <a:pt x="2458" y="2490"/>
                    <a:pt x="2332" y="2584"/>
                  </a:cubicBezTo>
                  <a:cubicBezTo>
                    <a:pt x="2206" y="2710"/>
                    <a:pt x="2048" y="2805"/>
                    <a:pt x="1891" y="2805"/>
                  </a:cubicBezTo>
                  <a:lnTo>
                    <a:pt x="1387" y="2805"/>
                  </a:lnTo>
                  <a:cubicBezTo>
                    <a:pt x="1229" y="2805"/>
                    <a:pt x="1072" y="2710"/>
                    <a:pt x="946" y="2584"/>
                  </a:cubicBezTo>
                  <a:cubicBezTo>
                    <a:pt x="788" y="2458"/>
                    <a:pt x="757" y="2269"/>
                    <a:pt x="788" y="2111"/>
                  </a:cubicBezTo>
                  <a:lnTo>
                    <a:pt x="1072" y="1103"/>
                  </a:lnTo>
                  <a:cubicBezTo>
                    <a:pt x="1135" y="851"/>
                    <a:pt x="1355" y="662"/>
                    <a:pt x="1607" y="662"/>
                  </a:cubicBezTo>
                  <a:close/>
                  <a:moveTo>
                    <a:pt x="1576" y="1"/>
                  </a:moveTo>
                  <a:cubicBezTo>
                    <a:pt x="977" y="1"/>
                    <a:pt x="473" y="379"/>
                    <a:pt x="347" y="946"/>
                  </a:cubicBezTo>
                  <a:lnTo>
                    <a:pt x="95" y="1954"/>
                  </a:lnTo>
                  <a:cubicBezTo>
                    <a:pt x="1" y="2364"/>
                    <a:pt x="95" y="2742"/>
                    <a:pt x="316" y="3057"/>
                  </a:cubicBezTo>
                  <a:cubicBezTo>
                    <a:pt x="599" y="3340"/>
                    <a:pt x="946" y="3529"/>
                    <a:pt x="1355" y="3529"/>
                  </a:cubicBezTo>
                  <a:lnTo>
                    <a:pt x="1859" y="3529"/>
                  </a:lnTo>
                  <a:cubicBezTo>
                    <a:pt x="2237" y="3529"/>
                    <a:pt x="2615" y="3340"/>
                    <a:pt x="2836" y="3057"/>
                  </a:cubicBezTo>
                  <a:cubicBezTo>
                    <a:pt x="3088" y="2742"/>
                    <a:pt x="3151" y="2364"/>
                    <a:pt x="3088" y="1954"/>
                  </a:cubicBezTo>
                  <a:lnTo>
                    <a:pt x="2804" y="946"/>
                  </a:lnTo>
                  <a:cubicBezTo>
                    <a:pt x="2647" y="379"/>
                    <a:pt x="2174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3" name="Google Shape;12033;p72"/>
            <p:cNvSpPr/>
            <p:nvPr/>
          </p:nvSpPr>
          <p:spPr>
            <a:xfrm>
              <a:off x="-16066500" y="2060800"/>
              <a:ext cx="304050" cy="284375"/>
            </a:xfrm>
            <a:custGeom>
              <a:avLst/>
              <a:gdLst/>
              <a:ahLst/>
              <a:cxnLst/>
              <a:rect l="l" t="t" r="r" b="b"/>
              <a:pathLst>
                <a:path w="12162" h="11375" extrusionOk="0">
                  <a:moveTo>
                    <a:pt x="9326" y="694"/>
                  </a:moveTo>
                  <a:cubicBezTo>
                    <a:pt x="10492" y="694"/>
                    <a:pt x="11437" y="1639"/>
                    <a:pt x="11437" y="2836"/>
                  </a:cubicBezTo>
                  <a:cubicBezTo>
                    <a:pt x="11437" y="2962"/>
                    <a:pt x="11437" y="3025"/>
                    <a:pt x="11406" y="3120"/>
                  </a:cubicBezTo>
                  <a:cubicBezTo>
                    <a:pt x="10996" y="2584"/>
                    <a:pt x="10334" y="2269"/>
                    <a:pt x="9673" y="2175"/>
                  </a:cubicBezTo>
                  <a:cubicBezTo>
                    <a:pt x="9649" y="2170"/>
                    <a:pt x="9625" y="2168"/>
                    <a:pt x="9602" y="2168"/>
                  </a:cubicBezTo>
                  <a:cubicBezTo>
                    <a:pt x="9302" y="2168"/>
                    <a:pt x="9153" y="2537"/>
                    <a:pt x="9358" y="2742"/>
                  </a:cubicBezTo>
                  <a:cubicBezTo>
                    <a:pt x="9767" y="3151"/>
                    <a:pt x="9988" y="3687"/>
                    <a:pt x="9988" y="4254"/>
                  </a:cubicBezTo>
                  <a:cubicBezTo>
                    <a:pt x="9988" y="4412"/>
                    <a:pt x="9988" y="4569"/>
                    <a:pt x="9956" y="4727"/>
                  </a:cubicBezTo>
                  <a:cubicBezTo>
                    <a:pt x="9484" y="3844"/>
                    <a:pt x="8759" y="3120"/>
                    <a:pt x="7909" y="2616"/>
                  </a:cubicBezTo>
                  <a:cubicBezTo>
                    <a:pt x="7657" y="2521"/>
                    <a:pt x="7468" y="2395"/>
                    <a:pt x="7247" y="2301"/>
                  </a:cubicBezTo>
                  <a:cubicBezTo>
                    <a:pt x="7468" y="1356"/>
                    <a:pt x="8287" y="694"/>
                    <a:pt x="9326" y="694"/>
                  </a:cubicBezTo>
                  <a:close/>
                  <a:moveTo>
                    <a:pt x="2836" y="757"/>
                  </a:moveTo>
                  <a:cubicBezTo>
                    <a:pt x="3813" y="757"/>
                    <a:pt x="4664" y="1419"/>
                    <a:pt x="4916" y="2364"/>
                  </a:cubicBezTo>
                  <a:cubicBezTo>
                    <a:pt x="3718" y="2742"/>
                    <a:pt x="2773" y="3687"/>
                    <a:pt x="2206" y="4758"/>
                  </a:cubicBezTo>
                  <a:cubicBezTo>
                    <a:pt x="2143" y="4601"/>
                    <a:pt x="2112" y="4443"/>
                    <a:pt x="2112" y="4286"/>
                  </a:cubicBezTo>
                  <a:cubicBezTo>
                    <a:pt x="2112" y="3750"/>
                    <a:pt x="2364" y="3183"/>
                    <a:pt x="2742" y="2773"/>
                  </a:cubicBezTo>
                  <a:cubicBezTo>
                    <a:pt x="2970" y="2574"/>
                    <a:pt x="2811" y="2193"/>
                    <a:pt x="2521" y="2193"/>
                  </a:cubicBezTo>
                  <a:cubicBezTo>
                    <a:pt x="2491" y="2193"/>
                    <a:pt x="2459" y="2197"/>
                    <a:pt x="2427" y="2206"/>
                  </a:cubicBezTo>
                  <a:cubicBezTo>
                    <a:pt x="1765" y="2269"/>
                    <a:pt x="1135" y="2616"/>
                    <a:pt x="694" y="3151"/>
                  </a:cubicBezTo>
                  <a:cubicBezTo>
                    <a:pt x="536" y="1891"/>
                    <a:pt x="1513" y="757"/>
                    <a:pt x="2836" y="757"/>
                  </a:cubicBezTo>
                  <a:close/>
                  <a:moveTo>
                    <a:pt x="6050" y="2836"/>
                  </a:moveTo>
                  <a:cubicBezTo>
                    <a:pt x="8224" y="2836"/>
                    <a:pt x="9988" y="5325"/>
                    <a:pt x="9988" y="7468"/>
                  </a:cubicBezTo>
                  <a:cubicBezTo>
                    <a:pt x="10019" y="9862"/>
                    <a:pt x="7909" y="10713"/>
                    <a:pt x="6050" y="10713"/>
                  </a:cubicBezTo>
                  <a:cubicBezTo>
                    <a:pt x="4254" y="10713"/>
                    <a:pt x="2112" y="9893"/>
                    <a:pt x="2112" y="7468"/>
                  </a:cubicBezTo>
                  <a:cubicBezTo>
                    <a:pt x="2112" y="5325"/>
                    <a:pt x="3876" y="2836"/>
                    <a:pt x="6050" y="2836"/>
                  </a:cubicBezTo>
                  <a:close/>
                  <a:moveTo>
                    <a:pt x="2836" y="1"/>
                  </a:moveTo>
                  <a:cubicBezTo>
                    <a:pt x="1261" y="1"/>
                    <a:pt x="1" y="1293"/>
                    <a:pt x="1" y="2836"/>
                  </a:cubicBezTo>
                  <a:cubicBezTo>
                    <a:pt x="1" y="3246"/>
                    <a:pt x="64" y="3655"/>
                    <a:pt x="253" y="4034"/>
                  </a:cubicBezTo>
                  <a:cubicBezTo>
                    <a:pt x="316" y="4175"/>
                    <a:pt x="450" y="4246"/>
                    <a:pt x="580" y="4246"/>
                  </a:cubicBezTo>
                  <a:cubicBezTo>
                    <a:pt x="710" y="4246"/>
                    <a:pt x="836" y="4175"/>
                    <a:pt x="883" y="4034"/>
                  </a:cubicBezTo>
                  <a:cubicBezTo>
                    <a:pt x="1040" y="3687"/>
                    <a:pt x="1293" y="3403"/>
                    <a:pt x="1608" y="3214"/>
                  </a:cubicBezTo>
                  <a:lnTo>
                    <a:pt x="1608" y="3214"/>
                  </a:lnTo>
                  <a:cubicBezTo>
                    <a:pt x="1482" y="3529"/>
                    <a:pt x="1419" y="3876"/>
                    <a:pt x="1419" y="4254"/>
                  </a:cubicBezTo>
                  <a:cubicBezTo>
                    <a:pt x="1419" y="4727"/>
                    <a:pt x="1513" y="5199"/>
                    <a:pt x="1765" y="5577"/>
                  </a:cubicBezTo>
                  <a:cubicBezTo>
                    <a:pt x="1513" y="6176"/>
                    <a:pt x="1419" y="6806"/>
                    <a:pt x="1419" y="7436"/>
                  </a:cubicBezTo>
                  <a:cubicBezTo>
                    <a:pt x="1419" y="9988"/>
                    <a:pt x="3498" y="11374"/>
                    <a:pt x="6050" y="11374"/>
                  </a:cubicBezTo>
                  <a:cubicBezTo>
                    <a:pt x="8665" y="11374"/>
                    <a:pt x="10713" y="9988"/>
                    <a:pt x="10713" y="7436"/>
                  </a:cubicBezTo>
                  <a:cubicBezTo>
                    <a:pt x="10713" y="6806"/>
                    <a:pt x="10586" y="6176"/>
                    <a:pt x="10334" y="5577"/>
                  </a:cubicBezTo>
                  <a:cubicBezTo>
                    <a:pt x="10586" y="5136"/>
                    <a:pt x="10713" y="4727"/>
                    <a:pt x="10713" y="4254"/>
                  </a:cubicBezTo>
                  <a:cubicBezTo>
                    <a:pt x="10713" y="3876"/>
                    <a:pt x="10618" y="3529"/>
                    <a:pt x="10492" y="3214"/>
                  </a:cubicBezTo>
                  <a:lnTo>
                    <a:pt x="10492" y="3214"/>
                  </a:lnTo>
                  <a:cubicBezTo>
                    <a:pt x="10776" y="3403"/>
                    <a:pt x="11028" y="3687"/>
                    <a:pt x="11217" y="4034"/>
                  </a:cubicBezTo>
                  <a:cubicBezTo>
                    <a:pt x="11280" y="4175"/>
                    <a:pt x="11406" y="4246"/>
                    <a:pt x="11532" y="4246"/>
                  </a:cubicBezTo>
                  <a:cubicBezTo>
                    <a:pt x="11658" y="4246"/>
                    <a:pt x="11784" y="4175"/>
                    <a:pt x="11847" y="4034"/>
                  </a:cubicBezTo>
                  <a:cubicBezTo>
                    <a:pt x="12036" y="3655"/>
                    <a:pt x="12130" y="3246"/>
                    <a:pt x="12130" y="2836"/>
                  </a:cubicBezTo>
                  <a:cubicBezTo>
                    <a:pt x="12162" y="1293"/>
                    <a:pt x="10870" y="1"/>
                    <a:pt x="9295" y="1"/>
                  </a:cubicBezTo>
                  <a:cubicBezTo>
                    <a:pt x="7940" y="1"/>
                    <a:pt x="6837" y="915"/>
                    <a:pt x="6522" y="2175"/>
                  </a:cubicBezTo>
                  <a:cubicBezTo>
                    <a:pt x="6365" y="2112"/>
                    <a:pt x="6207" y="2112"/>
                    <a:pt x="6050" y="2112"/>
                  </a:cubicBezTo>
                  <a:cubicBezTo>
                    <a:pt x="5892" y="2112"/>
                    <a:pt x="5735" y="2112"/>
                    <a:pt x="5577" y="2175"/>
                  </a:cubicBezTo>
                  <a:cubicBezTo>
                    <a:pt x="5262" y="915"/>
                    <a:pt x="412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4" name="Google Shape;12034;p72"/>
            <p:cNvSpPr/>
            <p:nvPr/>
          </p:nvSpPr>
          <p:spPr>
            <a:xfrm>
              <a:off x="-15960175" y="2287225"/>
              <a:ext cx="91400" cy="24075"/>
            </a:xfrm>
            <a:custGeom>
              <a:avLst/>
              <a:gdLst/>
              <a:ahLst/>
              <a:cxnLst/>
              <a:rect l="l" t="t" r="r" b="b"/>
              <a:pathLst>
                <a:path w="3656" h="963" extrusionOk="0">
                  <a:moveTo>
                    <a:pt x="437" y="1"/>
                  </a:moveTo>
                  <a:cubicBezTo>
                    <a:pt x="284" y="1"/>
                    <a:pt x="142" y="114"/>
                    <a:pt x="64" y="269"/>
                  </a:cubicBezTo>
                  <a:cubicBezTo>
                    <a:pt x="1" y="458"/>
                    <a:pt x="96" y="647"/>
                    <a:pt x="316" y="742"/>
                  </a:cubicBezTo>
                  <a:cubicBezTo>
                    <a:pt x="852" y="931"/>
                    <a:pt x="1450" y="962"/>
                    <a:pt x="1828" y="962"/>
                  </a:cubicBezTo>
                  <a:cubicBezTo>
                    <a:pt x="2238" y="962"/>
                    <a:pt x="2836" y="931"/>
                    <a:pt x="3372" y="742"/>
                  </a:cubicBezTo>
                  <a:cubicBezTo>
                    <a:pt x="3593" y="647"/>
                    <a:pt x="3656" y="458"/>
                    <a:pt x="3624" y="269"/>
                  </a:cubicBezTo>
                  <a:cubicBezTo>
                    <a:pt x="3546" y="114"/>
                    <a:pt x="3383" y="1"/>
                    <a:pt x="3240" y="1"/>
                  </a:cubicBezTo>
                  <a:cubicBezTo>
                    <a:pt x="3209" y="1"/>
                    <a:pt x="3179" y="6"/>
                    <a:pt x="3151" y="17"/>
                  </a:cubicBezTo>
                  <a:cubicBezTo>
                    <a:pt x="2679" y="206"/>
                    <a:pt x="2143" y="238"/>
                    <a:pt x="1828" y="238"/>
                  </a:cubicBezTo>
                  <a:cubicBezTo>
                    <a:pt x="1482" y="238"/>
                    <a:pt x="1009" y="206"/>
                    <a:pt x="537" y="17"/>
                  </a:cubicBezTo>
                  <a:cubicBezTo>
                    <a:pt x="503" y="6"/>
                    <a:pt x="470" y="1"/>
                    <a:pt x="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35" name="Google Shape;12035;p72"/>
          <p:cNvSpPr/>
          <p:nvPr/>
        </p:nvSpPr>
        <p:spPr>
          <a:xfrm>
            <a:off x="6898616" y="2096618"/>
            <a:ext cx="340955" cy="340927"/>
          </a:xfrm>
          <a:custGeom>
            <a:avLst/>
            <a:gdLst/>
            <a:ahLst/>
            <a:cxnLst/>
            <a:rect l="l" t="t" r="r" b="b"/>
            <a:pathLst>
              <a:path w="12225" h="12224" extrusionOk="0">
                <a:moveTo>
                  <a:pt x="6522" y="1638"/>
                </a:moveTo>
                <a:lnTo>
                  <a:pt x="9074" y="2678"/>
                </a:lnTo>
                <a:lnTo>
                  <a:pt x="8507" y="3245"/>
                </a:lnTo>
                <a:lnTo>
                  <a:pt x="6522" y="2426"/>
                </a:lnTo>
                <a:lnTo>
                  <a:pt x="6522" y="1638"/>
                </a:lnTo>
                <a:close/>
                <a:moveTo>
                  <a:pt x="5766" y="1670"/>
                </a:moveTo>
                <a:lnTo>
                  <a:pt x="5766" y="2457"/>
                </a:lnTo>
                <a:lnTo>
                  <a:pt x="3750" y="3277"/>
                </a:lnTo>
                <a:lnTo>
                  <a:pt x="3214" y="2741"/>
                </a:lnTo>
                <a:lnTo>
                  <a:pt x="5766" y="1670"/>
                </a:lnTo>
                <a:close/>
                <a:moveTo>
                  <a:pt x="5766" y="3214"/>
                </a:moveTo>
                <a:lnTo>
                  <a:pt x="5766" y="4001"/>
                </a:lnTo>
                <a:lnTo>
                  <a:pt x="4821" y="4348"/>
                </a:lnTo>
                <a:lnTo>
                  <a:pt x="4254" y="3781"/>
                </a:lnTo>
                <a:lnTo>
                  <a:pt x="5766" y="3214"/>
                </a:lnTo>
                <a:close/>
                <a:moveTo>
                  <a:pt x="6459" y="3214"/>
                </a:moveTo>
                <a:lnTo>
                  <a:pt x="7972" y="3781"/>
                </a:lnTo>
                <a:lnTo>
                  <a:pt x="7404" y="4348"/>
                </a:lnTo>
                <a:lnTo>
                  <a:pt x="6459" y="4001"/>
                </a:lnTo>
                <a:lnTo>
                  <a:pt x="6459" y="3214"/>
                </a:lnTo>
                <a:close/>
                <a:moveTo>
                  <a:pt x="5766" y="4726"/>
                </a:moveTo>
                <a:lnTo>
                  <a:pt x="5766" y="5293"/>
                </a:lnTo>
                <a:lnTo>
                  <a:pt x="5357" y="4883"/>
                </a:lnTo>
                <a:lnTo>
                  <a:pt x="5766" y="4726"/>
                </a:lnTo>
                <a:close/>
                <a:moveTo>
                  <a:pt x="6459" y="4726"/>
                </a:moveTo>
                <a:lnTo>
                  <a:pt x="6869" y="4883"/>
                </a:lnTo>
                <a:lnTo>
                  <a:pt x="6459" y="5293"/>
                </a:lnTo>
                <a:lnTo>
                  <a:pt x="6459" y="4726"/>
                </a:lnTo>
                <a:close/>
                <a:moveTo>
                  <a:pt x="2679" y="3214"/>
                </a:moveTo>
                <a:lnTo>
                  <a:pt x="3246" y="3749"/>
                </a:lnTo>
                <a:lnTo>
                  <a:pt x="2427" y="5765"/>
                </a:lnTo>
                <a:lnTo>
                  <a:pt x="1639" y="5765"/>
                </a:lnTo>
                <a:lnTo>
                  <a:pt x="2679" y="3214"/>
                </a:lnTo>
                <a:close/>
                <a:moveTo>
                  <a:pt x="4853" y="5356"/>
                </a:moveTo>
                <a:lnTo>
                  <a:pt x="5262" y="5765"/>
                </a:lnTo>
                <a:lnTo>
                  <a:pt x="4695" y="5765"/>
                </a:lnTo>
                <a:lnTo>
                  <a:pt x="4853" y="5356"/>
                </a:lnTo>
                <a:close/>
                <a:moveTo>
                  <a:pt x="7373" y="5356"/>
                </a:moveTo>
                <a:lnTo>
                  <a:pt x="7531" y="5765"/>
                </a:lnTo>
                <a:lnTo>
                  <a:pt x="6995" y="5765"/>
                </a:lnTo>
                <a:lnTo>
                  <a:pt x="7373" y="5356"/>
                </a:lnTo>
                <a:close/>
                <a:moveTo>
                  <a:pt x="8476" y="4253"/>
                </a:moveTo>
                <a:lnTo>
                  <a:pt x="9074" y="5765"/>
                </a:lnTo>
                <a:lnTo>
                  <a:pt x="8287" y="5765"/>
                </a:lnTo>
                <a:lnTo>
                  <a:pt x="7940" y="4820"/>
                </a:lnTo>
                <a:lnTo>
                  <a:pt x="8476" y="4253"/>
                </a:lnTo>
                <a:close/>
                <a:moveTo>
                  <a:pt x="9547" y="3214"/>
                </a:moveTo>
                <a:lnTo>
                  <a:pt x="10618" y="5765"/>
                </a:lnTo>
                <a:lnTo>
                  <a:pt x="9830" y="5765"/>
                </a:lnTo>
                <a:lnTo>
                  <a:pt x="8980" y="3749"/>
                </a:lnTo>
                <a:lnTo>
                  <a:pt x="9547" y="3214"/>
                </a:lnTo>
                <a:close/>
                <a:moveTo>
                  <a:pt x="3781" y="4316"/>
                </a:moveTo>
                <a:lnTo>
                  <a:pt x="4348" y="4852"/>
                </a:lnTo>
                <a:lnTo>
                  <a:pt x="4002" y="5797"/>
                </a:lnTo>
                <a:lnTo>
                  <a:pt x="3214" y="5797"/>
                </a:lnTo>
                <a:lnTo>
                  <a:pt x="3781" y="4316"/>
                </a:lnTo>
                <a:close/>
                <a:moveTo>
                  <a:pt x="5262" y="6522"/>
                </a:moveTo>
                <a:lnTo>
                  <a:pt x="4853" y="6900"/>
                </a:lnTo>
                <a:lnTo>
                  <a:pt x="4695" y="6522"/>
                </a:lnTo>
                <a:close/>
                <a:moveTo>
                  <a:pt x="7531" y="6522"/>
                </a:moveTo>
                <a:lnTo>
                  <a:pt x="7373" y="6900"/>
                </a:lnTo>
                <a:lnTo>
                  <a:pt x="6995" y="6522"/>
                </a:lnTo>
                <a:close/>
                <a:moveTo>
                  <a:pt x="5766" y="6994"/>
                </a:moveTo>
                <a:lnTo>
                  <a:pt x="5766" y="7530"/>
                </a:lnTo>
                <a:lnTo>
                  <a:pt x="5357" y="7372"/>
                </a:lnTo>
                <a:lnTo>
                  <a:pt x="5766" y="6994"/>
                </a:lnTo>
                <a:close/>
                <a:moveTo>
                  <a:pt x="6459" y="6994"/>
                </a:moveTo>
                <a:lnTo>
                  <a:pt x="6869" y="7372"/>
                </a:lnTo>
                <a:lnTo>
                  <a:pt x="6459" y="7530"/>
                </a:lnTo>
                <a:lnTo>
                  <a:pt x="6459" y="6994"/>
                </a:lnTo>
                <a:close/>
                <a:moveTo>
                  <a:pt x="9074" y="6459"/>
                </a:moveTo>
                <a:lnTo>
                  <a:pt x="8476" y="7971"/>
                </a:lnTo>
                <a:lnTo>
                  <a:pt x="7940" y="7404"/>
                </a:lnTo>
                <a:lnTo>
                  <a:pt x="8287" y="6459"/>
                </a:lnTo>
                <a:close/>
                <a:moveTo>
                  <a:pt x="3939" y="6522"/>
                </a:moveTo>
                <a:lnTo>
                  <a:pt x="4317" y="7467"/>
                </a:lnTo>
                <a:lnTo>
                  <a:pt x="3750" y="8002"/>
                </a:lnTo>
                <a:lnTo>
                  <a:pt x="3151" y="6522"/>
                </a:lnTo>
                <a:close/>
                <a:moveTo>
                  <a:pt x="2458" y="6522"/>
                </a:moveTo>
                <a:lnTo>
                  <a:pt x="3277" y="8506"/>
                </a:lnTo>
                <a:lnTo>
                  <a:pt x="2742" y="9073"/>
                </a:lnTo>
                <a:lnTo>
                  <a:pt x="1671" y="6522"/>
                </a:lnTo>
                <a:close/>
                <a:moveTo>
                  <a:pt x="4853" y="7939"/>
                </a:moveTo>
                <a:lnTo>
                  <a:pt x="5798" y="8286"/>
                </a:lnTo>
                <a:lnTo>
                  <a:pt x="5798" y="9073"/>
                </a:lnTo>
                <a:lnTo>
                  <a:pt x="4317" y="8475"/>
                </a:lnTo>
                <a:lnTo>
                  <a:pt x="4853" y="7939"/>
                </a:lnTo>
                <a:close/>
                <a:moveTo>
                  <a:pt x="7404" y="7939"/>
                </a:moveTo>
                <a:lnTo>
                  <a:pt x="7972" y="8475"/>
                </a:lnTo>
                <a:lnTo>
                  <a:pt x="6491" y="9073"/>
                </a:lnTo>
                <a:lnTo>
                  <a:pt x="6491" y="8286"/>
                </a:lnTo>
                <a:lnTo>
                  <a:pt x="6459" y="8286"/>
                </a:lnTo>
                <a:lnTo>
                  <a:pt x="7404" y="7939"/>
                </a:lnTo>
                <a:close/>
                <a:moveTo>
                  <a:pt x="10649" y="6522"/>
                </a:moveTo>
                <a:lnTo>
                  <a:pt x="9578" y="9073"/>
                </a:lnTo>
                <a:lnTo>
                  <a:pt x="9043" y="8506"/>
                </a:lnTo>
                <a:lnTo>
                  <a:pt x="9862" y="6522"/>
                </a:lnTo>
                <a:close/>
                <a:moveTo>
                  <a:pt x="8476" y="8979"/>
                </a:moveTo>
                <a:lnTo>
                  <a:pt x="9043" y="9546"/>
                </a:lnTo>
                <a:lnTo>
                  <a:pt x="6459" y="10617"/>
                </a:lnTo>
                <a:lnTo>
                  <a:pt x="6459" y="9830"/>
                </a:lnTo>
                <a:lnTo>
                  <a:pt x="8476" y="8979"/>
                </a:lnTo>
                <a:close/>
                <a:moveTo>
                  <a:pt x="3750" y="9042"/>
                </a:moveTo>
                <a:lnTo>
                  <a:pt x="5766" y="9861"/>
                </a:lnTo>
                <a:lnTo>
                  <a:pt x="5766" y="10649"/>
                </a:lnTo>
                <a:lnTo>
                  <a:pt x="3214" y="9578"/>
                </a:lnTo>
                <a:lnTo>
                  <a:pt x="3750" y="9042"/>
                </a:lnTo>
                <a:close/>
                <a:moveTo>
                  <a:pt x="6113" y="0"/>
                </a:moveTo>
                <a:cubicBezTo>
                  <a:pt x="5924" y="0"/>
                  <a:pt x="5766" y="158"/>
                  <a:pt x="5766" y="347"/>
                </a:cubicBezTo>
                <a:lnTo>
                  <a:pt x="5766" y="882"/>
                </a:lnTo>
                <a:lnTo>
                  <a:pt x="2647" y="2142"/>
                </a:lnTo>
                <a:lnTo>
                  <a:pt x="2332" y="1827"/>
                </a:lnTo>
                <a:cubicBezTo>
                  <a:pt x="2253" y="1749"/>
                  <a:pt x="2167" y="1709"/>
                  <a:pt x="2080" y="1709"/>
                </a:cubicBezTo>
                <a:cubicBezTo>
                  <a:pt x="1994" y="1709"/>
                  <a:pt x="1907" y="1749"/>
                  <a:pt x="1828" y="1827"/>
                </a:cubicBezTo>
                <a:cubicBezTo>
                  <a:pt x="1671" y="1985"/>
                  <a:pt x="1671" y="2174"/>
                  <a:pt x="1828" y="2331"/>
                </a:cubicBezTo>
                <a:lnTo>
                  <a:pt x="2143" y="2647"/>
                </a:lnTo>
                <a:lnTo>
                  <a:pt x="883" y="5765"/>
                </a:lnTo>
                <a:lnTo>
                  <a:pt x="379" y="5765"/>
                </a:lnTo>
                <a:cubicBezTo>
                  <a:pt x="158" y="5765"/>
                  <a:pt x="1" y="5923"/>
                  <a:pt x="1" y="6112"/>
                </a:cubicBezTo>
                <a:cubicBezTo>
                  <a:pt x="1" y="6301"/>
                  <a:pt x="158" y="6459"/>
                  <a:pt x="379" y="6459"/>
                </a:cubicBezTo>
                <a:lnTo>
                  <a:pt x="883" y="6459"/>
                </a:lnTo>
                <a:lnTo>
                  <a:pt x="2143" y="9578"/>
                </a:lnTo>
                <a:lnTo>
                  <a:pt x="1828" y="9893"/>
                </a:lnTo>
                <a:cubicBezTo>
                  <a:pt x="1671" y="10050"/>
                  <a:pt x="1671" y="10239"/>
                  <a:pt x="1828" y="10397"/>
                </a:cubicBezTo>
                <a:cubicBezTo>
                  <a:pt x="1907" y="10475"/>
                  <a:pt x="1994" y="10515"/>
                  <a:pt x="2080" y="10515"/>
                </a:cubicBezTo>
                <a:cubicBezTo>
                  <a:pt x="2167" y="10515"/>
                  <a:pt x="2253" y="10475"/>
                  <a:pt x="2332" y="10397"/>
                </a:cubicBezTo>
                <a:lnTo>
                  <a:pt x="2647" y="10082"/>
                </a:lnTo>
                <a:lnTo>
                  <a:pt x="5766" y="11342"/>
                </a:lnTo>
                <a:lnTo>
                  <a:pt x="5766" y="11877"/>
                </a:lnTo>
                <a:cubicBezTo>
                  <a:pt x="5766" y="12066"/>
                  <a:pt x="5924" y="12224"/>
                  <a:pt x="6113" y="12224"/>
                </a:cubicBezTo>
                <a:cubicBezTo>
                  <a:pt x="6302" y="12224"/>
                  <a:pt x="6459" y="12066"/>
                  <a:pt x="6459" y="11877"/>
                </a:cubicBezTo>
                <a:lnTo>
                  <a:pt x="6459" y="11405"/>
                </a:lnTo>
                <a:lnTo>
                  <a:pt x="9578" y="10145"/>
                </a:lnTo>
                <a:lnTo>
                  <a:pt x="9893" y="10460"/>
                </a:lnTo>
                <a:cubicBezTo>
                  <a:pt x="9972" y="10538"/>
                  <a:pt x="10067" y="10578"/>
                  <a:pt x="10157" y="10578"/>
                </a:cubicBezTo>
                <a:cubicBezTo>
                  <a:pt x="10248" y="10578"/>
                  <a:pt x="10334" y="10538"/>
                  <a:pt x="10397" y="10460"/>
                </a:cubicBezTo>
                <a:cubicBezTo>
                  <a:pt x="10555" y="10302"/>
                  <a:pt x="10555" y="10082"/>
                  <a:pt x="10397" y="9924"/>
                </a:cubicBezTo>
                <a:lnTo>
                  <a:pt x="10082" y="9609"/>
                </a:lnTo>
                <a:lnTo>
                  <a:pt x="11343" y="6522"/>
                </a:lnTo>
                <a:lnTo>
                  <a:pt x="11878" y="6522"/>
                </a:lnTo>
                <a:cubicBezTo>
                  <a:pt x="12067" y="6522"/>
                  <a:pt x="12225" y="6364"/>
                  <a:pt x="12225" y="6144"/>
                </a:cubicBezTo>
                <a:cubicBezTo>
                  <a:pt x="12225" y="5955"/>
                  <a:pt x="12067" y="5765"/>
                  <a:pt x="11878" y="5765"/>
                </a:cubicBezTo>
                <a:lnTo>
                  <a:pt x="11343" y="5765"/>
                </a:lnTo>
                <a:lnTo>
                  <a:pt x="10082" y="2647"/>
                </a:lnTo>
                <a:lnTo>
                  <a:pt x="10397" y="2331"/>
                </a:lnTo>
                <a:cubicBezTo>
                  <a:pt x="10555" y="2174"/>
                  <a:pt x="10555" y="1985"/>
                  <a:pt x="10397" y="1827"/>
                </a:cubicBezTo>
                <a:cubicBezTo>
                  <a:pt x="10319" y="1749"/>
                  <a:pt x="10232" y="1709"/>
                  <a:pt x="10145" y="1709"/>
                </a:cubicBezTo>
                <a:cubicBezTo>
                  <a:pt x="10059" y="1709"/>
                  <a:pt x="9972" y="1749"/>
                  <a:pt x="9893" y="1827"/>
                </a:cubicBezTo>
                <a:lnTo>
                  <a:pt x="9578" y="2142"/>
                </a:lnTo>
                <a:lnTo>
                  <a:pt x="6459" y="882"/>
                </a:lnTo>
                <a:lnTo>
                  <a:pt x="6459" y="347"/>
                </a:lnTo>
                <a:cubicBezTo>
                  <a:pt x="6459" y="158"/>
                  <a:pt x="6302" y="0"/>
                  <a:pt x="611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6" name="Google Shape;12036;p72"/>
          <p:cNvSpPr/>
          <p:nvPr/>
        </p:nvSpPr>
        <p:spPr>
          <a:xfrm>
            <a:off x="6928487" y="2510465"/>
            <a:ext cx="281215" cy="340732"/>
          </a:xfrm>
          <a:custGeom>
            <a:avLst/>
            <a:gdLst/>
            <a:ahLst/>
            <a:cxnLst/>
            <a:rect l="l" t="t" r="r" b="b"/>
            <a:pathLst>
              <a:path w="10083" h="12217" extrusionOk="0">
                <a:moveTo>
                  <a:pt x="5356" y="1001"/>
                </a:moveTo>
                <a:cubicBezTo>
                  <a:pt x="5577" y="1316"/>
                  <a:pt x="5734" y="1694"/>
                  <a:pt x="5734" y="2104"/>
                </a:cubicBezTo>
                <a:cubicBezTo>
                  <a:pt x="5734" y="2135"/>
                  <a:pt x="5734" y="2198"/>
                  <a:pt x="5766" y="2261"/>
                </a:cubicBezTo>
                <a:cubicBezTo>
                  <a:pt x="5624" y="2230"/>
                  <a:pt x="5498" y="2214"/>
                  <a:pt x="5372" y="2214"/>
                </a:cubicBezTo>
                <a:cubicBezTo>
                  <a:pt x="5246" y="2214"/>
                  <a:pt x="5120" y="2230"/>
                  <a:pt x="4978" y="2261"/>
                </a:cubicBezTo>
                <a:cubicBezTo>
                  <a:pt x="5010" y="2198"/>
                  <a:pt x="5010" y="2135"/>
                  <a:pt x="5010" y="2104"/>
                </a:cubicBezTo>
                <a:cubicBezTo>
                  <a:pt x="5041" y="1663"/>
                  <a:pt x="5167" y="1316"/>
                  <a:pt x="5356" y="1001"/>
                </a:cubicBezTo>
                <a:close/>
                <a:moveTo>
                  <a:pt x="3529" y="1474"/>
                </a:moveTo>
                <a:cubicBezTo>
                  <a:pt x="3876" y="1631"/>
                  <a:pt x="4159" y="1883"/>
                  <a:pt x="4380" y="2261"/>
                </a:cubicBezTo>
                <a:lnTo>
                  <a:pt x="4506" y="2356"/>
                </a:lnTo>
                <a:cubicBezTo>
                  <a:pt x="4254" y="2450"/>
                  <a:pt x="4033" y="2608"/>
                  <a:pt x="3844" y="2765"/>
                </a:cubicBezTo>
                <a:cubicBezTo>
                  <a:pt x="3844" y="2734"/>
                  <a:pt x="3844" y="2639"/>
                  <a:pt x="3781" y="2608"/>
                </a:cubicBezTo>
                <a:cubicBezTo>
                  <a:pt x="3592" y="2261"/>
                  <a:pt x="3529" y="1852"/>
                  <a:pt x="3529" y="1474"/>
                </a:cubicBezTo>
                <a:close/>
                <a:moveTo>
                  <a:pt x="7247" y="1474"/>
                </a:moveTo>
                <a:lnTo>
                  <a:pt x="7247" y="1474"/>
                </a:lnTo>
                <a:cubicBezTo>
                  <a:pt x="7310" y="1852"/>
                  <a:pt x="7215" y="2261"/>
                  <a:pt x="7026" y="2608"/>
                </a:cubicBezTo>
                <a:cubicBezTo>
                  <a:pt x="6995" y="2639"/>
                  <a:pt x="6995" y="2734"/>
                  <a:pt x="6995" y="2765"/>
                </a:cubicBezTo>
                <a:cubicBezTo>
                  <a:pt x="6806" y="2608"/>
                  <a:pt x="6554" y="2450"/>
                  <a:pt x="6301" y="2356"/>
                </a:cubicBezTo>
                <a:cubicBezTo>
                  <a:pt x="6301" y="2324"/>
                  <a:pt x="6364" y="2293"/>
                  <a:pt x="6396" y="2261"/>
                </a:cubicBezTo>
                <a:cubicBezTo>
                  <a:pt x="6585" y="1883"/>
                  <a:pt x="6900" y="1663"/>
                  <a:pt x="7247" y="1474"/>
                </a:cubicBezTo>
                <a:close/>
                <a:moveTo>
                  <a:pt x="2143" y="2797"/>
                </a:moveTo>
                <a:cubicBezTo>
                  <a:pt x="2521" y="2797"/>
                  <a:pt x="2930" y="2891"/>
                  <a:pt x="3277" y="3080"/>
                </a:cubicBezTo>
                <a:cubicBezTo>
                  <a:pt x="3309" y="3112"/>
                  <a:pt x="3403" y="3112"/>
                  <a:pt x="3435" y="3112"/>
                </a:cubicBezTo>
                <a:cubicBezTo>
                  <a:pt x="3277" y="3301"/>
                  <a:pt x="3119" y="3553"/>
                  <a:pt x="3056" y="3773"/>
                </a:cubicBezTo>
                <a:lnTo>
                  <a:pt x="2930" y="3647"/>
                </a:lnTo>
                <a:cubicBezTo>
                  <a:pt x="2584" y="3458"/>
                  <a:pt x="2332" y="3143"/>
                  <a:pt x="2143" y="2797"/>
                </a:cubicBezTo>
                <a:close/>
                <a:moveTo>
                  <a:pt x="8487" y="2822"/>
                </a:moveTo>
                <a:cubicBezTo>
                  <a:pt x="8536" y="2822"/>
                  <a:pt x="8585" y="2824"/>
                  <a:pt x="8633" y="2828"/>
                </a:cubicBezTo>
                <a:cubicBezTo>
                  <a:pt x="8475" y="3206"/>
                  <a:pt x="8192" y="3458"/>
                  <a:pt x="7845" y="3710"/>
                </a:cubicBezTo>
                <a:lnTo>
                  <a:pt x="7719" y="3836"/>
                </a:lnTo>
                <a:cubicBezTo>
                  <a:pt x="7656" y="3584"/>
                  <a:pt x="7499" y="3364"/>
                  <a:pt x="7341" y="3143"/>
                </a:cubicBezTo>
                <a:cubicBezTo>
                  <a:pt x="7373" y="3112"/>
                  <a:pt x="7404" y="3112"/>
                  <a:pt x="7499" y="3080"/>
                </a:cubicBezTo>
                <a:cubicBezTo>
                  <a:pt x="7801" y="2915"/>
                  <a:pt x="8152" y="2822"/>
                  <a:pt x="8487" y="2822"/>
                </a:cubicBezTo>
                <a:close/>
                <a:moveTo>
                  <a:pt x="2930" y="4309"/>
                </a:moveTo>
                <a:lnTo>
                  <a:pt x="2930" y="4309"/>
                </a:lnTo>
                <a:cubicBezTo>
                  <a:pt x="2899" y="4561"/>
                  <a:pt x="2899" y="4813"/>
                  <a:pt x="2930" y="5097"/>
                </a:cubicBezTo>
                <a:cubicBezTo>
                  <a:pt x="2899" y="5034"/>
                  <a:pt x="2804" y="5034"/>
                  <a:pt x="2773" y="5034"/>
                </a:cubicBezTo>
                <a:cubicBezTo>
                  <a:pt x="2363" y="5034"/>
                  <a:pt x="1985" y="4939"/>
                  <a:pt x="1670" y="4687"/>
                </a:cubicBezTo>
                <a:cubicBezTo>
                  <a:pt x="1985" y="4498"/>
                  <a:pt x="2363" y="4341"/>
                  <a:pt x="2773" y="4341"/>
                </a:cubicBezTo>
                <a:cubicBezTo>
                  <a:pt x="2804" y="4341"/>
                  <a:pt x="2899" y="4341"/>
                  <a:pt x="2930" y="4309"/>
                </a:cubicBezTo>
                <a:close/>
                <a:moveTo>
                  <a:pt x="7845" y="4309"/>
                </a:moveTo>
                <a:cubicBezTo>
                  <a:pt x="7877" y="4341"/>
                  <a:pt x="7971" y="4341"/>
                  <a:pt x="8003" y="4341"/>
                </a:cubicBezTo>
                <a:cubicBezTo>
                  <a:pt x="8412" y="4372"/>
                  <a:pt x="8790" y="4498"/>
                  <a:pt x="9105" y="4687"/>
                </a:cubicBezTo>
                <a:cubicBezTo>
                  <a:pt x="8790" y="4876"/>
                  <a:pt x="8412" y="5034"/>
                  <a:pt x="8003" y="5034"/>
                </a:cubicBezTo>
                <a:cubicBezTo>
                  <a:pt x="7971" y="5034"/>
                  <a:pt x="7877" y="5034"/>
                  <a:pt x="7845" y="5097"/>
                </a:cubicBezTo>
                <a:cubicBezTo>
                  <a:pt x="7877" y="4813"/>
                  <a:pt x="7877" y="4561"/>
                  <a:pt x="7845" y="4309"/>
                </a:cubicBezTo>
                <a:close/>
                <a:moveTo>
                  <a:pt x="5356" y="2923"/>
                </a:moveTo>
                <a:cubicBezTo>
                  <a:pt x="6364" y="2923"/>
                  <a:pt x="7152" y="3710"/>
                  <a:pt x="7152" y="4687"/>
                </a:cubicBezTo>
                <a:cubicBezTo>
                  <a:pt x="7152" y="5664"/>
                  <a:pt x="6364" y="6451"/>
                  <a:pt x="5356" y="6451"/>
                </a:cubicBezTo>
                <a:cubicBezTo>
                  <a:pt x="4380" y="6451"/>
                  <a:pt x="3592" y="5664"/>
                  <a:pt x="3592" y="4687"/>
                </a:cubicBezTo>
                <a:cubicBezTo>
                  <a:pt x="3592" y="3710"/>
                  <a:pt x="4380" y="2923"/>
                  <a:pt x="5356" y="2923"/>
                </a:cubicBezTo>
                <a:close/>
                <a:moveTo>
                  <a:pt x="3056" y="5601"/>
                </a:moveTo>
                <a:cubicBezTo>
                  <a:pt x="3119" y="5821"/>
                  <a:pt x="3277" y="6073"/>
                  <a:pt x="3435" y="6262"/>
                </a:cubicBezTo>
                <a:cubicBezTo>
                  <a:pt x="3403" y="6262"/>
                  <a:pt x="3309" y="6262"/>
                  <a:pt x="3277" y="6294"/>
                </a:cubicBezTo>
                <a:cubicBezTo>
                  <a:pt x="2985" y="6479"/>
                  <a:pt x="2649" y="6554"/>
                  <a:pt x="2324" y="6554"/>
                </a:cubicBezTo>
                <a:cubicBezTo>
                  <a:pt x="2263" y="6554"/>
                  <a:pt x="2203" y="6551"/>
                  <a:pt x="2143" y="6546"/>
                </a:cubicBezTo>
                <a:cubicBezTo>
                  <a:pt x="2300" y="6199"/>
                  <a:pt x="2584" y="5916"/>
                  <a:pt x="2930" y="5664"/>
                </a:cubicBezTo>
                <a:cubicBezTo>
                  <a:pt x="2962" y="5664"/>
                  <a:pt x="2993" y="5632"/>
                  <a:pt x="3056" y="5601"/>
                </a:cubicBezTo>
                <a:close/>
                <a:moveTo>
                  <a:pt x="7719" y="5601"/>
                </a:moveTo>
                <a:lnTo>
                  <a:pt x="7845" y="5727"/>
                </a:lnTo>
                <a:cubicBezTo>
                  <a:pt x="8192" y="5916"/>
                  <a:pt x="8444" y="6231"/>
                  <a:pt x="8633" y="6577"/>
                </a:cubicBezTo>
                <a:cubicBezTo>
                  <a:pt x="8571" y="6583"/>
                  <a:pt x="8509" y="6585"/>
                  <a:pt x="8447" y="6585"/>
                </a:cubicBezTo>
                <a:cubicBezTo>
                  <a:pt x="8124" y="6585"/>
                  <a:pt x="7789" y="6515"/>
                  <a:pt x="7499" y="6357"/>
                </a:cubicBezTo>
                <a:cubicBezTo>
                  <a:pt x="7467" y="6294"/>
                  <a:pt x="7373" y="6294"/>
                  <a:pt x="7341" y="6294"/>
                </a:cubicBezTo>
                <a:cubicBezTo>
                  <a:pt x="7499" y="6073"/>
                  <a:pt x="7625" y="5821"/>
                  <a:pt x="7719" y="5601"/>
                </a:cubicBezTo>
                <a:close/>
                <a:moveTo>
                  <a:pt x="3781" y="6609"/>
                </a:moveTo>
                <a:cubicBezTo>
                  <a:pt x="4002" y="6766"/>
                  <a:pt x="4222" y="6924"/>
                  <a:pt x="4474" y="7018"/>
                </a:cubicBezTo>
                <a:lnTo>
                  <a:pt x="4348" y="7144"/>
                </a:lnTo>
                <a:cubicBezTo>
                  <a:pt x="4159" y="7491"/>
                  <a:pt x="3844" y="7712"/>
                  <a:pt x="3466" y="7932"/>
                </a:cubicBezTo>
                <a:cubicBezTo>
                  <a:pt x="3529" y="7523"/>
                  <a:pt x="3592" y="7144"/>
                  <a:pt x="3750" y="6766"/>
                </a:cubicBezTo>
                <a:cubicBezTo>
                  <a:pt x="3781" y="6735"/>
                  <a:pt x="3781" y="6672"/>
                  <a:pt x="3781" y="6609"/>
                </a:cubicBezTo>
                <a:close/>
                <a:moveTo>
                  <a:pt x="6932" y="6609"/>
                </a:moveTo>
                <a:cubicBezTo>
                  <a:pt x="6932" y="6672"/>
                  <a:pt x="6932" y="6735"/>
                  <a:pt x="6995" y="6766"/>
                </a:cubicBezTo>
                <a:cubicBezTo>
                  <a:pt x="7184" y="7144"/>
                  <a:pt x="7247" y="7523"/>
                  <a:pt x="7215" y="7932"/>
                </a:cubicBezTo>
                <a:cubicBezTo>
                  <a:pt x="6869" y="7775"/>
                  <a:pt x="6585" y="7491"/>
                  <a:pt x="6364" y="7144"/>
                </a:cubicBezTo>
                <a:lnTo>
                  <a:pt x="6238" y="7018"/>
                </a:lnTo>
                <a:cubicBezTo>
                  <a:pt x="6522" y="6924"/>
                  <a:pt x="6743" y="6829"/>
                  <a:pt x="6932" y="6609"/>
                </a:cubicBezTo>
                <a:close/>
                <a:moveTo>
                  <a:pt x="5766" y="7176"/>
                </a:moveTo>
                <a:cubicBezTo>
                  <a:pt x="5766" y="7207"/>
                  <a:pt x="5734" y="7239"/>
                  <a:pt x="5734" y="7334"/>
                </a:cubicBezTo>
                <a:cubicBezTo>
                  <a:pt x="5734" y="7712"/>
                  <a:pt x="5608" y="8121"/>
                  <a:pt x="5356" y="8436"/>
                </a:cubicBezTo>
                <a:cubicBezTo>
                  <a:pt x="5167" y="8121"/>
                  <a:pt x="5010" y="7712"/>
                  <a:pt x="5010" y="7334"/>
                </a:cubicBezTo>
                <a:cubicBezTo>
                  <a:pt x="5010" y="7302"/>
                  <a:pt x="5010" y="7207"/>
                  <a:pt x="4978" y="7176"/>
                </a:cubicBezTo>
                <a:lnTo>
                  <a:pt x="4978" y="7176"/>
                </a:lnTo>
                <a:cubicBezTo>
                  <a:pt x="5120" y="7192"/>
                  <a:pt x="5246" y="7200"/>
                  <a:pt x="5372" y="7200"/>
                </a:cubicBezTo>
                <a:cubicBezTo>
                  <a:pt x="5498" y="7200"/>
                  <a:pt x="5624" y="7192"/>
                  <a:pt x="5766" y="7176"/>
                </a:cubicBezTo>
                <a:close/>
                <a:moveTo>
                  <a:pt x="7971" y="7460"/>
                </a:moveTo>
                <a:cubicBezTo>
                  <a:pt x="8790" y="7869"/>
                  <a:pt x="9357" y="8751"/>
                  <a:pt x="9357" y="9728"/>
                </a:cubicBezTo>
                <a:lnTo>
                  <a:pt x="9357" y="10295"/>
                </a:lnTo>
                <a:lnTo>
                  <a:pt x="8538" y="9444"/>
                </a:lnTo>
                <a:cubicBezTo>
                  <a:pt x="8460" y="9366"/>
                  <a:pt x="8365" y="9326"/>
                  <a:pt x="8271" y="9326"/>
                </a:cubicBezTo>
                <a:cubicBezTo>
                  <a:pt x="8176" y="9326"/>
                  <a:pt x="8082" y="9366"/>
                  <a:pt x="8003" y="9444"/>
                </a:cubicBezTo>
                <a:cubicBezTo>
                  <a:pt x="7845" y="9602"/>
                  <a:pt x="7845" y="9822"/>
                  <a:pt x="8003" y="9980"/>
                </a:cubicBezTo>
                <a:lnTo>
                  <a:pt x="8853" y="10799"/>
                </a:lnTo>
                <a:lnTo>
                  <a:pt x="8286" y="10799"/>
                </a:lnTo>
                <a:cubicBezTo>
                  <a:pt x="7152" y="10799"/>
                  <a:pt x="6144" y="10043"/>
                  <a:pt x="5829" y="8972"/>
                </a:cubicBezTo>
                <a:cubicBezTo>
                  <a:pt x="6049" y="8751"/>
                  <a:pt x="6207" y="8436"/>
                  <a:pt x="6301" y="8121"/>
                </a:cubicBezTo>
                <a:cubicBezTo>
                  <a:pt x="6617" y="8405"/>
                  <a:pt x="7026" y="8625"/>
                  <a:pt x="7467" y="8720"/>
                </a:cubicBezTo>
                <a:cubicBezTo>
                  <a:pt x="7487" y="8723"/>
                  <a:pt x="7507" y="8725"/>
                  <a:pt x="7526" y="8725"/>
                </a:cubicBezTo>
                <a:cubicBezTo>
                  <a:pt x="7694" y="8725"/>
                  <a:pt x="7849" y="8609"/>
                  <a:pt x="7877" y="8468"/>
                </a:cubicBezTo>
                <a:cubicBezTo>
                  <a:pt x="7971" y="8121"/>
                  <a:pt x="8003" y="7806"/>
                  <a:pt x="7971" y="7460"/>
                </a:cubicBezTo>
                <a:close/>
                <a:moveTo>
                  <a:pt x="2836" y="7365"/>
                </a:moveTo>
                <a:cubicBezTo>
                  <a:pt x="2804" y="7712"/>
                  <a:pt x="2804" y="8121"/>
                  <a:pt x="2930" y="8468"/>
                </a:cubicBezTo>
                <a:cubicBezTo>
                  <a:pt x="2956" y="8623"/>
                  <a:pt x="3089" y="8736"/>
                  <a:pt x="3258" y="8736"/>
                </a:cubicBezTo>
                <a:cubicBezTo>
                  <a:pt x="3294" y="8736"/>
                  <a:pt x="3332" y="8731"/>
                  <a:pt x="3372" y="8720"/>
                </a:cubicBezTo>
                <a:cubicBezTo>
                  <a:pt x="3781" y="8594"/>
                  <a:pt x="4159" y="8373"/>
                  <a:pt x="4506" y="8121"/>
                </a:cubicBezTo>
                <a:cubicBezTo>
                  <a:pt x="4632" y="8436"/>
                  <a:pt x="4789" y="8751"/>
                  <a:pt x="4978" y="8972"/>
                </a:cubicBezTo>
                <a:cubicBezTo>
                  <a:pt x="4569" y="10452"/>
                  <a:pt x="3277" y="11492"/>
                  <a:pt x="1828" y="11492"/>
                </a:cubicBezTo>
                <a:lnTo>
                  <a:pt x="1261" y="11492"/>
                </a:lnTo>
                <a:lnTo>
                  <a:pt x="2804" y="9980"/>
                </a:lnTo>
                <a:cubicBezTo>
                  <a:pt x="2962" y="9822"/>
                  <a:pt x="2962" y="9602"/>
                  <a:pt x="2804" y="9444"/>
                </a:cubicBezTo>
                <a:cubicBezTo>
                  <a:pt x="2726" y="9366"/>
                  <a:pt x="2639" y="9326"/>
                  <a:pt x="2552" y="9326"/>
                </a:cubicBezTo>
                <a:cubicBezTo>
                  <a:pt x="2466" y="9326"/>
                  <a:pt x="2379" y="9366"/>
                  <a:pt x="2300" y="9444"/>
                </a:cubicBezTo>
                <a:lnTo>
                  <a:pt x="757" y="10988"/>
                </a:lnTo>
                <a:lnTo>
                  <a:pt x="757" y="10452"/>
                </a:lnTo>
                <a:cubicBezTo>
                  <a:pt x="757" y="9066"/>
                  <a:pt x="1639" y="7838"/>
                  <a:pt x="2836" y="7365"/>
                </a:cubicBezTo>
                <a:close/>
                <a:moveTo>
                  <a:pt x="5388" y="1"/>
                </a:moveTo>
                <a:cubicBezTo>
                  <a:pt x="5301" y="1"/>
                  <a:pt x="5215" y="40"/>
                  <a:pt x="5136" y="119"/>
                </a:cubicBezTo>
                <a:cubicBezTo>
                  <a:pt x="4821" y="434"/>
                  <a:pt x="4569" y="781"/>
                  <a:pt x="4474" y="1222"/>
                </a:cubicBezTo>
                <a:cubicBezTo>
                  <a:pt x="4159" y="938"/>
                  <a:pt x="3750" y="718"/>
                  <a:pt x="3309" y="623"/>
                </a:cubicBezTo>
                <a:cubicBezTo>
                  <a:pt x="3289" y="620"/>
                  <a:pt x="3269" y="618"/>
                  <a:pt x="3250" y="618"/>
                </a:cubicBezTo>
                <a:cubicBezTo>
                  <a:pt x="3082" y="618"/>
                  <a:pt x="2927" y="734"/>
                  <a:pt x="2899" y="875"/>
                </a:cubicBezTo>
                <a:cubicBezTo>
                  <a:pt x="2773" y="1316"/>
                  <a:pt x="2773" y="1726"/>
                  <a:pt x="2836" y="2135"/>
                </a:cubicBezTo>
                <a:cubicBezTo>
                  <a:pt x="2646" y="2091"/>
                  <a:pt x="2449" y="2068"/>
                  <a:pt x="2252" y="2068"/>
                </a:cubicBezTo>
                <a:cubicBezTo>
                  <a:pt x="2024" y="2068"/>
                  <a:pt x="1795" y="2099"/>
                  <a:pt x="1576" y="2167"/>
                </a:cubicBezTo>
                <a:cubicBezTo>
                  <a:pt x="1513" y="2198"/>
                  <a:pt x="1418" y="2261"/>
                  <a:pt x="1387" y="2324"/>
                </a:cubicBezTo>
                <a:cubicBezTo>
                  <a:pt x="1355" y="2419"/>
                  <a:pt x="1324" y="2513"/>
                  <a:pt x="1355" y="2608"/>
                </a:cubicBezTo>
                <a:cubicBezTo>
                  <a:pt x="1481" y="3049"/>
                  <a:pt x="1670" y="3395"/>
                  <a:pt x="1954" y="3742"/>
                </a:cubicBezTo>
                <a:cubicBezTo>
                  <a:pt x="1544" y="3868"/>
                  <a:pt x="1166" y="4089"/>
                  <a:pt x="851" y="4404"/>
                </a:cubicBezTo>
                <a:cubicBezTo>
                  <a:pt x="694" y="4561"/>
                  <a:pt x="694" y="4782"/>
                  <a:pt x="851" y="4939"/>
                </a:cubicBezTo>
                <a:cubicBezTo>
                  <a:pt x="1166" y="5254"/>
                  <a:pt x="1513" y="5475"/>
                  <a:pt x="1954" y="5601"/>
                </a:cubicBezTo>
                <a:cubicBezTo>
                  <a:pt x="1670" y="5916"/>
                  <a:pt x="1418" y="6294"/>
                  <a:pt x="1355" y="6735"/>
                </a:cubicBezTo>
                <a:cubicBezTo>
                  <a:pt x="1324" y="6924"/>
                  <a:pt x="1418" y="7144"/>
                  <a:pt x="1576" y="7176"/>
                </a:cubicBezTo>
                <a:cubicBezTo>
                  <a:pt x="1639" y="7176"/>
                  <a:pt x="1670" y="7176"/>
                  <a:pt x="1702" y="7207"/>
                </a:cubicBezTo>
                <a:cubicBezTo>
                  <a:pt x="1418" y="7397"/>
                  <a:pt x="1198" y="7649"/>
                  <a:pt x="946" y="7869"/>
                </a:cubicBezTo>
                <a:cubicBezTo>
                  <a:pt x="379" y="8594"/>
                  <a:pt x="0" y="9507"/>
                  <a:pt x="0" y="10452"/>
                </a:cubicBezTo>
                <a:lnTo>
                  <a:pt x="0" y="11870"/>
                </a:lnTo>
                <a:cubicBezTo>
                  <a:pt x="0" y="12028"/>
                  <a:pt x="127" y="12185"/>
                  <a:pt x="284" y="12217"/>
                </a:cubicBezTo>
                <a:lnTo>
                  <a:pt x="1733" y="12217"/>
                </a:lnTo>
                <a:cubicBezTo>
                  <a:pt x="2647" y="12217"/>
                  <a:pt x="3561" y="11870"/>
                  <a:pt x="4254" y="11272"/>
                </a:cubicBezTo>
                <a:cubicBezTo>
                  <a:pt x="4726" y="10862"/>
                  <a:pt x="5104" y="10358"/>
                  <a:pt x="5325" y="9822"/>
                </a:cubicBezTo>
                <a:cubicBezTo>
                  <a:pt x="5892" y="10831"/>
                  <a:pt x="6995" y="11492"/>
                  <a:pt x="8129" y="11492"/>
                </a:cubicBezTo>
                <a:lnTo>
                  <a:pt x="9546" y="11492"/>
                </a:lnTo>
                <a:cubicBezTo>
                  <a:pt x="9862" y="11492"/>
                  <a:pt x="10019" y="11335"/>
                  <a:pt x="10019" y="11146"/>
                </a:cubicBezTo>
                <a:lnTo>
                  <a:pt x="10019" y="9728"/>
                </a:lnTo>
                <a:cubicBezTo>
                  <a:pt x="10019" y="8751"/>
                  <a:pt x="9578" y="7838"/>
                  <a:pt x="8885" y="7239"/>
                </a:cubicBezTo>
                <a:cubicBezTo>
                  <a:pt x="8979" y="7239"/>
                  <a:pt x="9074" y="7207"/>
                  <a:pt x="9200" y="7176"/>
                </a:cubicBezTo>
                <a:cubicBezTo>
                  <a:pt x="9389" y="7144"/>
                  <a:pt x="9515" y="6924"/>
                  <a:pt x="9420" y="6735"/>
                </a:cubicBezTo>
                <a:cubicBezTo>
                  <a:pt x="9294" y="6294"/>
                  <a:pt x="9105" y="5947"/>
                  <a:pt x="8822" y="5601"/>
                </a:cubicBezTo>
                <a:cubicBezTo>
                  <a:pt x="9231" y="5475"/>
                  <a:pt x="9610" y="5254"/>
                  <a:pt x="9925" y="4939"/>
                </a:cubicBezTo>
                <a:cubicBezTo>
                  <a:pt x="10082" y="4782"/>
                  <a:pt x="10082" y="4561"/>
                  <a:pt x="9925" y="4404"/>
                </a:cubicBezTo>
                <a:cubicBezTo>
                  <a:pt x="9610" y="4089"/>
                  <a:pt x="9263" y="3868"/>
                  <a:pt x="8822" y="3742"/>
                </a:cubicBezTo>
                <a:cubicBezTo>
                  <a:pt x="9105" y="3427"/>
                  <a:pt x="9357" y="3049"/>
                  <a:pt x="9420" y="2608"/>
                </a:cubicBezTo>
                <a:cubicBezTo>
                  <a:pt x="9452" y="2419"/>
                  <a:pt x="9357" y="2198"/>
                  <a:pt x="9200" y="2167"/>
                </a:cubicBezTo>
                <a:cubicBezTo>
                  <a:pt x="8964" y="2099"/>
                  <a:pt x="8727" y="2068"/>
                  <a:pt x="8501" y="2068"/>
                </a:cubicBezTo>
                <a:cubicBezTo>
                  <a:pt x="8304" y="2068"/>
                  <a:pt x="8115" y="2091"/>
                  <a:pt x="7940" y="2135"/>
                </a:cubicBezTo>
                <a:cubicBezTo>
                  <a:pt x="8003" y="1694"/>
                  <a:pt x="8003" y="1253"/>
                  <a:pt x="7877" y="875"/>
                </a:cubicBezTo>
                <a:cubicBezTo>
                  <a:pt x="7851" y="719"/>
                  <a:pt x="7718" y="607"/>
                  <a:pt x="7567" y="607"/>
                </a:cubicBezTo>
                <a:cubicBezTo>
                  <a:pt x="7534" y="607"/>
                  <a:pt x="7501" y="612"/>
                  <a:pt x="7467" y="623"/>
                </a:cubicBezTo>
                <a:cubicBezTo>
                  <a:pt x="7026" y="749"/>
                  <a:pt x="6680" y="938"/>
                  <a:pt x="6301" y="1222"/>
                </a:cubicBezTo>
                <a:cubicBezTo>
                  <a:pt x="6207" y="844"/>
                  <a:pt x="5955" y="434"/>
                  <a:pt x="5640" y="119"/>
                </a:cubicBezTo>
                <a:cubicBezTo>
                  <a:pt x="5561" y="40"/>
                  <a:pt x="5474" y="1"/>
                  <a:pt x="538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7" name="Google Shape;12037;p72"/>
          <p:cNvSpPr/>
          <p:nvPr/>
        </p:nvSpPr>
        <p:spPr>
          <a:xfrm>
            <a:off x="7737361" y="2098138"/>
            <a:ext cx="340927" cy="337887"/>
          </a:xfrm>
          <a:custGeom>
            <a:avLst/>
            <a:gdLst/>
            <a:ahLst/>
            <a:cxnLst/>
            <a:rect l="l" t="t" r="r" b="b"/>
            <a:pathLst>
              <a:path w="12224" h="12115" extrusionOk="0">
                <a:moveTo>
                  <a:pt x="3245" y="741"/>
                </a:moveTo>
                <a:cubicBezTo>
                  <a:pt x="3497" y="993"/>
                  <a:pt x="3938" y="1465"/>
                  <a:pt x="3938" y="2033"/>
                </a:cubicBezTo>
                <a:cubicBezTo>
                  <a:pt x="3938" y="2568"/>
                  <a:pt x="3497" y="3104"/>
                  <a:pt x="3245" y="3324"/>
                </a:cubicBezTo>
                <a:cubicBezTo>
                  <a:pt x="2962" y="3041"/>
                  <a:pt x="2520" y="2568"/>
                  <a:pt x="2520" y="2033"/>
                </a:cubicBezTo>
                <a:cubicBezTo>
                  <a:pt x="2520" y="1528"/>
                  <a:pt x="2962" y="993"/>
                  <a:pt x="3245" y="741"/>
                </a:cubicBezTo>
                <a:close/>
                <a:moveTo>
                  <a:pt x="8979" y="741"/>
                </a:moveTo>
                <a:cubicBezTo>
                  <a:pt x="9263" y="993"/>
                  <a:pt x="9704" y="1465"/>
                  <a:pt x="9704" y="2033"/>
                </a:cubicBezTo>
                <a:cubicBezTo>
                  <a:pt x="9704" y="2568"/>
                  <a:pt x="9263" y="3104"/>
                  <a:pt x="8979" y="3324"/>
                </a:cubicBezTo>
                <a:cubicBezTo>
                  <a:pt x="8695" y="3041"/>
                  <a:pt x="8286" y="2568"/>
                  <a:pt x="8286" y="2033"/>
                </a:cubicBezTo>
                <a:cubicBezTo>
                  <a:pt x="8286" y="1528"/>
                  <a:pt x="8758" y="993"/>
                  <a:pt x="8979" y="741"/>
                </a:cubicBezTo>
                <a:close/>
                <a:moveTo>
                  <a:pt x="1827" y="3482"/>
                </a:moveTo>
                <a:cubicBezTo>
                  <a:pt x="2394" y="3482"/>
                  <a:pt x="2899" y="3954"/>
                  <a:pt x="2899" y="4553"/>
                </a:cubicBezTo>
                <a:lnTo>
                  <a:pt x="2899" y="4899"/>
                </a:lnTo>
                <a:lnTo>
                  <a:pt x="2520" y="4899"/>
                </a:lnTo>
                <a:cubicBezTo>
                  <a:pt x="1922" y="4899"/>
                  <a:pt x="1449" y="4427"/>
                  <a:pt x="1449" y="3828"/>
                </a:cubicBezTo>
                <a:lnTo>
                  <a:pt x="1449" y="3482"/>
                </a:lnTo>
                <a:close/>
                <a:moveTo>
                  <a:pt x="5041" y="3482"/>
                </a:moveTo>
                <a:lnTo>
                  <a:pt x="5041" y="3828"/>
                </a:lnTo>
                <a:cubicBezTo>
                  <a:pt x="5041" y="4427"/>
                  <a:pt x="4568" y="4899"/>
                  <a:pt x="3970" y="4899"/>
                </a:cubicBezTo>
                <a:lnTo>
                  <a:pt x="3623" y="4899"/>
                </a:lnTo>
                <a:lnTo>
                  <a:pt x="3623" y="4553"/>
                </a:lnTo>
                <a:cubicBezTo>
                  <a:pt x="3623" y="3954"/>
                  <a:pt x="4096" y="3482"/>
                  <a:pt x="4694" y="3482"/>
                </a:cubicBezTo>
                <a:close/>
                <a:moveTo>
                  <a:pt x="7561" y="3482"/>
                </a:moveTo>
                <a:cubicBezTo>
                  <a:pt x="8160" y="3482"/>
                  <a:pt x="8632" y="3954"/>
                  <a:pt x="8632" y="4553"/>
                </a:cubicBezTo>
                <a:lnTo>
                  <a:pt x="8632" y="4899"/>
                </a:lnTo>
                <a:lnTo>
                  <a:pt x="8286" y="4899"/>
                </a:lnTo>
                <a:cubicBezTo>
                  <a:pt x="7687" y="4899"/>
                  <a:pt x="7215" y="4427"/>
                  <a:pt x="7215" y="3828"/>
                </a:cubicBezTo>
                <a:lnTo>
                  <a:pt x="7215" y="3482"/>
                </a:lnTo>
                <a:close/>
                <a:moveTo>
                  <a:pt x="10806" y="3482"/>
                </a:moveTo>
                <a:lnTo>
                  <a:pt x="10806" y="3828"/>
                </a:lnTo>
                <a:cubicBezTo>
                  <a:pt x="10806" y="4427"/>
                  <a:pt x="10334" y="4899"/>
                  <a:pt x="9735" y="4899"/>
                </a:cubicBezTo>
                <a:lnTo>
                  <a:pt x="9389" y="4899"/>
                </a:lnTo>
                <a:lnTo>
                  <a:pt x="9389" y="4553"/>
                </a:lnTo>
                <a:cubicBezTo>
                  <a:pt x="9389" y="3954"/>
                  <a:pt x="9861" y="3482"/>
                  <a:pt x="10428" y="3482"/>
                </a:cubicBezTo>
                <a:close/>
                <a:moveTo>
                  <a:pt x="1827" y="5624"/>
                </a:moveTo>
                <a:cubicBezTo>
                  <a:pt x="2394" y="5624"/>
                  <a:pt x="2899" y="6065"/>
                  <a:pt x="2899" y="6664"/>
                </a:cubicBezTo>
                <a:lnTo>
                  <a:pt x="2899" y="7042"/>
                </a:lnTo>
                <a:lnTo>
                  <a:pt x="2520" y="7042"/>
                </a:lnTo>
                <a:cubicBezTo>
                  <a:pt x="1922" y="7042"/>
                  <a:pt x="1449" y="6569"/>
                  <a:pt x="1449" y="5971"/>
                </a:cubicBezTo>
                <a:lnTo>
                  <a:pt x="1449" y="5624"/>
                </a:lnTo>
                <a:close/>
                <a:moveTo>
                  <a:pt x="7561" y="5624"/>
                </a:moveTo>
                <a:cubicBezTo>
                  <a:pt x="8160" y="5624"/>
                  <a:pt x="8632" y="6065"/>
                  <a:pt x="8632" y="6664"/>
                </a:cubicBezTo>
                <a:lnTo>
                  <a:pt x="8632" y="7042"/>
                </a:lnTo>
                <a:lnTo>
                  <a:pt x="8286" y="7042"/>
                </a:lnTo>
                <a:cubicBezTo>
                  <a:pt x="7687" y="7042"/>
                  <a:pt x="7215" y="6569"/>
                  <a:pt x="7215" y="5971"/>
                </a:cubicBezTo>
                <a:lnTo>
                  <a:pt x="7215" y="5624"/>
                </a:lnTo>
                <a:close/>
                <a:moveTo>
                  <a:pt x="5009" y="5656"/>
                </a:moveTo>
                <a:lnTo>
                  <a:pt x="5009" y="6002"/>
                </a:lnTo>
                <a:cubicBezTo>
                  <a:pt x="5009" y="6601"/>
                  <a:pt x="4537" y="7073"/>
                  <a:pt x="3938" y="7073"/>
                </a:cubicBezTo>
                <a:lnTo>
                  <a:pt x="3592" y="7073"/>
                </a:lnTo>
                <a:lnTo>
                  <a:pt x="3592" y="6727"/>
                </a:lnTo>
                <a:cubicBezTo>
                  <a:pt x="3592" y="6128"/>
                  <a:pt x="4064" y="5656"/>
                  <a:pt x="4663" y="5656"/>
                </a:cubicBezTo>
                <a:close/>
                <a:moveTo>
                  <a:pt x="10806" y="5656"/>
                </a:moveTo>
                <a:lnTo>
                  <a:pt x="10806" y="6002"/>
                </a:lnTo>
                <a:cubicBezTo>
                  <a:pt x="10806" y="6601"/>
                  <a:pt x="10334" y="7073"/>
                  <a:pt x="9735" y="7073"/>
                </a:cubicBezTo>
                <a:lnTo>
                  <a:pt x="9389" y="7073"/>
                </a:lnTo>
                <a:lnTo>
                  <a:pt x="9389" y="6727"/>
                </a:lnTo>
                <a:cubicBezTo>
                  <a:pt x="9389" y="6128"/>
                  <a:pt x="9861" y="5656"/>
                  <a:pt x="10428" y="5656"/>
                </a:cubicBezTo>
                <a:close/>
                <a:moveTo>
                  <a:pt x="1827" y="7766"/>
                </a:moveTo>
                <a:cubicBezTo>
                  <a:pt x="2394" y="7766"/>
                  <a:pt x="2899" y="8239"/>
                  <a:pt x="2899" y="8838"/>
                </a:cubicBezTo>
                <a:lnTo>
                  <a:pt x="2899" y="9184"/>
                </a:lnTo>
                <a:lnTo>
                  <a:pt x="2520" y="9184"/>
                </a:lnTo>
                <a:cubicBezTo>
                  <a:pt x="1922" y="9184"/>
                  <a:pt x="1449" y="8712"/>
                  <a:pt x="1449" y="8144"/>
                </a:cubicBezTo>
                <a:lnTo>
                  <a:pt x="1449" y="7766"/>
                </a:lnTo>
                <a:close/>
                <a:moveTo>
                  <a:pt x="5041" y="7766"/>
                </a:moveTo>
                <a:lnTo>
                  <a:pt x="5041" y="8144"/>
                </a:lnTo>
                <a:cubicBezTo>
                  <a:pt x="5041" y="8712"/>
                  <a:pt x="4568" y="9184"/>
                  <a:pt x="3970" y="9184"/>
                </a:cubicBezTo>
                <a:lnTo>
                  <a:pt x="3623" y="9184"/>
                </a:lnTo>
                <a:lnTo>
                  <a:pt x="3623" y="8838"/>
                </a:lnTo>
                <a:cubicBezTo>
                  <a:pt x="3623" y="8239"/>
                  <a:pt x="4096" y="7766"/>
                  <a:pt x="4694" y="7766"/>
                </a:cubicBezTo>
                <a:close/>
                <a:moveTo>
                  <a:pt x="7561" y="7766"/>
                </a:moveTo>
                <a:cubicBezTo>
                  <a:pt x="8160" y="7766"/>
                  <a:pt x="8632" y="8239"/>
                  <a:pt x="8632" y="8838"/>
                </a:cubicBezTo>
                <a:lnTo>
                  <a:pt x="8632" y="9184"/>
                </a:lnTo>
                <a:lnTo>
                  <a:pt x="8286" y="9184"/>
                </a:lnTo>
                <a:cubicBezTo>
                  <a:pt x="7687" y="9184"/>
                  <a:pt x="7215" y="8712"/>
                  <a:pt x="7215" y="8144"/>
                </a:cubicBezTo>
                <a:lnTo>
                  <a:pt x="7215" y="7766"/>
                </a:lnTo>
                <a:close/>
                <a:moveTo>
                  <a:pt x="10806" y="7766"/>
                </a:moveTo>
                <a:lnTo>
                  <a:pt x="10806" y="8144"/>
                </a:lnTo>
                <a:cubicBezTo>
                  <a:pt x="10806" y="8712"/>
                  <a:pt x="10334" y="9184"/>
                  <a:pt x="9735" y="9184"/>
                </a:cubicBezTo>
                <a:lnTo>
                  <a:pt x="9389" y="9184"/>
                </a:lnTo>
                <a:lnTo>
                  <a:pt x="9389" y="8838"/>
                </a:lnTo>
                <a:cubicBezTo>
                  <a:pt x="9389" y="8239"/>
                  <a:pt x="9861" y="7766"/>
                  <a:pt x="10428" y="7766"/>
                </a:cubicBezTo>
                <a:close/>
                <a:moveTo>
                  <a:pt x="3214" y="0"/>
                </a:moveTo>
                <a:cubicBezTo>
                  <a:pt x="3135" y="0"/>
                  <a:pt x="3056" y="16"/>
                  <a:pt x="2993" y="48"/>
                </a:cubicBezTo>
                <a:cubicBezTo>
                  <a:pt x="2962" y="79"/>
                  <a:pt x="1796" y="961"/>
                  <a:pt x="1796" y="2127"/>
                </a:cubicBezTo>
                <a:cubicBezTo>
                  <a:pt x="1796" y="2379"/>
                  <a:pt x="1827" y="2663"/>
                  <a:pt x="1953" y="2852"/>
                </a:cubicBezTo>
                <a:lnTo>
                  <a:pt x="1071" y="2852"/>
                </a:lnTo>
                <a:cubicBezTo>
                  <a:pt x="882" y="2852"/>
                  <a:pt x="725" y="3009"/>
                  <a:pt x="725" y="3198"/>
                </a:cubicBezTo>
                <a:lnTo>
                  <a:pt x="725" y="3923"/>
                </a:lnTo>
                <a:cubicBezTo>
                  <a:pt x="725" y="4301"/>
                  <a:pt x="851" y="4710"/>
                  <a:pt x="1071" y="4994"/>
                </a:cubicBezTo>
                <a:cubicBezTo>
                  <a:pt x="882" y="4994"/>
                  <a:pt x="725" y="5152"/>
                  <a:pt x="725" y="5341"/>
                </a:cubicBezTo>
                <a:lnTo>
                  <a:pt x="725" y="6034"/>
                </a:lnTo>
                <a:cubicBezTo>
                  <a:pt x="725" y="6443"/>
                  <a:pt x="851" y="6821"/>
                  <a:pt x="1071" y="7105"/>
                </a:cubicBezTo>
                <a:cubicBezTo>
                  <a:pt x="882" y="7105"/>
                  <a:pt x="725" y="7262"/>
                  <a:pt x="725" y="7451"/>
                </a:cubicBezTo>
                <a:lnTo>
                  <a:pt x="725" y="8176"/>
                </a:lnTo>
                <a:cubicBezTo>
                  <a:pt x="725" y="9153"/>
                  <a:pt x="1512" y="9940"/>
                  <a:pt x="2489" y="9940"/>
                </a:cubicBezTo>
                <a:lnTo>
                  <a:pt x="2836" y="9940"/>
                </a:lnTo>
                <a:lnTo>
                  <a:pt x="2836" y="11389"/>
                </a:lnTo>
                <a:lnTo>
                  <a:pt x="378" y="11389"/>
                </a:lnTo>
                <a:cubicBezTo>
                  <a:pt x="158" y="11389"/>
                  <a:pt x="0" y="11547"/>
                  <a:pt x="0" y="11768"/>
                </a:cubicBezTo>
                <a:cubicBezTo>
                  <a:pt x="0" y="11957"/>
                  <a:pt x="158" y="12114"/>
                  <a:pt x="378" y="12114"/>
                </a:cubicBezTo>
                <a:lnTo>
                  <a:pt x="11814" y="12114"/>
                </a:lnTo>
                <a:cubicBezTo>
                  <a:pt x="12035" y="12114"/>
                  <a:pt x="12192" y="11957"/>
                  <a:pt x="12192" y="11768"/>
                </a:cubicBezTo>
                <a:cubicBezTo>
                  <a:pt x="12224" y="11547"/>
                  <a:pt x="12066" y="11389"/>
                  <a:pt x="11846" y="11389"/>
                </a:cubicBezTo>
                <a:lnTo>
                  <a:pt x="9389" y="11389"/>
                </a:lnTo>
                <a:lnTo>
                  <a:pt x="9389" y="9940"/>
                </a:lnTo>
                <a:lnTo>
                  <a:pt x="9735" y="9940"/>
                </a:lnTo>
                <a:cubicBezTo>
                  <a:pt x="10712" y="9940"/>
                  <a:pt x="11499" y="9153"/>
                  <a:pt x="11499" y="8176"/>
                </a:cubicBezTo>
                <a:lnTo>
                  <a:pt x="11499" y="7451"/>
                </a:lnTo>
                <a:cubicBezTo>
                  <a:pt x="11499" y="7262"/>
                  <a:pt x="11342" y="7105"/>
                  <a:pt x="11153" y="7105"/>
                </a:cubicBezTo>
                <a:cubicBezTo>
                  <a:pt x="11373" y="6790"/>
                  <a:pt x="11499" y="6443"/>
                  <a:pt x="11499" y="6034"/>
                </a:cubicBezTo>
                <a:lnTo>
                  <a:pt x="11499" y="5341"/>
                </a:lnTo>
                <a:cubicBezTo>
                  <a:pt x="11499" y="5152"/>
                  <a:pt x="11342" y="4994"/>
                  <a:pt x="11153" y="4994"/>
                </a:cubicBezTo>
                <a:cubicBezTo>
                  <a:pt x="11373" y="4679"/>
                  <a:pt x="11499" y="4301"/>
                  <a:pt x="11499" y="3923"/>
                </a:cubicBezTo>
                <a:lnTo>
                  <a:pt x="11499" y="3198"/>
                </a:lnTo>
                <a:cubicBezTo>
                  <a:pt x="11499" y="3009"/>
                  <a:pt x="11342" y="2852"/>
                  <a:pt x="11153" y="2852"/>
                </a:cubicBezTo>
                <a:lnTo>
                  <a:pt x="10271" y="2852"/>
                </a:lnTo>
                <a:cubicBezTo>
                  <a:pt x="10365" y="2631"/>
                  <a:pt x="10428" y="2379"/>
                  <a:pt x="10428" y="2127"/>
                </a:cubicBezTo>
                <a:cubicBezTo>
                  <a:pt x="10428" y="993"/>
                  <a:pt x="9263" y="79"/>
                  <a:pt x="9231" y="48"/>
                </a:cubicBezTo>
                <a:cubicBezTo>
                  <a:pt x="9168" y="16"/>
                  <a:pt x="9089" y="0"/>
                  <a:pt x="9010" y="0"/>
                </a:cubicBezTo>
                <a:cubicBezTo>
                  <a:pt x="8932" y="0"/>
                  <a:pt x="8853" y="16"/>
                  <a:pt x="8790" y="48"/>
                </a:cubicBezTo>
                <a:cubicBezTo>
                  <a:pt x="8758" y="79"/>
                  <a:pt x="7561" y="961"/>
                  <a:pt x="7561" y="2127"/>
                </a:cubicBezTo>
                <a:cubicBezTo>
                  <a:pt x="7561" y="2379"/>
                  <a:pt x="7624" y="2663"/>
                  <a:pt x="7719" y="2852"/>
                </a:cubicBezTo>
                <a:lnTo>
                  <a:pt x="6868" y="2852"/>
                </a:lnTo>
                <a:cubicBezTo>
                  <a:pt x="6679" y="2852"/>
                  <a:pt x="6522" y="3009"/>
                  <a:pt x="6522" y="3198"/>
                </a:cubicBezTo>
                <a:lnTo>
                  <a:pt x="6522" y="3923"/>
                </a:lnTo>
                <a:cubicBezTo>
                  <a:pt x="6522" y="4301"/>
                  <a:pt x="6616" y="4710"/>
                  <a:pt x="6868" y="4994"/>
                </a:cubicBezTo>
                <a:cubicBezTo>
                  <a:pt x="6679" y="4994"/>
                  <a:pt x="6522" y="5152"/>
                  <a:pt x="6522" y="5341"/>
                </a:cubicBezTo>
                <a:lnTo>
                  <a:pt x="6522" y="6034"/>
                </a:lnTo>
                <a:cubicBezTo>
                  <a:pt x="6522" y="6443"/>
                  <a:pt x="6616" y="6821"/>
                  <a:pt x="6868" y="7105"/>
                </a:cubicBezTo>
                <a:cubicBezTo>
                  <a:pt x="6679" y="7105"/>
                  <a:pt x="6522" y="7262"/>
                  <a:pt x="6522" y="7451"/>
                </a:cubicBezTo>
                <a:lnTo>
                  <a:pt x="6522" y="8176"/>
                </a:lnTo>
                <a:cubicBezTo>
                  <a:pt x="6522" y="9153"/>
                  <a:pt x="7309" y="9940"/>
                  <a:pt x="8286" y="9940"/>
                </a:cubicBezTo>
                <a:lnTo>
                  <a:pt x="8632" y="9940"/>
                </a:lnTo>
                <a:lnTo>
                  <a:pt x="8632" y="11389"/>
                </a:lnTo>
                <a:lnTo>
                  <a:pt x="3592" y="11389"/>
                </a:lnTo>
                <a:lnTo>
                  <a:pt x="3592" y="9940"/>
                </a:lnTo>
                <a:lnTo>
                  <a:pt x="3938" y="9940"/>
                </a:lnTo>
                <a:cubicBezTo>
                  <a:pt x="4946" y="9940"/>
                  <a:pt x="5734" y="9153"/>
                  <a:pt x="5734" y="8176"/>
                </a:cubicBezTo>
                <a:lnTo>
                  <a:pt x="5734" y="7451"/>
                </a:lnTo>
                <a:cubicBezTo>
                  <a:pt x="5734" y="7262"/>
                  <a:pt x="5576" y="7105"/>
                  <a:pt x="5356" y="7105"/>
                </a:cubicBezTo>
                <a:cubicBezTo>
                  <a:pt x="5608" y="6790"/>
                  <a:pt x="5734" y="6443"/>
                  <a:pt x="5734" y="6034"/>
                </a:cubicBezTo>
                <a:lnTo>
                  <a:pt x="5734" y="5341"/>
                </a:lnTo>
                <a:cubicBezTo>
                  <a:pt x="5734" y="5152"/>
                  <a:pt x="5576" y="4994"/>
                  <a:pt x="5356" y="4994"/>
                </a:cubicBezTo>
                <a:cubicBezTo>
                  <a:pt x="5608" y="4679"/>
                  <a:pt x="5734" y="4301"/>
                  <a:pt x="5734" y="3923"/>
                </a:cubicBezTo>
                <a:lnTo>
                  <a:pt x="5734" y="3198"/>
                </a:lnTo>
                <a:cubicBezTo>
                  <a:pt x="5734" y="3009"/>
                  <a:pt x="5576" y="2852"/>
                  <a:pt x="5356" y="2852"/>
                </a:cubicBezTo>
                <a:lnTo>
                  <a:pt x="4505" y="2852"/>
                </a:lnTo>
                <a:cubicBezTo>
                  <a:pt x="4568" y="2631"/>
                  <a:pt x="4663" y="2379"/>
                  <a:pt x="4663" y="2127"/>
                </a:cubicBezTo>
                <a:cubicBezTo>
                  <a:pt x="4663" y="993"/>
                  <a:pt x="3466" y="79"/>
                  <a:pt x="3434" y="48"/>
                </a:cubicBezTo>
                <a:cubicBezTo>
                  <a:pt x="3371" y="16"/>
                  <a:pt x="3292" y="0"/>
                  <a:pt x="321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8" name="Google Shape;12038;p72"/>
          <p:cNvSpPr/>
          <p:nvPr/>
        </p:nvSpPr>
        <p:spPr>
          <a:xfrm>
            <a:off x="1072928" y="3036728"/>
            <a:ext cx="259238" cy="337441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39" name="Google Shape;12039;p72"/>
          <p:cNvGrpSpPr/>
          <p:nvPr/>
        </p:nvGrpSpPr>
        <p:grpSpPr>
          <a:xfrm>
            <a:off x="1032281" y="3453878"/>
            <a:ext cx="341820" cy="339310"/>
            <a:chOff x="-21322300" y="3693325"/>
            <a:chExt cx="306400" cy="304150"/>
          </a:xfrm>
        </p:grpSpPr>
        <p:sp>
          <p:nvSpPr>
            <p:cNvPr id="12040" name="Google Shape;12040;p72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1" name="Google Shape;12041;p72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2" name="Google Shape;12042;p72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3" name="Google Shape;12043;p72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4" name="Google Shape;12044;p72"/>
          <p:cNvGrpSpPr/>
          <p:nvPr/>
        </p:nvGrpSpPr>
        <p:grpSpPr>
          <a:xfrm>
            <a:off x="1031835" y="3881711"/>
            <a:ext cx="342712" cy="318978"/>
            <a:chOff x="-21322300" y="4077125"/>
            <a:chExt cx="307200" cy="285925"/>
          </a:xfrm>
        </p:grpSpPr>
        <p:sp>
          <p:nvSpPr>
            <p:cNvPr id="12045" name="Google Shape;12045;p72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6" name="Google Shape;12046;p72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7" name="Google Shape;12047;p72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8" name="Google Shape;12048;p72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9" name="Google Shape;12049;p72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0" name="Google Shape;12050;p72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1" name="Google Shape;12051;p72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2" name="Google Shape;12052;p72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3" name="Google Shape;12053;p72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4" name="Google Shape;12054;p72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5" name="Google Shape;12055;p72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6" name="Google Shape;12056;p72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7" name="Google Shape;12057;p72"/>
          <p:cNvGrpSpPr/>
          <p:nvPr/>
        </p:nvGrpSpPr>
        <p:grpSpPr>
          <a:xfrm>
            <a:off x="3128343" y="3035374"/>
            <a:ext cx="340955" cy="339868"/>
            <a:chOff x="-19394200" y="3333800"/>
            <a:chExt cx="305625" cy="304650"/>
          </a:xfrm>
        </p:grpSpPr>
        <p:sp>
          <p:nvSpPr>
            <p:cNvPr id="12058" name="Google Shape;12058;p72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9" name="Google Shape;12059;p72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0" name="Google Shape;12060;p72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1" name="Google Shape;12061;p72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2" name="Google Shape;12062;p72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3" name="Google Shape;12063;p72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4" name="Google Shape;12064;p72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5" name="Google Shape;12065;p72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6" name="Google Shape;12066;p72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7" name="Google Shape;12067;p72"/>
          <p:cNvGrpSpPr/>
          <p:nvPr/>
        </p:nvGrpSpPr>
        <p:grpSpPr>
          <a:xfrm>
            <a:off x="3127465" y="3453933"/>
            <a:ext cx="342712" cy="339198"/>
            <a:chOff x="-19396575" y="3708500"/>
            <a:chExt cx="307200" cy="304050"/>
          </a:xfrm>
        </p:grpSpPr>
        <p:sp>
          <p:nvSpPr>
            <p:cNvPr id="12068" name="Google Shape;12068;p72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9" name="Google Shape;12069;p72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0" name="Google Shape;12070;p72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1" name="Google Shape;12071;p72"/>
          <p:cNvGrpSpPr/>
          <p:nvPr/>
        </p:nvGrpSpPr>
        <p:grpSpPr>
          <a:xfrm>
            <a:off x="3123072" y="3871307"/>
            <a:ext cx="351498" cy="339784"/>
            <a:chOff x="-19394200" y="4084200"/>
            <a:chExt cx="315075" cy="304575"/>
          </a:xfrm>
        </p:grpSpPr>
        <p:sp>
          <p:nvSpPr>
            <p:cNvPr id="12072" name="Google Shape;12072;p72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3" name="Google Shape;12073;p72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4" name="Google Shape;12074;p72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5" name="Google Shape;12075;p72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6" name="Google Shape;12076;p72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7" name="Google Shape;12077;p72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8" name="Google Shape;12078;p72"/>
          <p:cNvGrpSpPr/>
          <p:nvPr/>
        </p:nvGrpSpPr>
        <p:grpSpPr>
          <a:xfrm>
            <a:off x="5241119" y="3035277"/>
            <a:ext cx="302300" cy="340063"/>
            <a:chOff x="-17526750" y="3309200"/>
            <a:chExt cx="270975" cy="304825"/>
          </a:xfrm>
        </p:grpSpPr>
        <p:sp>
          <p:nvSpPr>
            <p:cNvPr id="12079" name="Google Shape;12079;p72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0" name="Google Shape;12080;p72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1" name="Google Shape;12081;p72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2" name="Google Shape;12082;p72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3" name="Google Shape;12083;p72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4" name="Google Shape;12084;p72"/>
          <p:cNvGrpSpPr/>
          <p:nvPr/>
        </p:nvGrpSpPr>
        <p:grpSpPr>
          <a:xfrm>
            <a:off x="5223116" y="3454380"/>
            <a:ext cx="338306" cy="338306"/>
            <a:chOff x="-17542500" y="3684100"/>
            <a:chExt cx="303250" cy="303250"/>
          </a:xfrm>
        </p:grpSpPr>
        <p:sp>
          <p:nvSpPr>
            <p:cNvPr id="12085" name="Google Shape;12085;p72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6" name="Google Shape;12086;p72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7" name="Google Shape;12087;p72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8" name="Google Shape;12088;p72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9" name="Google Shape;12089;p72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0" name="Google Shape;12090;p72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1" name="Google Shape;12091;p72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2" name="Google Shape;12092;p72"/>
          <p:cNvGrpSpPr/>
          <p:nvPr/>
        </p:nvGrpSpPr>
        <p:grpSpPr>
          <a:xfrm>
            <a:off x="5222669" y="3882143"/>
            <a:ext cx="339198" cy="318113"/>
            <a:chOff x="-17542500" y="4068450"/>
            <a:chExt cx="304050" cy="285150"/>
          </a:xfrm>
        </p:grpSpPr>
        <p:sp>
          <p:nvSpPr>
            <p:cNvPr id="12093" name="Google Shape;12093;p72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72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72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72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72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72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9" name="Google Shape;12099;p72"/>
          <p:cNvGrpSpPr/>
          <p:nvPr/>
        </p:nvGrpSpPr>
        <p:grpSpPr>
          <a:xfrm>
            <a:off x="7360417" y="3035709"/>
            <a:ext cx="259238" cy="339198"/>
            <a:chOff x="-15652200" y="3335975"/>
            <a:chExt cx="232375" cy="304050"/>
          </a:xfrm>
        </p:grpSpPr>
        <p:sp>
          <p:nvSpPr>
            <p:cNvPr id="12100" name="Google Shape;12100;p72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72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72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72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72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72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72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72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72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9" name="Google Shape;12109;p72"/>
          <p:cNvGrpSpPr/>
          <p:nvPr/>
        </p:nvGrpSpPr>
        <p:grpSpPr>
          <a:xfrm>
            <a:off x="1450980" y="3035709"/>
            <a:ext cx="340063" cy="339198"/>
            <a:chOff x="-20946600" y="3317850"/>
            <a:chExt cx="304825" cy="304050"/>
          </a:xfrm>
        </p:grpSpPr>
        <p:sp>
          <p:nvSpPr>
            <p:cNvPr id="12110" name="Google Shape;12110;p72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72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72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3" name="Google Shape;12113;p72"/>
          <p:cNvGrpSpPr/>
          <p:nvPr/>
        </p:nvGrpSpPr>
        <p:grpSpPr>
          <a:xfrm>
            <a:off x="1451412" y="3454045"/>
            <a:ext cx="339198" cy="338975"/>
            <a:chOff x="-20945825" y="3692175"/>
            <a:chExt cx="304050" cy="303850"/>
          </a:xfrm>
        </p:grpSpPr>
        <p:sp>
          <p:nvSpPr>
            <p:cNvPr id="12114" name="Google Shape;12114;p72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72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72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72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8" name="Google Shape;12118;p72"/>
          <p:cNvGrpSpPr/>
          <p:nvPr/>
        </p:nvGrpSpPr>
        <p:grpSpPr>
          <a:xfrm>
            <a:off x="1470740" y="3872047"/>
            <a:ext cx="300543" cy="338306"/>
            <a:chOff x="-20930075" y="4066100"/>
            <a:chExt cx="269400" cy="303250"/>
          </a:xfrm>
        </p:grpSpPr>
        <p:sp>
          <p:nvSpPr>
            <p:cNvPr id="12119" name="Google Shape;12119;p72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72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1" name="Google Shape;12121;p72"/>
          <p:cNvGrpSpPr/>
          <p:nvPr/>
        </p:nvGrpSpPr>
        <p:grpSpPr>
          <a:xfrm>
            <a:off x="3570302" y="3035918"/>
            <a:ext cx="281215" cy="338780"/>
            <a:chOff x="-18994100" y="3334775"/>
            <a:chExt cx="252075" cy="303675"/>
          </a:xfrm>
        </p:grpSpPr>
        <p:sp>
          <p:nvSpPr>
            <p:cNvPr id="12122" name="Google Shape;12122;p72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72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72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72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6" name="Google Shape;12126;p72"/>
          <p:cNvGrpSpPr/>
          <p:nvPr/>
        </p:nvGrpSpPr>
        <p:grpSpPr>
          <a:xfrm>
            <a:off x="3581291" y="3454812"/>
            <a:ext cx="259238" cy="337441"/>
            <a:chOff x="-18983850" y="3710075"/>
            <a:chExt cx="232375" cy="302475"/>
          </a:xfrm>
        </p:grpSpPr>
        <p:sp>
          <p:nvSpPr>
            <p:cNvPr id="12127" name="Google Shape;12127;p72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72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72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72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1" name="Google Shape;12131;p72"/>
          <p:cNvGrpSpPr/>
          <p:nvPr/>
        </p:nvGrpSpPr>
        <p:grpSpPr>
          <a:xfrm>
            <a:off x="3540878" y="3872032"/>
            <a:ext cx="340063" cy="338334"/>
            <a:chOff x="-19020075" y="4084200"/>
            <a:chExt cx="304825" cy="303275"/>
          </a:xfrm>
        </p:grpSpPr>
        <p:sp>
          <p:nvSpPr>
            <p:cNvPr id="12132" name="Google Shape;12132;p72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72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72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72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72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72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72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72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72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1" name="Google Shape;12141;p72"/>
          <p:cNvGrpSpPr/>
          <p:nvPr/>
        </p:nvGrpSpPr>
        <p:grpSpPr>
          <a:xfrm>
            <a:off x="5667647" y="3035277"/>
            <a:ext cx="299650" cy="340063"/>
            <a:chOff x="-17149475" y="3309200"/>
            <a:chExt cx="268600" cy="304825"/>
          </a:xfrm>
        </p:grpSpPr>
        <p:sp>
          <p:nvSpPr>
            <p:cNvPr id="12142" name="Google Shape;12142;p72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72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4" name="Google Shape;12144;p72"/>
          <p:cNvGrpSpPr/>
          <p:nvPr/>
        </p:nvGrpSpPr>
        <p:grpSpPr>
          <a:xfrm>
            <a:off x="5647873" y="3464909"/>
            <a:ext cx="339198" cy="317249"/>
            <a:chOff x="-17168375" y="3692750"/>
            <a:chExt cx="304050" cy="284375"/>
          </a:xfrm>
        </p:grpSpPr>
        <p:sp>
          <p:nvSpPr>
            <p:cNvPr id="12145" name="Google Shape;12145;p72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72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72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12148;p72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12149;p72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12150;p72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12151;p72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2" name="Google Shape;12152;p72"/>
          <p:cNvGrpSpPr/>
          <p:nvPr/>
        </p:nvGrpSpPr>
        <p:grpSpPr>
          <a:xfrm>
            <a:off x="5645237" y="3871601"/>
            <a:ext cx="344469" cy="339198"/>
            <a:chOff x="-17170750" y="4058800"/>
            <a:chExt cx="308775" cy="304050"/>
          </a:xfrm>
        </p:grpSpPr>
        <p:sp>
          <p:nvSpPr>
            <p:cNvPr id="12153" name="Google Shape;12153;p72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12154;p72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12155;p72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12156;p72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7" name="Google Shape;12157;p72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8" name="Google Shape;12158;p72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12159;p72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0" name="Google Shape;12160;p72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1" name="Google Shape;12161;p72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2" name="Google Shape;12162;p72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3" name="Google Shape;12163;p72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12164;p72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5" name="Google Shape;12165;p72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6" name="Google Shape;12166;p72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7" name="Google Shape;12167;p72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12168;p72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12169;p72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0" name="Google Shape;12170;p72"/>
          <p:cNvGrpSpPr/>
          <p:nvPr/>
        </p:nvGrpSpPr>
        <p:grpSpPr>
          <a:xfrm>
            <a:off x="7320004" y="3454812"/>
            <a:ext cx="340063" cy="337441"/>
            <a:chOff x="-15688425" y="3707725"/>
            <a:chExt cx="304825" cy="302475"/>
          </a:xfrm>
        </p:grpSpPr>
        <p:sp>
          <p:nvSpPr>
            <p:cNvPr id="12171" name="Google Shape;12171;p72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2" name="Google Shape;12172;p72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3" name="Google Shape;12173;p72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12174;p72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5" name="Google Shape;12175;p72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6" name="Google Shape;12176;p72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7" name="Google Shape;12177;p72"/>
          <p:cNvGrpSpPr/>
          <p:nvPr/>
        </p:nvGrpSpPr>
        <p:grpSpPr>
          <a:xfrm>
            <a:off x="1875277" y="3036365"/>
            <a:ext cx="340955" cy="337887"/>
            <a:chOff x="-20572500" y="3319025"/>
            <a:chExt cx="305625" cy="302875"/>
          </a:xfrm>
        </p:grpSpPr>
        <p:sp>
          <p:nvSpPr>
            <p:cNvPr id="12178" name="Google Shape;12178;p72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9" name="Google Shape;12179;p72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0" name="Google Shape;12180;p72"/>
          <p:cNvGrpSpPr/>
          <p:nvPr/>
        </p:nvGrpSpPr>
        <p:grpSpPr>
          <a:xfrm>
            <a:off x="1876155" y="3500608"/>
            <a:ext cx="339198" cy="245850"/>
            <a:chOff x="-20571700" y="3722875"/>
            <a:chExt cx="304050" cy="220375"/>
          </a:xfrm>
        </p:grpSpPr>
        <p:sp>
          <p:nvSpPr>
            <p:cNvPr id="12181" name="Google Shape;12181;p72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2" name="Google Shape;12182;p72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3" name="Google Shape;12183;p72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4" name="Google Shape;12184;p72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5" name="Google Shape;12185;p72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6" name="Google Shape;12186;p72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7" name="Google Shape;12187;p72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8" name="Google Shape;12188;p72"/>
          <p:cNvGrpSpPr/>
          <p:nvPr/>
        </p:nvGrpSpPr>
        <p:grpSpPr>
          <a:xfrm>
            <a:off x="1875723" y="3871168"/>
            <a:ext cx="340063" cy="340063"/>
            <a:chOff x="-20571700" y="4066875"/>
            <a:chExt cx="304825" cy="304825"/>
          </a:xfrm>
        </p:grpSpPr>
        <p:sp>
          <p:nvSpPr>
            <p:cNvPr id="12189" name="Google Shape;12189;p72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0" name="Google Shape;12190;p72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1" name="Google Shape;12191;p72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2" name="Google Shape;12192;p72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3" name="Google Shape;12193;p72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4" name="Google Shape;12194;p72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5" name="Google Shape;12195;p72"/>
          <p:cNvGrpSpPr/>
          <p:nvPr/>
        </p:nvGrpSpPr>
        <p:grpSpPr>
          <a:xfrm>
            <a:off x="3964324" y="3034719"/>
            <a:ext cx="342712" cy="341178"/>
            <a:chOff x="-18645175" y="3334200"/>
            <a:chExt cx="307200" cy="305825"/>
          </a:xfrm>
        </p:grpSpPr>
        <p:sp>
          <p:nvSpPr>
            <p:cNvPr id="12196" name="Google Shape;12196;p72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7" name="Google Shape;12197;p72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8" name="Google Shape;12198;p72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9" name="Google Shape;12199;p72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0" name="Google Shape;12200;p72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1" name="Google Shape;12201;p72"/>
          <p:cNvGrpSpPr/>
          <p:nvPr/>
        </p:nvGrpSpPr>
        <p:grpSpPr>
          <a:xfrm>
            <a:off x="3964771" y="3453487"/>
            <a:ext cx="341820" cy="340091"/>
            <a:chOff x="-18645175" y="3708500"/>
            <a:chExt cx="306400" cy="304850"/>
          </a:xfrm>
        </p:grpSpPr>
        <p:sp>
          <p:nvSpPr>
            <p:cNvPr id="12202" name="Google Shape;12202;p72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3" name="Google Shape;12203;p72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4" name="Google Shape;12204;p72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5" name="Google Shape;12205;p72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6" name="Google Shape;12206;p72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7" name="Google Shape;12207;p72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8" name="Google Shape;12208;p72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9" name="Google Shape;12209;p72"/>
          <p:cNvGrpSpPr/>
          <p:nvPr/>
        </p:nvGrpSpPr>
        <p:grpSpPr>
          <a:xfrm>
            <a:off x="3963014" y="3870680"/>
            <a:ext cx="345334" cy="341039"/>
            <a:chOff x="-18647525" y="4082625"/>
            <a:chExt cx="309550" cy="305700"/>
          </a:xfrm>
        </p:grpSpPr>
        <p:sp>
          <p:nvSpPr>
            <p:cNvPr id="12210" name="Google Shape;12210;p72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1" name="Google Shape;12211;p72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2" name="Google Shape;12212;p72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3" name="Google Shape;12213;p72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4" name="Google Shape;12214;p72"/>
          <p:cNvGrpSpPr/>
          <p:nvPr/>
        </p:nvGrpSpPr>
        <p:grpSpPr>
          <a:xfrm>
            <a:off x="6084588" y="3035724"/>
            <a:ext cx="298758" cy="339170"/>
            <a:chOff x="-16775350" y="3309200"/>
            <a:chExt cx="267800" cy="304025"/>
          </a:xfrm>
        </p:grpSpPr>
        <p:sp>
          <p:nvSpPr>
            <p:cNvPr id="12215" name="Google Shape;12215;p72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6" name="Google Shape;12216;p72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7" name="Google Shape;12217;p72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8" name="Google Shape;12218;p72"/>
          <p:cNvGrpSpPr/>
          <p:nvPr/>
        </p:nvGrpSpPr>
        <p:grpSpPr>
          <a:xfrm>
            <a:off x="6084588" y="3452609"/>
            <a:ext cx="298758" cy="341848"/>
            <a:chOff x="-16775350" y="3683300"/>
            <a:chExt cx="267800" cy="306425"/>
          </a:xfrm>
        </p:grpSpPr>
        <p:sp>
          <p:nvSpPr>
            <p:cNvPr id="12219" name="Google Shape;12219;p72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0" name="Google Shape;12220;p72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1" name="Google Shape;12221;p72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2" name="Google Shape;12222;p72"/>
          <p:cNvGrpSpPr/>
          <p:nvPr/>
        </p:nvGrpSpPr>
        <p:grpSpPr>
          <a:xfrm>
            <a:off x="6063490" y="3871615"/>
            <a:ext cx="340955" cy="339170"/>
            <a:chOff x="-16794250" y="4058225"/>
            <a:chExt cx="305625" cy="304025"/>
          </a:xfrm>
        </p:grpSpPr>
        <p:sp>
          <p:nvSpPr>
            <p:cNvPr id="12223" name="Google Shape;12223;p72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4" name="Google Shape;12224;p72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5" name="Google Shape;12225;p72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6" name="Google Shape;12226;p72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7" name="Google Shape;12227;p72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8" name="Google Shape;12228;p72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9" name="Google Shape;12229;p72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0" name="Google Shape;12230;p72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1" name="Google Shape;12231;p72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32" name="Google Shape;12232;p72"/>
          <p:cNvSpPr/>
          <p:nvPr/>
        </p:nvSpPr>
        <p:spPr>
          <a:xfrm>
            <a:off x="7318651" y="3871339"/>
            <a:ext cx="341820" cy="340063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33" name="Google Shape;12233;p72"/>
          <p:cNvGrpSpPr/>
          <p:nvPr/>
        </p:nvGrpSpPr>
        <p:grpSpPr>
          <a:xfrm>
            <a:off x="2290029" y="3035709"/>
            <a:ext cx="345334" cy="339198"/>
            <a:chOff x="-20199150" y="3317850"/>
            <a:chExt cx="309550" cy="304050"/>
          </a:xfrm>
        </p:grpSpPr>
        <p:sp>
          <p:nvSpPr>
            <p:cNvPr id="12234" name="Google Shape;12234;p72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5" name="Google Shape;12235;p72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6" name="Google Shape;12236;p72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7" name="Google Shape;12237;p72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8" name="Google Shape;12238;p72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9" name="Google Shape;12239;p72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0" name="Google Shape;12240;p72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1" name="Google Shape;12241;p72"/>
          <p:cNvGrpSpPr/>
          <p:nvPr/>
        </p:nvGrpSpPr>
        <p:grpSpPr>
          <a:xfrm>
            <a:off x="2291786" y="3453390"/>
            <a:ext cx="341820" cy="340286"/>
            <a:chOff x="-20199150" y="3693150"/>
            <a:chExt cx="306400" cy="305025"/>
          </a:xfrm>
        </p:grpSpPr>
        <p:sp>
          <p:nvSpPr>
            <p:cNvPr id="12242" name="Google Shape;12242;p72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3" name="Google Shape;12243;p72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4" name="Google Shape;12244;p72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5" name="Google Shape;12245;p72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6" name="Google Shape;12246;p72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7" name="Google Shape;12247;p72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8" name="Google Shape;12248;p72"/>
          <p:cNvGrpSpPr/>
          <p:nvPr/>
        </p:nvGrpSpPr>
        <p:grpSpPr>
          <a:xfrm>
            <a:off x="2292218" y="3870722"/>
            <a:ext cx="340955" cy="340955"/>
            <a:chOff x="-20197575" y="4066875"/>
            <a:chExt cx="305625" cy="305625"/>
          </a:xfrm>
        </p:grpSpPr>
        <p:sp>
          <p:nvSpPr>
            <p:cNvPr id="12249" name="Google Shape;12249;p72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0" name="Google Shape;12250;p72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1" name="Google Shape;12251;p72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2" name="Google Shape;12252;p72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3" name="Google Shape;12253;p72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4" name="Google Shape;12254;p72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5" name="Google Shape;12255;p72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6" name="Google Shape;12256;p72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7" name="Google Shape;12257;p72"/>
          <p:cNvGrpSpPr/>
          <p:nvPr/>
        </p:nvGrpSpPr>
        <p:grpSpPr>
          <a:xfrm>
            <a:off x="4392532" y="3034161"/>
            <a:ext cx="339198" cy="342294"/>
            <a:chOff x="-18271050" y="3333200"/>
            <a:chExt cx="304050" cy="306825"/>
          </a:xfrm>
        </p:grpSpPr>
        <p:sp>
          <p:nvSpPr>
            <p:cNvPr id="12258" name="Google Shape;12258;p72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9" name="Google Shape;12259;p72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0" name="Google Shape;12260;p72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1" name="Google Shape;12261;p72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2" name="Google Shape;12262;p72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3" name="Google Shape;12263;p72"/>
          <p:cNvGrpSpPr/>
          <p:nvPr/>
        </p:nvGrpSpPr>
        <p:grpSpPr>
          <a:xfrm>
            <a:off x="4392965" y="3454379"/>
            <a:ext cx="338334" cy="338306"/>
            <a:chOff x="-18270275" y="3710875"/>
            <a:chExt cx="303275" cy="303250"/>
          </a:xfrm>
        </p:grpSpPr>
        <p:sp>
          <p:nvSpPr>
            <p:cNvPr id="12264" name="Google Shape;12264;p72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5" name="Google Shape;12265;p72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6" name="Google Shape;12266;p72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7" name="Google Shape;12267;p72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8" name="Google Shape;12268;p72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9" name="Google Shape;12269;p72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0" name="Google Shape;12270;p72"/>
          <p:cNvGrpSpPr/>
          <p:nvPr/>
        </p:nvGrpSpPr>
        <p:grpSpPr>
          <a:xfrm>
            <a:off x="4433391" y="3872032"/>
            <a:ext cx="257480" cy="338334"/>
            <a:chOff x="-18234025" y="4084200"/>
            <a:chExt cx="230800" cy="303275"/>
          </a:xfrm>
        </p:grpSpPr>
        <p:sp>
          <p:nvSpPr>
            <p:cNvPr id="12271" name="Google Shape;12271;p72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2" name="Google Shape;12272;p72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3" name="Google Shape;12273;p72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4" name="Google Shape;12274;p72"/>
          <p:cNvGrpSpPr/>
          <p:nvPr/>
        </p:nvGrpSpPr>
        <p:grpSpPr>
          <a:xfrm>
            <a:off x="6482160" y="3035277"/>
            <a:ext cx="339198" cy="340063"/>
            <a:chOff x="-16419350" y="3308400"/>
            <a:chExt cx="304050" cy="304825"/>
          </a:xfrm>
        </p:grpSpPr>
        <p:sp>
          <p:nvSpPr>
            <p:cNvPr id="12275" name="Google Shape;12275;p72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6" name="Google Shape;12276;p72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7" name="Google Shape;12277;p72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8" name="Google Shape;12278;p72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9" name="Google Shape;12279;p72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0" name="Google Shape;12280;p72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1" name="Google Shape;12281;p72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82" name="Google Shape;12282;p72"/>
          <p:cNvGrpSpPr/>
          <p:nvPr/>
        </p:nvGrpSpPr>
        <p:grpSpPr>
          <a:xfrm>
            <a:off x="6502381" y="3452596"/>
            <a:ext cx="298758" cy="341876"/>
            <a:chOff x="-16401225" y="3683275"/>
            <a:chExt cx="267800" cy="306450"/>
          </a:xfrm>
        </p:grpSpPr>
        <p:sp>
          <p:nvSpPr>
            <p:cNvPr id="12283" name="Google Shape;12283;p72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4" name="Google Shape;12284;p72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5" name="Google Shape;12285;p72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6" name="Google Shape;12286;p72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7" name="Google Shape;12287;p72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8" name="Google Shape;12288;p72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9" name="Google Shape;12289;p72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0" name="Google Shape;12290;p72"/>
          <p:cNvGrpSpPr/>
          <p:nvPr/>
        </p:nvGrpSpPr>
        <p:grpSpPr>
          <a:xfrm>
            <a:off x="6481728" y="3872033"/>
            <a:ext cx="340063" cy="338334"/>
            <a:chOff x="-16419350" y="4058200"/>
            <a:chExt cx="304825" cy="303275"/>
          </a:xfrm>
        </p:grpSpPr>
        <p:sp>
          <p:nvSpPr>
            <p:cNvPr id="12291" name="Google Shape;12291;p72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2" name="Google Shape;12292;p72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3" name="Google Shape;12293;p72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4" name="Google Shape;12294;p72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5" name="Google Shape;12295;p72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6" name="Google Shape;12296;p72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12297;p72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8" name="Google Shape;12298;p72"/>
          <p:cNvGrpSpPr/>
          <p:nvPr/>
        </p:nvGrpSpPr>
        <p:grpSpPr>
          <a:xfrm>
            <a:off x="7738242" y="3036364"/>
            <a:ext cx="340091" cy="337887"/>
            <a:chOff x="-15296200" y="3326900"/>
            <a:chExt cx="304850" cy="302875"/>
          </a:xfrm>
        </p:grpSpPr>
        <p:sp>
          <p:nvSpPr>
            <p:cNvPr id="12299" name="Google Shape;12299;p72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0" name="Google Shape;12300;p72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1" name="Google Shape;12301;p72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2" name="Google Shape;12302;p72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3" name="Google Shape;12303;p72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4" name="Google Shape;12304;p72"/>
          <p:cNvGrpSpPr/>
          <p:nvPr/>
        </p:nvGrpSpPr>
        <p:grpSpPr>
          <a:xfrm>
            <a:off x="2691143" y="3048776"/>
            <a:ext cx="367311" cy="313065"/>
            <a:chOff x="-19835275" y="3330250"/>
            <a:chExt cx="329250" cy="280625"/>
          </a:xfrm>
        </p:grpSpPr>
        <p:sp>
          <p:nvSpPr>
            <p:cNvPr id="12305" name="Google Shape;12305;p72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6" name="Google Shape;12306;p72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7" name="Google Shape;12307;p72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8" name="Google Shape;12308;p72"/>
          <p:cNvGrpSpPr/>
          <p:nvPr/>
        </p:nvGrpSpPr>
        <p:grpSpPr>
          <a:xfrm>
            <a:off x="2704753" y="3453850"/>
            <a:ext cx="340091" cy="339366"/>
            <a:chOff x="-19822675" y="3692750"/>
            <a:chExt cx="304850" cy="304200"/>
          </a:xfrm>
        </p:grpSpPr>
        <p:sp>
          <p:nvSpPr>
            <p:cNvPr id="12309" name="Google Shape;12309;p72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0" name="Google Shape;12310;p72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1" name="Google Shape;12311;p72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2" name="Google Shape;12312;p72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3" name="Google Shape;12313;p72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14" name="Google Shape;12314;p72"/>
          <p:cNvGrpSpPr/>
          <p:nvPr/>
        </p:nvGrpSpPr>
        <p:grpSpPr>
          <a:xfrm>
            <a:off x="2705200" y="3871168"/>
            <a:ext cx="339198" cy="340063"/>
            <a:chOff x="-19822675" y="4066875"/>
            <a:chExt cx="304050" cy="304825"/>
          </a:xfrm>
        </p:grpSpPr>
        <p:sp>
          <p:nvSpPr>
            <p:cNvPr id="12315" name="Google Shape;12315;p72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6" name="Google Shape;12316;p72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7" name="Google Shape;12317;p72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8" name="Google Shape;12318;p72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9" name="Google Shape;12319;p72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0" name="Google Shape;12320;p72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21" name="Google Shape;12321;p72"/>
          <p:cNvGrpSpPr/>
          <p:nvPr/>
        </p:nvGrpSpPr>
        <p:grpSpPr>
          <a:xfrm>
            <a:off x="4825783" y="3035709"/>
            <a:ext cx="301435" cy="339198"/>
            <a:chOff x="-17878825" y="3334400"/>
            <a:chExt cx="270200" cy="304050"/>
          </a:xfrm>
        </p:grpSpPr>
        <p:sp>
          <p:nvSpPr>
            <p:cNvPr id="12322" name="Google Shape;12322;p72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3" name="Google Shape;12323;p72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4" name="Google Shape;12324;p72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5" name="Google Shape;12325;p72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6" name="Google Shape;12326;p72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7" name="Google Shape;12327;p72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8" name="Google Shape;12328;p72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29" name="Google Shape;12329;p72"/>
          <p:cNvGrpSpPr/>
          <p:nvPr/>
        </p:nvGrpSpPr>
        <p:grpSpPr>
          <a:xfrm>
            <a:off x="4806023" y="3453055"/>
            <a:ext cx="340955" cy="340955"/>
            <a:chOff x="-17896150" y="3709300"/>
            <a:chExt cx="305625" cy="305625"/>
          </a:xfrm>
        </p:grpSpPr>
        <p:sp>
          <p:nvSpPr>
            <p:cNvPr id="12330" name="Google Shape;12330;p72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1" name="Google Shape;12331;p72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2" name="Google Shape;12332;p72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3" name="Google Shape;12333;p72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4" name="Google Shape;12334;p72"/>
          <p:cNvGrpSpPr/>
          <p:nvPr/>
        </p:nvGrpSpPr>
        <p:grpSpPr>
          <a:xfrm>
            <a:off x="4827108" y="3870721"/>
            <a:ext cx="298786" cy="340955"/>
            <a:chOff x="-17878025" y="4082625"/>
            <a:chExt cx="267825" cy="305625"/>
          </a:xfrm>
        </p:grpSpPr>
        <p:sp>
          <p:nvSpPr>
            <p:cNvPr id="12335" name="Google Shape;12335;p72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6" name="Google Shape;12336;p72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7" name="Google Shape;12337;p72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8" name="Google Shape;12338;p72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9" name="Google Shape;12339;p72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0" name="Google Shape;12340;p72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1" name="Google Shape;12341;p72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2" name="Google Shape;12342;p72"/>
          <p:cNvGrpSpPr/>
          <p:nvPr/>
        </p:nvGrpSpPr>
        <p:grpSpPr>
          <a:xfrm>
            <a:off x="6899534" y="3045374"/>
            <a:ext cx="340091" cy="319870"/>
            <a:chOff x="-16044450" y="3317850"/>
            <a:chExt cx="304850" cy="286725"/>
          </a:xfrm>
        </p:grpSpPr>
        <p:sp>
          <p:nvSpPr>
            <p:cNvPr id="12343" name="Google Shape;12343;p72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4" name="Google Shape;12344;p72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5" name="Google Shape;12345;p72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6" name="Google Shape;12346;p72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47" name="Google Shape;12347;p72"/>
          <p:cNvSpPr/>
          <p:nvPr/>
        </p:nvSpPr>
        <p:spPr>
          <a:xfrm>
            <a:off x="6899927" y="3453643"/>
            <a:ext cx="338334" cy="340091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48" name="Google Shape;12348;p72"/>
          <p:cNvGrpSpPr/>
          <p:nvPr/>
        </p:nvGrpSpPr>
        <p:grpSpPr>
          <a:xfrm>
            <a:off x="6928540" y="3871713"/>
            <a:ext cx="282079" cy="338975"/>
            <a:chOff x="-16018450" y="4058400"/>
            <a:chExt cx="252850" cy="303850"/>
          </a:xfrm>
        </p:grpSpPr>
        <p:sp>
          <p:nvSpPr>
            <p:cNvPr id="12349" name="Google Shape;12349;p72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0" name="Google Shape;12350;p72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1" name="Google Shape;12351;p72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2" name="Google Shape;12352;p72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53" name="Google Shape;12353;p72"/>
          <p:cNvSpPr/>
          <p:nvPr/>
        </p:nvSpPr>
        <p:spPr>
          <a:xfrm>
            <a:off x="7738239" y="3454536"/>
            <a:ext cx="339170" cy="338306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54" name="Google Shape;12354;p72"/>
          <p:cNvGrpSpPr/>
          <p:nvPr/>
        </p:nvGrpSpPr>
        <p:grpSpPr>
          <a:xfrm>
            <a:off x="6112322" y="2113746"/>
            <a:ext cx="264341" cy="300905"/>
            <a:chOff x="4995050" y="3245650"/>
            <a:chExt cx="236950" cy="269725"/>
          </a:xfrm>
        </p:grpSpPr>
        <p:sp>
          <p:nvSpPr>
            <p:cNvPr id="12355" name="Google Shape;12355;p72"/>
            <p:cNvSpPr/>
            <p:nvPr/>
          </p:nvSpPr>
          <p:spPr>
            <a:xfrm>
              <a:off x="5074475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503" y="642"/>
                    <a:pt x="642" y="502"/>
                    <a:pt x="642" y="307"/>
                  </a:cubicBezTo>
                  <a:cubicBezTo>
                    <a:pt x="642" y="140"/>
                    <a:pt x="503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6" name="Google Shape;12356;p72"/>
            <p:cNvSpPr/>
            <p:nvPr/>
          </p:nvSpPr>
          <p:spPr>
            <a:xfrm>
              <a:off x="5137200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474" y="642"/>
                    <a:pt x="614" y="502"/>
                    <a:pt x="614" y="307"/>
                  </a:cubicBezTo>
                  <a:cubicBezTo>
                    <a:pt x="642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7" name="Google Shape;12357;p72"/>
            <p:cNvSpPr/>
            <p:nvPr/>
          </p:nvSpPr>
          <p:spPr>
            <a:xfrm>
              <a:off x="5089125" y="3371950"/>
              <a:ext cx="48100" cy="63100"/>
            </a:xfrm>
            <a:custGeom>
              <a:avLst/>
              <a:gdLst/>
              <a:ahLst/>
              <a:cxnLst/>
              <a:rect l="l" t="t" r="r" b="b"/>
              <a:pathLst>
                <a:path w="1924" h="2524" extrusionOk="0">
                  <a:moveTo>
                    <a:pt x="976" y="774"/>
                  </a:moveTo>
                  <a:lnTo>
                    <a:pt x="1227" y="1025"/>
                  </a:lnTo>
                  <a:lnTo>
                    <a:pt x="976" y="1499"/>
                  </a:lnTo>
                  <a:lnTo>
                    <a:pt x="753" y="1025"/>
                  </a:lnTo>
                  <a:lnTo>
                    <a:pt x="976" y="774"/>
                  </a:lnTo>
                  <a:close/>
                  <a:moveTo>
                    <a:pt x="976" y="1"/>
                  </a:moveTo>
                  <a:cubicBezTo>
                    <a:pt x="899" y="1"/>
                    <a:pt x="822" y="36"/>
                    <a:pt x="753" y="105"/>
                  </a:cubicBezTo>
                  <a:lnTo>
                    <a:pt x="112" y="747"/>
                  </a:lnTo>
                  <a:cubicBezTo>
                    <a:pt x="0" y="858"/>
                    <a:pt x="0" y="997"/>
                    <a:pt x="56" y="1081"/>
                  </a:cubicBezTo>
                  <a:lnTo>
                    <a:pt x="669" y="2335"/>
                  </a:lnTo>
                  <a:cubicBezTo>
                    <a:pt x="725" y="2461"/>
                    <a:pt x="836" y="2524"/>
                    <a:pt x="948" y="2524"/>
                  </a:cubicBezTo>
                  <a:cubicBezTo>
                    <a:pt x="1059" y="2524"/>
                    <a:pt x="1171" y="2461"/>
                    <a:pt x="1227" y="2335"/>
                  </a:cubicBezTo>
                  <a:lnTo>
                    <a:pt x="1840" y="1081"/>
                  </a:lnTo>
                  <a:cubicBezTo>
                    <a:pt x="1924" y="997"/>
                    <a:pt x="1896" y="802"/>
                    <a:pt x="1784" y="747"/>
                  </a:cubicBezTo>
                  <a:lnTo>
                    <a:pt x="1199" y="105"/>
                  </a:lnTo>
                  <a:cubicBezTo>
                    <a:pt x="1129" y="36"/>
                    <a:pt x="1052" y="1"/>
                    <a:pt x="9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58" name="Google Shape;12358;p72"/>
            <p:cNvGrpSpPr/>
            <p:nvPr/>
          </p:nvGrpSpPr>
          <p:grpSpPr>
            <a:xfrm>
              <a:off x="4995050" y="3245650"/>
              <a:ext cx="236950" cy="269725"/>
              <a:chOff x="4995050" y="3245650"/>
              <a:chExt cx="236950" cy="269725"/>
            </a:xfrm>
          </p:grpSpPr>
          <p:sp>
            <p:nvSpPr>
              <p:cNvPr id="12359" name="Google Shape;12359;p72"/>
              <p:cNvSpPr/>
              <p:nvPr/>
            </p:nvSpPr>
            <p:spPr>
              <a:xfrm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0" name="Google Shape;12360;p72"/>
              <p:cNvSpPr/>
              <p:nvPr/>
            </p:nvSpPr>
            <p:spPr>
              <a:xfrm flipH="1"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61" name="Google Shape;12361;p72"/>
          <p:cNvGrpSpPr/>
          <p:nvPr/>
        </p:nvGrpSpPr>
        <p:grpSpPr>
          <a:xfrm>
            <a:off x="4389657" y="1677273"/>
            <a:ext cx="347129" cy="345366"/>
            <a:chOff x="4724650" y="2885700"/>
            <a:chExt cx="270750" cy="269375"/>
          </a:xfrm>
        </p:grpSpPr>
        <p:sp>
          <p:nvSpPr>
            <p:cNvPr id="12362" name="Google Shape;12362;p72"/>
            <p:cNvSpPr/>
            <p:nvPr/>
          </p:nvSpPr>
          <p:spPr>
            <a:xfrm flipH="1">
              <a:off x="472500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3" name="Google Shape;12363;p72"/>
            <p:cNvSpPr/>
            <p:nvPr/>
          </p:nvSpPr>
          <p:spPr>
            <a:xfrm>
              <a:off x="472465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4" name="Google Shape;12364;p72"/>
            <p:cNvSpPr/>
            <p:nvPr/>
          </p:nvSpPr>
          <p:spPr>
            <a:xfrm>
              <a:off x="4900250" y="3027525"/>
              <a:ext cx="16075" cy="15350"/>
            </a:xfrm>
            <a:custGeom>
              <a:avLst/>
              <a:gdLst/>
              <a:ahLst/>
              <a:cxnLst/>
              <a:rect l="l" t="t" r="r" b="b"/>
              <a:pathLst>
                <a:path w="643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503" y="614"/>
                    <a:pt x="642" y="474"/>
                    <a:pt x="642" y="307"/>
                  </a:cubicBezTo>
                  <a:cubicBezTo>
                    <a:pt x="642" y="140"/>
                    <a:pt x="503" y="1"/>
                    <a:pt x="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5" name="Google Shape;12365;p72"/>
            <p:cNvSpPr/>
            <p:nvPr/>
          </p:nvSpPr>
          <p:spPr>
            <a:xfrm>
              <a:off x="4805475" y="3027525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1"/>
                    <a:pt x="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6" name="Google Shape;12366;p72"/>
            <p:cNvSpPr/>
            <p:nvPr/>
          </p:nvSpPr>
          <p:spPr>
            <a:xfrm>
              <a:off x="4820825" y="2932750"/>
              <a:ext cx="16050" cy="32075"/>
            </a:xfrm>
            <a:custGeom>
              <a:avLst/>
              <a:gdLst/>
              <a:ahLst/>
              <a:cxnLst/>
              <a:rect l="l" t="t" r="r" b="b"/>
              <a:pathLst>
                <a:path w="642" h="1283" extrusionOk="0">
                  <a:moveTo>
                    <a:pt x="335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8"/>
                  </a:lnTo>
                  <a:cubicBezTo>
                    <a:pt x="0" y="1143"/>
                    <a:pt x="140" y="1283"/>
                    <a:pt x="335" y="1283"/>
                  </a:cubicBezTo>
                  <a:cubicBezTo>
                    <a:pt x="502" y="1283"/>
                    <a:pt x="641" y="1143"/>
                    <a:pt x="641" y="948"/>
                  </a:cubicBezTo>
                  <a:lnTo>
                    <a:pt x="641" y="335"/>
                  </a:lnTo>
                  <a:cubicBezTo>
                    <a:pt x="641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7" name="Google Shape;12367;p72"/>
            <p:cNvSpPr/>
            <p:nvPr/>
          </p:nvSpPr>
          <p:spPr>
            <a:xfrm>
              <a:off x="4884925" y="2932750"/>
              <a:ext cx="15350" cy="32075"/>
            </a:xfrm>
            <a:custGeom>
              <a:avLst/>
              <a:gdLst/>
              <a:ahLst/>
              <a:cxnLst/>
              <a:rect l="l" t="t" r="r" b="b"/>
              <a:pathLst>
                <a:path w="614" h="1283" extrusionOk="0">
                  <a:moveTo>
                    <a:pt x="307" y="1"/>
                  </a:moveTo>
                  <a:cubicBezTo>
                    <a:pt x="112" y="1"/>
                    <a:pt x="1" y="140"/>
                    <a:pt x="1" y="335"/>
                  </a:cubicBezTo>
                  <a:lnTo>
                    <a:pt x="1" y="948"/>
                  </a:lnTo>
                  <a:cubicBezTo>
                    <a:pt x="1" y="1143"/>
                    <a:pt x="112" y="1283"/>
                    <a:pt x="307" y="1283"/>
                  </a:cubicBezTo>
                  <a:cubicBezTo>
                    <a:pt x="475" y="1283"/>
                    <a:pt x="614" y="1143"/>
                    <a:pt x="614" y="948"/>
                  </a:cubicBezTo>
                  <a:lnTo>
                    <a:pt x="614" y="335"/>
                  </a:lnTo>
                  <a:cubicBezTo>
                    <a:pt x="614" y="140"/>
                    <a:pt x="475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8" name="Google Shape;12368;p72"/>
            <p:cNvSpPr/>
            <p:nvPr/>
          </p:nvSpPr>
          <p:spPr>
            <a:xfrm>
              <a:off x="4852175" y="2948775"/>
              <a:ext cx="16050" cy="31400"/>
            </a:xfrm>
            <a:custGeom>
              <a:avLst/>
              <a:gdLst/>
              <a:ahLst/>
              <a:cxnLst/>
              <a:rect l="l" t="t" r="r" b="b"/>
              <a:pathLst>
                <a:path w="642" h="1256" extrusionOk="0">
                  <a:moveTo>
                    <a:pt x="335" y="1"/>
                  </a:moveTo>
                  <a:cubicBezTo>
                    <a:pt x="140" y="1"/>
                    <a:pt x="1" y="140"/>
                    <a:pt x="1" y="307"/>
                  </a:cubicBezTo>
                  <a:lnTo>
                    <a:pt x="1" y="948"/>
                  </a:lnTo>
                  <a:cubicBezTo>
                    <a:pt x="1" y="1116"/>
                    <a:pt x="140" y="1255"/>
                    <a:pt x="335" y="1255"/>
                  </a:cubicBezTo>
                  <a:cubicBezTo>
                    <a:pt x="502" y="1255"/>
                    <a:pt x="642" y="1116"/>
                    <a:pt x="642" y="948"/>
                  </a:cubicBezTo>
                  <a:lnTo>
                    <a:pt x="642" y="307"/>
                  </a:lnTo>
                  <a:cubicBezTo>
                    <a:pt x="642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69" name="Google Shape;12369;p72"/>
          <p:cNvGrpSpPr/>
          <p:nvPr/>
        </p:nvGrpSpPr>
        <p:grpSpPr>
          <a:xfrm>
            <a:off x="3577077" y="1673302"/>
            <a:ext cx="279462" cy="335722"/>
            <a:chOff x="4459350" y="2882125"/>
            <a:chExt cx="228375" cy="274350"/>
          </a:xfrm>
        </p:grpSpPr>
        <p:sp>
          <p:nvSpPr>
            <p:cNvPr id="12370" name="Google Shape;12370;p72"/>
            <p:cNvSpPr/>
            <p:nvPr/>
          </p:nvSpPr>
          <p:spPr>
            <a:xfrm>
              <a:off x="4537175" y="3045650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1" name="Google Shape;12371;p72"/>
            <p:cNvSpPr/>
            <p:nvPr/>
          </p:nvSpPr>
          <p:spPr>
            <a:xfrm>
              <a:off x="4599900" y="3045650"/>
              <a:ext cx="15350" cy="15350"/>
            </a:xfrm>
            <a:custGeom>
              <a:avLst/>
              <a:gdLst/>
              <a:ahLst/>
              <a:cxnLst/>
              <a:rect l="l" t="t" r="r" b="b"/>
              <a:pathLst>
                <a:path w="614" h="614" extrusionOk="0"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7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2" name="Google Shape;12372;p72"/>
            <p:cNvSpPr/>
            <p:nvPr/>
          </p:nvSpPr>
          <p:spPr>
            <a:xfrm>
              <a:off x="446470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3" name="Google Shape;12373;p72"/>
            <p:cNvSpPr/>
            <p:nvPr/>
          </p:nvSpPr>
          <p:spPr>
            <a:xfrm flipH="1">
              <a:off x="445935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4" name="Google Shape;12374;p72"/>
            <p:cNvSpPr/>
            <p:nvPr/>
          </p:nvSpPr>
          <p:spPr>
            <a:xfrm rot="-537108">
              <a:off x="4468759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12375" name="Google Shape;12375;p72"/>
            <p:cNvSpPr/>
            <p:nvPr/>
          </p:nvSpPr>
          <p:spPr>
            <a:xfrm rot="537108" flipH="1">
              <a:off x="4653897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0" name="Google Shape;12380;p73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Performing</a:t>
            </a: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Arts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2381" name="Google Shape;12381;p73"/>
          <p:cNvGrpSpPr/>
          <p:nvPr/>
        </p:nvGrpSpPr>
        <p:grpSpPr>
          <a:xfrm>
            <a:off x="1624426" y="1670551"/>
            <a:ext cx="342328" cy="339793"/>
            <a:chOff x="-13966675" y="1639700"/>
            <a:chExt cx="354450" cy="351825"/>
          </a:xfrm>
        </p:grpSpPr>
        <p:sp>
          <p:nvSpPr>
            <p:cNvPr id="12382" name="Google Shape;12382;p73"/>
            <p:cNvSpPr/>
            <p:nvPr/>
          </p:nvSpPr>
          <p:spPr>
            <a:xfrm>
              <a:off x="-13776875" y="1888525"/>
              <a:ext cx="104775" cy="37625"/>
            </a:xfrm>
            <a:custGeom>
              <a:avLst/>
              <a:gdLst/>
              <a:ahLst/>
              <a:cxnLst/>
              <a:rect l="l" t="t" r="r" b="b"/>
              <a:pathLst>
                <a:path w="4191" h="1505" extrusionOk="0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3" name="Google Shape;12383;p73"/>
            <p:cNvSpPr/>
            <p:nvPr/>
          </p:nvSpPr>
          <p:spPr>
            <a:xfrm>
              <a:off x="-13966675" y="1639700"/>
              <a:ext cx="354450" cy="351825"/>
            </a:xfrm>
            <a:custGeom>
              <a:avLst/>
              <a:gdLst/>
              <a:ahLst/>
              <a:cxnLst/>
              <a:rect l="l" t="t" r="r" b="b"/>
              <a:pathLst>
                <a:path w="14178" h="14073" extrusionOk="0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4" name="Google Shape;12384;p73"/>
            <p:cNvSpPr/>
            <p:nvPr/>
          </p:nvSpPr>
          <p:spPr>
            <a:xfrm>
              <a:off x="-13923375" y="1723125"/>
              <a:ext cx="64625" cy="40925"/>
            </a:xfrm>
            <a:custGeom>
              <a:avLst/>
              <a:gdLst/>
              <a:ahLst/>
              <a:cxnLst/>
              <a:rect l="l" t="t" r="r" b="b"/>
              <a:pathLst>
                <a:path w="2585" h="1637" extrusionOk="0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5" name="Google Shape;12385;p73"/>
            <p:cNvSpPr/>
            <p:nvPr/>
          </p:nvSpPr>
          <p:spPr>
            <a:xfrm>
              <a:off x="-13798125" y="1805500"/>
              <a:ext cx="66175" cy="41575"/>
            </a:xfrm>
            <a:custGeom>
              <a:avLst/>
              <a:gdLst/>
              <a:ahLst/>
              <a:cxnLst/>
              <a:rect l="l" t="t" r="r" b="b"/>
              <a:pathLst>
                <a:path w="2647" h="1663" extrusionOk="0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6" name="Google Shape;12386;p73"/>
            <p:cNvSpPr/>
            <p:nvPr/>
          </p:nvSpPr>
          <p:spPr>
            <a:xfrm>
              <a:off x="-13714650" y="1805825"/>
              <a:ext cx="63825" cy="41250"/>
            </a:xfrm>
            <a:custGeom>
              <a:avLst/>
              <a:gdLst/>
              <a:ahLst/>
              <a:cxnLst/>
              <a:rect l="l" t="t" r="r" b="b"/>
              <a:pathLst>
                <a:path w="2553" h="1650" extrusionOk="0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7" name="Google Shape;12387;p73"/>
          <p:cNvSpPr/>
          <p:nvPr/>
        </p:nvSpPr>
        <p:spPr>
          <a:xfrm>
            <a:off x="1625205" y="2077482"/>
            <a:ext cx="340807" cy="341579"/>
          </a:xfrm>
          <a:custGeom>
            <a:avLst/>
            <a:gdLst/>
            <a:ahLst/>
            <a:cxnLst/>
            <a:rect l="l" t="t" r="r" b="b"/>
            <a:pathLst>
              <a:path w="14115" h="14147" extrusionOk="0">
                <a:moveTo>
                  <a:pt x="8349" y="883"/>
                </a:moveTo>
                <a:lnTo>
                  <a:pt x="8349" y="2080"/>
                </a:lnTo>
                <a:cubicBezTo>
                  <a:pt x="7971" y="2364"/>
                  <a:pt x="7498" y="2521"/>
                  <a:pt x="7089" y="2521"/>
                </a:cubicBezTo>
                <a:cubicBezTo>
                  <a:pt x="6616" y="2521"/>
                  <a:pt x="6175" y="2364"/>
                  <a:pt x="5828" y="2080"/>
                </a:cubicBezTo>
                <a:lnTo>
                  <a:pt x="5828" y="883"/>
                </a:lnTo>
                <a:close/>
                <a:moveTo>
                  <a:pt x="4946" y="820"/>
                </a:moveTo>
                <a:lnTo>
                  <a:pt x="4946" y="2931"/>
                </a:lnTo>
                <a:cubicBezTo>
                  <a:pt x="4946" y="4380"/>
                  <a:pt x="3844" y="5609"/>
                  <a:pt x="2457" y="5798"/>
                </a:cubicBezTo>
                <a:cubicBezTo>
                  <a:pt x="2993" y="5294"/>
                  <a:pt x="3308" y="4538"/>
                  <a:pt x="3308" y="3750"/>
                </a:cubicBezTo>
                <a:lnTo>
                  <a:pt x="3308" y="2080"/>
                </a:lnTo>
                <a:cubicBezTo>
                  <a:pt x="3308" y="1860"/>
                  <a:pt x="3088" y="1671"/>
                  <a:pt x="2899" y="1671"/>
                </a:cubicBezTo>
                <a:cubicBezTo>
                  <a:pt x="2678" y="1671"/>
                  <a:pt x="2457" y="1860"/>
                  <a:pt x="2457" y="2080"/>
                </a:cubicBezTo>
                <a:lnTo>
                  <a:pt x="2457" y="3750"/>
                </a:lnTo>
                <a:cubicBezTo>
                  <a:pt x="2457" y="4727"/>
                  <a:pt x="1764" y="5609"/>
                  <a:pt x="819" y="5766"/>
                </a:cubicBezTo>
                <a:lnTo>
                  <a:pt x="819" y="820"/>
                </a:lnTo>
                <a:close/>
                <a:moveTo>
                  <a:pt x="13295" y="820"/>
                </a:moveTo>
                <a:lnTo>
                  <a:pt x="13295" y="5766"/>
                </a:lnTo>
                <a:cubicBezTo>
                  <a:pt x="12350" y="5546"/>
                  <a:pt x="11657" y="4727"/>
                  <a:pt x="11657" y="3750"/>
                </a:cubicBezTo>
                <a:lnTo>
                  <a:pt x="11657" y="2080"/>
                </a:lnTo>
                <a:cubicBezTo>
                  <a:pt x="11657" y="1860"/>
                  <a:pt x="11436" y="1671"/>
                  <a:pt x="11247" y="1671"/>
                </a:cubicBezTo>
                <a:cubicBezTo>
                  <a:pt x="11027" y="1671"/>
                  <a:pt x="10806" y="1860"/>
                  <a:pt x="10806" y="2080"/>
                </a:cubicBezTo>
                <a:lnTo>
                  <a:pt x="10806" y="3750"/>
                </a:lnTo>
                <a:cubicBezTo>
                  <a:pt x="10806" y="4538"/>
                  <a:pt x="11121" y="5294"/>
                  <a:pt x="11657" y="5798"/>
                </a:cubicBezTo>
                <a:cubicBezTo>
                  <a:pt x="10239" y="5609"/>
                  <a:pt x="9168" y="4380"/>
                  <a:pt x="9168" y="2899"/>
                </a:cubicBezTo>
                <a:lnTo>
                  <a:pt x="9168" y="820"/>
                </a:lnTo>
                <a:close/>
                <a:moveTo>
                  <a:pt x="8286" y="3025"/>
                </a:moveTo>
                <a:cubicBezTo>
                  <a:pt x="8349" y="4538"/>
                  <a:pt x="9326" y="5829"/>
                  <a:pt x="10649" y="6396"/>
                </a:cubicBezTo>
                <a:lnTo>
                  <a:pt x="9704" y="8318"/>
                </a:lnTo>
                <a:lnTo>
                  <a:pt x="4411" y="8318"/>
                </a:lnTo>
                <a:lnTo>
                  <a:pt x="3466" y="6396"/>
                </a:lnTo>
                <a:cubicBezTo>
                  <a:pt x="4757" y="5829"/>
                  <a:pt x="5734" y="4569"/>
                  <a:pt x="5765" y="3025"/>
                </a:cubicBezTo>
                <a:cubicBezTo>
                  <a:pt x="6175" y="3246"/>
                  <a:pt x="6616" y="3309"/>
                  <a:pt x="7026" y="3309"/>
                </a:cubicBezTo>
                <a:cubicBezTo>
                  <a:pt x="7467" y="3309"/>
                  <a:pt x="7908" y="3183"/>
                  <a:pt x="8286" y="3025"/>
                </a:cubicBezTo>
                <a:close/>
                <a:moveTo>
                  <a:pt x="13295" y="6617"/>
                </a:moveTo>
                <a:lnTo>
                  <a:pt x="13295" y="10555"/>
                </a:lnTo>
                <a:cubicBezTo>
                  <a:pt x="13169" y="10681"/>
                  <a:pt x="13012" y="10744"/>
                  <a:pt x="12854" y="10744"/>
                </a:cubicBezTo>
                <a:cubicBezTo>
                  <a:pt x="12665" y="10744"/>
                  <a:pt x="12508" y="10681"/>
                  <a:pt x="12382" y="10492"/>
                </a:cubicBezTo>
                <a:cubicBezTo>
                  <a:pt x="12129" y="10083"/>
                  <a:pt x="11688" y="9862"/>
                  <a:pt x="11216" y="9862"/>
                </a:cubicBezTo>
                <a:cubicBezTo>
                  <a:pt x="10743" y="9862"/>
                  <a:pt x="10302" y="10083"/>
                  <a:pt x="10019" y="10492"/>
                </a:cubicBezTo>
                <a:cubicBezTo>
                  <a:pt x="9956" y="10650"/>
                  <a:pt x="9798" y="10713"/>
                  <a:pt x="9609" y="10713"/>
                </a:cubicBezTo>
                <a:lnTo>
                  <a:pt x="9389" y="10713"/>
                </a:lnTo>
                <a:lnTo>
                  <a:pt x="11499" y="6617"/>
                </a:lnTo>
                <a:close/>
                <a:moveTo>
                  <a:pt x="2615" y="6617"/>
                </a:moveTo>
                <a:lnTo>
                  <a:pt x="4663" y="10744"/>
                </a:lnTo>
                <a:lnTo>
                  <a:pt x="4474" y="10744"/>
                </a:lnTo>
                <a:cubicBezTo>
                  <a:pt x="4316" y="10713"/>
                  <a:pt x="4159" y="10618"/>
                  <a:pt x="4033" y="10524"/>
                </a:cubicBezTo>
                <a:cubicBezTo>
                  <a:pt x="3781" y="10114"/>
                  <a:pt x="3340" y="9893"/>
                  <a:pt x="2867" y="9893"/>
                </a:cubicBezTo>
                <a:cubicBezTo>
                  <a:pt x="2394" y="9893"/>
                  <a:pt x="1953" y="10114"/>
                  <a:pt x="1670" y="10524"/>
                </a:cubicBezTo>
                <a:cubicBezTo>
                  <a:pt x="1575" y="10681"/>
                  <a:pt x="1418" y="10776"/>
                  <a:pt x="1197" y="10776"/>
                </a:cubicBezTo>
                <a:cubicBezTo>
                  <a:pt x="1040" y="10776"/>
                  <a:pt x="882" y="10713"/>
                  <a:pt x="788" y="10587"/>
                </a:cubicBezTo>
                <a:lnTo>
                  <a:pt x="788" y="6617"/>
                </a:lnTo>
                <a:close/>
                <a:moveTo>
                  <a:pt x="9263" y="9169"/>
                </a:moveTo>
                <a:lnTo>
                  <a:pt x="8412" y="10776"/>
                </a:lnTo>
                <a:cubicBezTo>
                  <a:pt x="8349" y="10933"/>
                  <a:pt x="8380" y="11154"/>
                  <a:pt x="8506" y="11248"/>
                </a:cubicBezTo>
                <a:cubicBezTo>
                  <a:pt x="8790" y="11500"/>
                  <a:pt x="9105" y="11626"/>
                  <a:pt x="9452" y="11626"/>
                </a:cubicBezTo>
                <a:cubicBezTo>
                  <a:pt x="9924" y="11626"/>
                  <a:pt x="10365" y="11374"/>
                  <a:pt x="10617" y="10996"/>
                </a:cubicBezTo>
                <a:cubicBezTo>
                  <a:pt x="10743" y="10839"/>
                  <a:pt x="10901" y="10713"/>
                  <a:pt x="11090" y="10713"/>
                </a:cubicBezTo>
                <a:cubicBezTo>
                  <a:pt x="11310" y="10713"/>
                  <a:pt x="11468" y="10776"/>
                  <a:pt x="11562" y="10996"/>
                </a:cubicBezTo>
                <a:cubicBezTo>
                  <a:pt x="11846" y="11374"/>
                  <a:pt x="12287" y="11626"/>
                  <a:pt x="12760" y="11626"/>
                </a:cubicBezTo>
                <a:cubicBezTo>
                  <a:pt x="12917" y="11626"/>
                  <a:pt x="13075" y="11563"/>
                  <a:pt x="13201" y="11532"/>
                </a:cubicBezTo>
                <a:lnTo>
                  <a:pt x="13201" y="13296"/>
                </a:lnTo>
                <a:lnTo>
                  <a:pt x="819" y="13296"/>
                </a:lnTo>
                <a:lnTo>
                  <a:pt x="819" y="11532"/>
                </a:lnTo>
                <a:cubicBezTo>
                  <a:pt x="977" y="11563"/>
                  <a:pt x="1103" y="11626"/>
                  <a:pt x="1260" y="11626"/>
                </a:cubicBezTo>
                <a:cubicBezTo>
                  <a:pt x="1733" y="11626"/>
                  <a:pt x="2142" y="11374"/>
                  <a:pt x="2426" y="10996"/>
                </a:cubicBezTo>
                <a:cubicBezTo>
                  <a:pt x="2552" y="10839"/>
                  <a:pt x="2709" y="10713"/>
                  <a:pt x="2899" y="10713"/>
                </a:cubicBezTo>
                <a:cubicBezTo>
                  <a:pt x="3088" y="10713"/>
                  <a:pt x="3245" y="10776"/>
                  <a:pt x="3371" y="10996"/>
                </a:cubicBezTo>
                <a:cubicBezTo>
                  <a:pt x="3655" y="11374"/>
                  <a:pt x="4096" y="11626"/>
                  <a:pt x="4568" y="11626"/>
                </a:cubicBezTo>
                <a:cubicBezTo>
                  <a:pt x="4915" y="11626"/>
                  <a:pt x="5261" y="11500"/>
                  <a:pt x="5513" y="11248"/>
                </a:cubicBezTo>
                <a:cubicBezTo>
                  <a:pt x="5608" y="11154"/>
                  <a:pt x="5671" y="10933"/>
                  <a:pt x="5576" y="10776"/>
                </a:cubicBezTo>
                <a:lnTo>
                  <a:pt x="4757" y="9169"/>
                </a:lnTo>
                <a:close/>
                <a:moveTo>
                  <a:pt x="410" y="1"/>
                </a:moveTo>
                <a:cubicBezTo>
                  <a:pt x="189" y="1"/>
                  <a:pt x="0" y="190"/>
                  <a:pt x="0" y="442"/>
                </a:cubicBezTo>
                <a:lnTo>
                  <a:pt x="0" y="13706"/>
                </a:lnTo>
                <a:cubicBezTo>
                  <a:pt x="0" y="13958"/>
                  <a:pt x="189" y="14147"/>
                  <a:pt x="410" y="14147"/>
                </a:cubicBezTo>
                <a:lnTo>
                  <a:pt x="13705" y="14147"/>
                </a:lnTo>
                <a:cubicBezTo>
                  <a:pt x="13925" y="14147"/>
                  <a:pt x="14114" y="13958"/>
                  <a:pt x="14114" y="13706"/>
                </a:cubicBezTo>
                <a:lnTo>
                  <a:pt x="14114" y="442"/>
                </a:lnTo>
                <a:cubicBezTo>
                  <a:pt x="14114" y="190"/>
                  <a:pt x="13925" y="1"/>
                  <a:pt x="1370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8" name="Google Shape;12388;p73"/>
          <p:cNvSpPr/>
          <p:nvPr/>
        </p:nvSpPr>
        <p:spPr>
          <a:xfrm>
            <a:off x="2110077" y="2508809"/>
            <a:ext cx="219864" cy="339286"/>
          </a:xfrm>
          <a:custGeom>
            <a:avLst/>
            <a:gdLst/>
            <a:ahLst/>
            <a:cxnLst/>
            <a:rect l="l" t="t" r="r" b="b"/>
            <a:pathLst>
              <a:path w="9106" h="14052" extrusionOk="0">
                <a:moveTo>
                  <a:pt x="1230" y="4096"/>
                </a:moveTo>
                <a:cubicBezTo>
                  <a:pt x="1450" y="4096"/>
                  <a:pt x="1608" y="4285"/>
                  <a:pt x="1608" y="4474"/>
                </a:cubicBezTo>
                <a:cubicBezTo>
                  <a:pt x="1608" y="4726"/>
                  <a:pt x="1419" y="4915"/>
                  <a:pt x="1230" y="4915"/>
                </a:cubicBezTo>
                <a:cubicBezTo>
                  <a:pt x="978" y="4915"/>
                  <a:pt x="789" y="4726"/>
                  <a:pt x="789" y="4474"/>
                </a:cubicBezTo>
                <a:cubicBezTo>
                  <a:pt x="820" y="4285"/>
                  <a:pt x="978" y="4096"/>
                  <a:pt x="1230" y="4096"/>
                </a:cubicBezTo>
                <a:close/>
                <a:moveTo>
                  <a:pt x="7846" y="4096"/>
                </a:moveTo>
                <a:cubicBezTo>
                  <a:pt x="8066" y="4096"/>
                  <a:pt x="8255" y="4285"/>
                  <a:pt x="8255" y="4474"/>
                </a:cubicBezTo>
                <a:cubicBezTo>
                  <a:pt x="8255" y="4726"/>
                  <a:pt x="8066" y="4915"/>
                  <a:pt x="7846" y="4915"/>
                </a:cubicBezTo>
                <a:cubicBezTo>
                  <a:pt x="7594" y="4915"/>
                  <a:pt x="7436" y="4726"/>
                  <a:pt x="7436" y="4474"/>
                </a:cubicBezTo>
                <a:cubicBezTo>
                  <a:pt x="7436" y="4285"/>
                  <a:pt x="7594" y="4096"/>
                  <a:pt x="7846" y="4096"/>
                </a:cubicBezTo>
                <a:close/>
                <a:moveTo>
                  <a:pt x="4538" y="788"/>
                </a:moveTo>
                <a:cubicBezTo>
                  <a:pt x="5514" y="788"/>
                  <a:pt x="6365" y="1481"/>
                  <a:pt x="6523" y="2427"/>
                </a:cubicBezTo>
                <a:lnTo>
                  <a:pt x="5357" y="2427"/>
                </a:lnTo>
                <a:cubicBezTo>
                  <a:pt x="5105" y="2427"/>
                  <a:pt x="4916" y="2616"/>
                  <a:pt x="4916" y="2868"/>
                </a:cubicBezTo>
                <a:cubicBezTo>
                  <a:pt x="4916" y="3088"/>
                  <a:pt x="5105" y="3309"/>
                  <a:pt x="5357" y="3309"/>
                </a:cubicBezTo>
                <a:lnTo>
                  <a:pt x="6617" y="3309"/>
                </a:lnTo>
                <a:lnTo>
                  <a:pt x="6617" y="4128"/>
                </a:lnTo>
                <a:lnTo>
                  <a:pt x="5357" y="4128"/>
                </a:lnTo>
                <a:cubicBezTo>
                  <a:pt x="5105" y="4128"/>
                  <a:pt x="4916" y="4317"/>
                  <a:pt x="4916" y="4506"/>
                </a:cubicBezTo>
                <a:cubicBezTo>
                  <a:pt x="4916" y="4758"/>
                  <a:pt x="5105" y="4947"/>
                  <a:pt x="5357" y="4947"/>
                </a:cubicBezTo>
                <a:lnTo>
                  <a:pt x="6617" y="4947"/>
                </a:lnTo>
                <a:lnTo>
                  <a:pt x="6617" y="5766"/>
                </a:lnTo>
                <a:lnTo>
                  <a:pt x="5357" y="5766"/>
                </a:lnTo>
                <a:cubicBezTo>
                  <a:pt x="5105" y="5766"/>
                  <a:pt x="4916" y="5987"/>
                  <a:pt x="4916" y="6207"/>
                </a:cubicBezTo>
                <a:cubicBezTo>
                  <a:pt x="4916" y="6459"/>
                  <a:pt x="5105" y="6617"/>
                  <a:pt x="5357" y="6617"/>
                </a:cubicBezTo>
                <a:lnTo>
                  <a:pt x="6523" y="6617"/>
                </a:lnTo>
                <a:cubicBezTo>
                  <a:pt x="6333" y="7562"/>
                  <a:pt x="5514" y="8255"/>
                  <a:pt x="4538" y="8255"/>
                </a:cubicBezTo>
                <a:cubicBezTo>
                  <a:pt x="3530" y="8255"/>
                  <a:pt x="2679" y="7562"/>
                  <a:pt x="2521" y="6617"/>
                </a:cubicBezTo>
                <a:lnTo>
                  <a:pt x="3687" y="6617"/>
                </a:lnTo>
                <a:cubicBezTo>
                  <a:pt x="3939" y="6617"/>
                  <a:pt x="4128" y="6396"/>
                  <a:pt x="4128" y="6207"/>
                </a:cubicBezTo>
                <a:cubicBezTo>
                  <a:pt x="4128" y="5987"/>
                  <a:pt x="3939" y="5766"/>
                  <a:pt x="3687" y="5766"/>
                </a:cubicBezTo>
                <a:lnTo>
                  <a:pt x="2490" y="5766"/>
                </a:lnTo>
                <a:lnTo>
                  <a:pt x="2490" y="4947"/>
                </a:lnTo>
                <a:lnTo>
                  <a:pt x="3687" y="4947"/>
                </a:lnTo>
                <a:cubicBezTo>
                  <a:pt x="3939" y="4947"/>
                  <a:pt x="4128" y="4758"/>
                  <a:pt x="4128" y="4506"/>
                </a:cubicBezTo>
                <a:cubicBezTo>
                  <a:pt x="4128" y="4285"/>
                  <a:pt x="3939" y="4128"/>
                  <a:pt x="3687" y="4128"/>
                </a:cubicBezTo>
                <a:lnTo>
                  <a:pt x="2490" y="4128"/>
                </a:lnTo>
                <a:lnTo>
                  <a:pt x="2490" y="3277"/>
                </a:lnTo>
                <a:lnTo>
                  <a:pt x="3687" y="3277"/>
                </a:lnTo>
                <a:cubicBezTo>
                  <a:pt x="3939" y="3277"/>
                  <a:pt x="4128" y="3057"/>
                  <a:pt x="4128" y="2836"/>
                </a:cubicBezTo>
                <a:cubicBezTo>
                  <a:pt x="4128" y="2584"/>
                  <a:pt x="3939" y="2395"/>
                  <a:pt x="3687" y="2395"/>
                </a:cubicBezTo>
                <a:lnTo>
                  <a:pt x="2521" y="2395"/>
                </a:lnTo>
                <a:cubicBezTo>
                  <a:pt x="2710" y="1481"/>
                  <a:pt x="3530" y="788"/>
                  <a:pt x="4538" y="788"/>
                </a:cubicBezTo>
                <a:close/>
                <a:moveTo>
                  <a:pt x="8255" y="5671"/>
                </a:moveTo>
                <a:lnTo>
                  <a:pt x="8255" y="6144"/>
                </a:lnTo>
                <a:cubicBezTo>
                  <a:pt x="8255" y="8066"/>
                  <a:pt x="6806" y="9641"/>
                  <a:pt x="4947" y="9830"/>
                </a:cubicBezTo>
                <a:lnTo>
                  <a:pt x="4947" y="9011"/>
                </a:lnTo>
                <a:cubicBezTo>
                  <a:pt x="6365" y="8822"/>
                  <a:pt x="7436" y="7593"/>
                  <a:pt x="7436" y="6144"/>
                </a:cubicBezTo>
                <a:lnTo>
                  <a:pt x="7436" y="5671"/>
                </a:lnTo>
                <a:cubicBezTo>
                  <a:pt x="7562" y="5703"/>
                  <a:pt x="7720" y="5735"/>
                  <a:pt x="7846" y="5735"/>
                </a:cubicBezTo>
                <a:cubicBezTo>
                  <a:pt x="7940" y="5735"/>
                  <a:pt x="8098" y="5703"/>
                  <a:pt x="8255" y="5671"/>
                </a:cubicBezTo>
                <a:close/>
                <a:moveTo>
                  <a:pt x="1639" y="5703"/>
                </a:moveTo>
                <a:lnTo>
                  <a:pt x="1639" y="6176"/>
                </a:lnTo>
                <a:cubicBezTo>
                  <a:pt x="1639" y="7625"/>
                  <a:pt x="2710" y="8853"/>
                  <a:pt x="4128" y="9043"/>
                </a:cubicBezTo>
                <a:lnTo>
                  <a:pt x="4128" y="9893"/>
                </a:lnTo>
                <a:cubicBezTo>
                  <a:pt x="2238" y="9641"/>
                  <a:pt x="820" y="8066"/>
                  <a:pt x="820" y="6176"/>
                </a:cubicBezTo>
                <a:lnTo>
                  <a:pt x="820" y="5703"/>
                </a:lnTo>
                <a:cubicBezTo>
                  <a:pt x="946" y="5735"/>
                  <a:pt x="1104" y="5798"/>
                  <a:pt x="1261" y="5798"/>
                </a:cubicBezTo>
                <a:cubicBezTo>
                  <a:pt x="1419" y="5798"/>
                  <a:pt x="1545" y="5735"/>
                  <a:pt x="1639" y="5703"/>
                </a:cubicBezTo>
                <a:close/>
                <a:moveTo>
                  <a:pt x="4569" y="12414"/>
                </a:moveTo>
                <a:cubicBezTo>
                  <a:pt x="5073" y="12414"/>
                  <a:pt x="5546" y="12760"/>
                  <a:pt x="5703" y="13233"/>
                </a:cubicBezTo>
                <a:lnTo>
                  <a:pt x="3372" y="13233"/>
                </a:lnTo>
                <a:cubicBezTo>
                  <a:pt x="3530" y="12760"/>
                  <a:pt x="4002" y="12414"/>
                  <a:pt x="4569" y="12414"/>
                </a:cubicBezTo>
                <a:close/>
                <a:moveTo>
                  <a:pt x="4569" y="1"/>
                </a:moveTo>
                <a:cubicBezTo>
                  <a:pt x="2962" y="1"/>
                  <a:pt x="1639" y="1292"/>
                  <a:pt x="1639" y="2868"/>
                </a:cubicBezTo>
                <a:lnTo>
                  <a:pt x="1639" y="3340"/>
                </a:lnTo>
                <a:cubicBezTo>
                  <a:pt x="1545" y="3309"/>
                  <a:pt x="1387" y="3277"/>
                  <a:pt x="1261" y="3277"/>
                </a:cubicBezTo>
                <a:cubicBezTo>
                  <a:pt x="600" y="3277"/>
                  <a:pt x="1" y="3813"/>
                  <a:pt x="1" y="4474"/>
                </a:cubicBezTo>
                <a:lnTo>
                  <a:pt x="1" y="6144"/>
                </a:lnTo>
                <a:cubicBezTo>
                  <a:pt x="1" y="8507"/>
                  <a:pt x="1797" y="10460"/>
                  <a:pt x="4128" y="10681"/>
                </a:cubicBezTo>
                <a:lnTo>
                  <a:pt x="4128" y="11626"/>
                </a:lnTo>
                <a:cubicBezTo>
                  <a:pt x="3183" y="11815"/>
                  <a:pt x="2490" y="12634"/>
                  <a:pt x="2490" y="13611"/>
                </a:cubicBezTo>
                <a:cubicBezTo>
                  <a:pt x="2490" y="13863"/>
                  <a:pt x="2679" y="14052"/>
                  <a:pt x="2868" y="14052"/>
                </a:cubicBezTo>
                <a:lnTo>
                  <a:pt x="6176" y="14052"/>
                </a:lnTo>
                <a:cubicBezTo>
                  <a:pt x="6428" y="14052"/>
                  <a:pt x="6617" y="13863"/>
                  <a:pt x="6617" y="13611"/>
                </a:cubicBezTo>
                <a:cubicBezTo>
                  <a:pt x="6617" y="12634"/>
                  <a:pt x="5892" y="11783"/>
                  <a:pt x="4947" y="11626"/>
                </a:cubicBezTo>
                <a:lnTo>
                  <a:pt x="4947" y="10681"/>
                </a:lnTo>
                <a:cubicBezTo>
                  <a:pt x="7247" y="10460"/>
                  <a:pt x="9106" y="8538"/>
                  <a:pt x="9106" y="6176"/>
                </a:cubicBezTo>
                <a:lnTo>
                  <a:pt x="9106" y="4537"/>
                </a:lnTo>
                <a:cubicBezTo>
                  <a:pt x="9106" y="3844"/>
                  <a:pt x="8539" y="3309"/>
                  <a:pt x="7846" y="3309"/>
                </a:cubicBezTo>
                <a:cubicBezTo>
                  <a:pt x="7688" y="3309"/>
                  <a:pt x="7562" y="3340"/>
                  <a:pt x="7436" y="3372"/>
                </a:cubicBezTo>
                <a:lnTo>
                  <a:pt x="7436" y="2868"/>
                </a:lnTo>
                <a:cubicBezTo>
                  <a:pt x="7436" y="1261"/>
                  <a:pt x="6144" y="1"/>
                  <a:pt x="456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89" name="Google Shape;12389;p73"/>
          <p:cNvGrpSpPr/>
          <p:nvPr/>
        </p:nvGrpSpPr>
        <p:grpSpPr>
          <a:xfrm>
            <a:off x="3336047" y="1670237"/>
            <a:ext cx="340034" cy="340420"/>
            <a:chOff x="-12199250" y="1662675"/>
            <a:chExt cx="352075" cy="352475"/>
          </a:xfrm>
        </p:grpSpPr>
        <p:sp>
          <p:nvSpPr>
            <p:cNvPr id="12390" name="Google Shape;12390;p73"/>
            <p:cNvSpPr/>
            <p:nvPr/>
          </p:nvSpPr>
          <p:spPr>
            <a:xfrm>
              <a:off x="-12004725" y="1710325"/>
              <a:ext cx="116600" cy="76425"/>
            </a:xfrm>
            <a:custGeom>
              <a:avLst/>
              <a:gdLst/>
              <a:ahLst/>
              <a:cxnLst/>
              <a:rect l="l" t="t" r="r" b="b"/>
              <a:pathLst>
                <a:path w="4664" h="3057" extrusionOk="0">
                  <a:moveTo>
                    <a:pt x="2395" y="788"/>
                  </a:moveTo>
                  <a:cubicBezTo>
                    <a:pt x="2679" y="788"/>
                    <a:pt x="2962" y="819"/>
                    <a:pt x="3246" y="914"/>
                  </a:cubicBezTo>
                  <a:cubicBezTo>
                    <a:pt x="3435" y="945"/>
                    <a:pt x="3624" y="1008"/>
                    <a:pt x="3813" y="1008"/>
                  </a:cubicBezTo>
                  <a:cubicBezTo>
                    <a:pt x="3781" y="1702"/>
                    <a:pt x="3246" y="2206"/>
                    <a:pt x="2616" y="2206"/>
                  </a:cubicBezTo>
                  <a:lnTo>
                    <a:pt x="1986" y="2206"/>
                  </a:lnTo>
                  <a:cubicBezTo>
                    <a:pt x="1608" y="2206"/>
                    <a:pt x="1261" y="2017"/>
                    <a:pt x="1104" y="1702"/>
                  </a:cubicBezTo>
                  <a:lnTo>
                    <a:pt x="946" y="1386"/>
                  </a:lnTo>
                  <a:lnTo>
                    <a:pt x="1041" y="1292"/>
                  </a:lnTo>
                  <a:cubicBezTo>
                    <a:pt x="1450" y="851"/>
                    <a:pt x="2017" y="788"/>
                    <a:pt x="2395" y="788"/>
                  </a:cubicBezTo>
                  <a:close/>
                  <a:moveTo>
                    <a:pt x="2458" y="0"/>
                  </a:moveTo>
                  <a:cubicBezTo>
                    <a:pt x="2017" y="0"/>
                    <a:pt x="1167" y="63"/>
                    <a:pt x="473" y="756"/>
                  </a:cubicBezTo>
                  <a:lnTo>
                    <a:pt x="158" y="1071"/>
                  </a:lnTo>
                  <a:cubicBezTo>
                    <a:pt x="64" y="1166"/>
                    <a:pt x="1" y="1386"/>
                    <a:pt x="95" y="1544"/>
                  </a:cubicBezTo>
                  <a:lnTo>
                    <a:pt x="379" y="2080"/>
                  </a:lnTo>
                  <a:cubicBezTo>
                    <a:pt x="631" y="2678"/>
                    <a:pt x="1261" y="3056"/>
                    <a:pt x="1954" y="3056"/>
                  </a:cubicBezTo>
                  <a:lnTo>
                    <a:pt x="2553" y="3056"/>
                  </a:lnTo>
                  <a:cubicBezTo>
                    <a:pt x="3718" y="3056"/>
                    <a:pt x="4664" y="2111"/>
                    <a:pt x="4664" y="977"/>
                  </a:cubicBezTo>
                  <a:lnTo>
                    <a:pt x="4664" y="662"/>
                  </a:lnTo>
                  <a:cubicBezTo>
                    <a:pt x="4664" y="441"/>
                    <a:pt x="4506" y="284"/>
                    <a:pt x="4254" y="284"/>
                  </a:cubicBezTo>
                  <a:cubicBezTo>
                    <a:pt x="3971" y="284"/>
                    <a:pt x="3718" y="221"/>
                    <a:pt x="3466" y="158"/>
                  </a:cubicBezTo>
                  <a:cubicBezTo>
                    <a:pt x="3120" y="32"/>
                    <a:pt x="277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1" name="Google Shape;12391;p73"/>
            <p:cNvSpPr/>
            <p:nvPr/>
          </p:nvSpPr>
          <p:spPr>
            <a:xfrm>
              <a:off x="-12158300" y="1709525"/>
              <a:ext cx="116600" cy="77225"/>
            </a:xfrm>
            <a:custGeom>
              <a:avLst/>
              <a:gdLst/>
              <a:ahLst/>
              <a:cxnLst/>
              <a:rect l="l" t="t" r="r" b="b"/>
              <a:pathLst>
                <a:path w="4664" h="3089" extrusionOk="0">
                  <a:moveTo>
                    <a:pt x="2237" y="820"/>
                  </a:moveTo>
                  <a:cubicBezTo>
                    <a:pt x="2647" y="820"/>
                    <a:pt x="3182" y="883"/>
                    <a:pt x="3592" y="1324"/>
                  </a:cubicBezTo>
                  <a:lnTo>
                    <a:pt x="3718" y="1450"/>
                  </a:lnTo>
                  <a:lnTo>
                    <a:pt x="3560" y="1765"/>
                  </a:lnTo>
                  <a:cubicBezTo>
                    <a:pt x="3403" y="2080"/>
                    <a:pt x="3088" y="2269"/>
                    <a:pt x="2710" y="2269"/>
                  </a:cubicBezTo>
                  <a:lnTo>
                    <a:pt x="2048" y="2269"/>
                  </a:lnTo>
                  <a:cubicBezTo>
                    <a:pt x="1387" y="2269"/>
                    <a:pt x="820" y="1765"/>
                    <a:pt x="820" y="1072"/>
                  </a:cubicBezTo>
                  <a:cubicBezTo>
                    <a:pt x="1040" y="1040"/>
                    <a:pt x="1229" y="977"/>
                    <a:pt x="1418" y="946"/>
                  </a:cubicBezTo>
                  <a:cubicBezTo>
                    <a:pt x="1702" y="851"/>
                    <a:pt x="1985" y="820"/>
                    <a:pt x="2237" y="820"/>
                  </a:cubicBezTo>
                  <a:close/>
                  <a:moveTo>
                    <a:pt x="2237" y="1"/>
                  </a:moveTo>
                  <a:cubicBezTo>
                    <a:pt x="1891" y="1"/>
                    <a:pt x="1513" y="32"/>
                    <a:pt x="1198" y="158"/>
                  </a:cubicBezTo>
                  <a:cubicBezTo>
                    <a:pt x="914" y="221"/>
                    <a:pt x="662" y="253"/>
                    <a:pt x="410" y="253"/>
                  </a:cubicBezTo>
                  <a:cubicBezTo>
                    <a:pt x="158" y="253"/>
                    <a:pt x="0" y="473"/>
                    <a:pt x="0" y="662"/>
                  </a:cubicBezTo>
                  <a:lnTo>
                    <a:pt x="0" y="1009"/>
                  </a:lnTo>
                  <a:cubicBezTo>
                    <a:pt x="0" y="2143"/>
                    <a:pt x="914" y="3088"/>
                    <a:pt x="2048" y="3088"/>
                  </a:cubicBezTo>
                  <a:lnTo>
                    <a:pt x="2710" y="3088"/>
                  </a:lnTo>
                  <a:cubicBezTo>
                    <a:pt x="3403" y="3088"/>
                    <a:pt x="3970" y="2742"/>
                    <a:pt x="4285" y="2112"/>
                  </a:cubicBezTo>
                  <a:lnTo>
                    <a:pt x="4569" y="1513"/>
                  </a:lnTo>
                  <a:cubicBezTo>
                    <a:pt x="4663" y="1355"/>
                    <a:pt x="4600" y="1166"/>
                    <a:pt x="4506" y="1040"/>
                  </a:cubicBezTo>
                  <a:lnTo>
                    <a:pt x="4191" y="725"/>
                  </a:lnTo>
                  <a:cubicBezTo>
                    <a:pt x="3560" y="95"/>
                    <a:pt x="2804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2" name="Google Shape;12392;p73"/>
            <p:cNvSpPr/>
            <p:nvPr/>
          </p:nvSpPr>
          <p:spPr>
            <a:xfrm>
              <a:off x="-12199250" y="1662675"/>
              <a:ext cx="352075" cy="352475"/>
            </a:xfrm>
            <a:custGeom>
              <a:avLst/>
              <a:gdLst/>
              <a:ahLst/>
              <a:cxnLst/>
              <a:rect l="l" t="t" r="r" b="b"/>
              <a:pathLst>
                <a:path w="14083" h="14099" extrusionOk="0">
                  <a:moveTo>
                    <a:pt x="3916" y="1048"/>
                  </a:moveTo>
                  <a:cubicBezTo>
                    <a:pt x="4902" y="1048"/>
                    <a:pt x="5796" y="1401"/>
                    <a:pt x="6459" y="2064"/>
                  </a:cubicBezTo>
                  <a:lnTo>
                    <a:pt x="6774" y="2379"/>
                  </a:lnTo>
                  <a:cubicBezTo>
                    <a:pt x="6837" y="2442"/>
                    <a:pt x="6963" y="2505"/>
                    <a:pt x="7026" y="2505"/>
                  </a:cubicBezTo>
                  <a:cubicBezTo>
                    <a:pt x="7152" y="2505"/>
                    <a:pt x="7246" y="2442"/>
                    <a:pt x="7309" y="2379"/>
                  </a:cubicBezTo>
                  <a:lnTo>
                    <a:pt x="7624" y="2064"/>
                  </a:lnTo>
                  <a:cubicBezTo>
                    <a:pt x="8288" y="1400"/>
                    <a:pt x="9186" y="1062"/>
                    <a:pt x="10163" y="1062"/>
                  </a:cubicBezTo>
                  <a:cubicBezTo>
                    <a:pt x="10577" y="1062"/>
                    <a:pt x="11005" y="1123"/>
                    <a:pt x="11436" y="1245"/>
                  </a:cubicBezTo>
                  <a:cubicBezTo>
                    <a:pt x="11656" y="1302"/>
                    <a:pt x="11880" y="1331"/>
                    <a:pt x="12105" y="1331"/>
                  </a:cubicBezTo>
                  <a:cubicBezTo>
                    <a:pt x="12493" y="1331"/>
                    <a:pt x="12885" y="1247"/>
                    <a:pt x="13264" y="1087"/>
                  </a:cubicBezTo>
                  <a:lnTo>
                    <a:pt x="13264" y="2883"/>
                  </a:lnTo>
                  <a:cubicBezTo>
                    <a:pt x="13264" y="4490"/>
                    <a:pt x="11972" y="5750"/>
                    <a:pt x="10397" y="5750"/>
                  </a:cubicBezTo>
                  <a:lnTo>
                    <a:pt x="9767" y="5750"/>
                  </a:lnTo>
                  <a:cubicBezTo>
                    <a:pt x="8759" y="5750"/>
                    <a:pt x="7876" y="5214"/>
                    <a:pt x="7435" y="4332"/>
                  </a:cubicBezTo>
                  <a:cubicBezTo>
                    <a:pt x="7341" y="4175"/>
                    <a:pt x="7246" y="4112"/>
                    <a:pt x="7089" y="4112"/>
                  </a:cubicBezTo>
                  <a:cubicBezTo>
                    <a:pt x="6931" y="4112"/>
                    <a:pt x="6774" y="4175"/>
                    <a:pt x="6711" y="4332"/>
                  </a:cubicBezTo>
                  <a:cubicBezTo>
                    <a:pt x="6301" y="5214"/>
                    <a:pt x="5388" y="5750"/>
                    <a:pt x="4411" y="5750"/>
                  </a:cubicBezTo>
                  <a:lnTo>
                    <a:pt x="3718" y="5750"/>
                  </a:lnTo>
                  <a:cubicBezTo>
                    <a:pt x="2111" y="5750"/>
                    <a:pt x="851" y="4458"/>
                    <a:pt x="851" y="2883"/>
                  </a:cubicBezTo>
                  <a:lnTo>
                    <a:pt x="851" y="1102"/>
                  </a:lnTo>
                  <a:lnTo>
                    <a:pt x="851" y="1102"/>
                  </a:lnTo>
                  <a:cubicBezTo>
                    <a:pt x="1182" y="1252"/>
                    <a:pt x="1548" y="1331"/>
                    <a:pt x="1926" y="1331"/>
                  </a:cubicBezTo>
                  <a:cubicBezTo>
                    <a:pt x="2153" y="1331"/>
                    <a:pt x="2384" y="1302"/>
                    <a:pt x="2615" y="1245"/>
                  </a:cubicBezTo>
                  <a:cubicBezTo>
                    <a:pt x="3058" y="1113"/>
                    <a:pt x="3495" y="1048"/>
                    <a:pt x="3916" y="1048"/>
                  </a:cubicBezTo>
                  <a:close/>
                  <a:moveTo>
                    <a:pt x="819" y="5214"/>
                  </a:moveTo>
                  <a:cubicBezTo>
                    <a:pt x="1071" y="5529"/>
                    <a:pt x="1323" y="5750"/>
                    <a:pt x="1638" y="6002"/>
                  </a:cubicBezTo>
                  <a:lnTo>
                    <a:pt x="1638" y="6065"/>
                  </a:lnTo>
                  <a:lnTo>
                    <a:pt x="1638" y="10791"/>
                  </a:lnTo>
                  <a:lnTo>
                    <a:pt x="819" y="10791"/>
                  </a:lnTo>
                  <a:lnTo>
                    <a:pt x="819" y="5214"/>
                  </a:lnTo>
                  <a:close/>
                  <a:moveTo>
                    <a:pt x="1607" y="11641"/>
                  </a:moveTo>
                  <a:lnTo>
                    <a:pt x="1607" y="12838"/>
                  </a:lnTo>
                  <a:cubicBezTo>
                    <a:pt x="1638" y="13090"/>
                    <a:pt x="1449" y="13279"/>
                    <a:pt x="1197" y="13279"/>
                  </a:cubicBezTo>
                  <a:cubicBezTo>
                    <a:pt x="977" y="13279"/>
                    <a:pt x="788" y="13090"/>
                    <a:pt x="788" y="12838"/>
                  </a:cubicBezTo>
                  <a:lnTo>
                    <a:pt x="788" y="11641"/>
                  </a:lnTo>
                  <a:close/>
                  <a:moveTo>
                    <a:pt x="13689" y="0"/>
                  </a:moveTo>
                  <a:cubicBezTo>
                    <a:pt x="13618" y="0"/>
                    <a:pt x="13547" y="16"/>
                    <a:pt x="13484" y="47"/>
                  </a:cubicBezTo>
                  <a:lnTo>
                    <a:pt x="12949" y="331"/>
                  </a:lnTo>
                  <a:cubicBezTo>
                    <a:pt x="12686" y="452"/>
                    <a:pt x="12424" y="509"/>
                    <a:pt x="12153" y="509"/>
                  </a:cubicBezTo>
                  <a:cubicBezTo>
                    <a:pt x="12001" y="509"/>
                    <a:pt x="11847" y="491"/>
                    <a:pt x="11689" y="457"/>
                  </a:cubicBezTo>
                  <a:cubicBezTo>
                    <a:pt x="11200" y="307"/>
                    <a:pt x="10699" y="235"/>
                    <a:pt x="10208" y="235"/>
                  </a:cubicBezTo>
                  <a:cubicBezTo>
                    <a:pt x="9876" y="235"/>
                    <a:pt x="9549" y="268"/>
                    <a:pt x="9231" y="331"/>
                  </a:cubicBezTo>
                  <a:cubicBezTo>
                    <a:pt x="8412" y="489"/>
                    <a:pt x="7656" y="867"/>
                    <a:pt x="7026" y="1497"/>
                  </a:cubicBezTo>
                  <a:cubicBezTo>
                    <a:pt x="6396" y="867"/>
                    <a:pt x="5671" y="489"/>
                    <a:pt x="4820" y="331"/>
                  </a:cubicBezTo>
                  <a:cubicBezTo>
                    <a:pt x="4503" y="268"/>
                    <a:pt x="4180" y="235"/>
                    <a:pt x="3855" y="235"/>
                  </a:cubicBezTo>
                  <a:cubicBezTo>
                    <a:pt x="3372" y="235"/>
                    <a:pt x="2883" y="307"/>
                    <a:pt x="2395" y="457"/>
                  </a:cubicBezTo>
                  <a:cubicBezTo>
                    <a:pt x="2236" y="491"/>
                    <a:pt x="2078" y="509"/>
                    <a:pt x="1923" y="509"/>
                  </a:cubicBezTo>
                  <a:cubicBezTo>
                    <a:pt x="1645" y="509"/>
                    <a:pt x="1377" y="452"/>
                    <a:pt x="1134" y="331"/>
                  </a:cubicBezTo>
                  <a:lnTo>
                    <a:pt x="567" y="47"/>
                  </a:lnTo>
                  <a:cubicBezTo>
                    <a:pt x="527" y="21"/>
                    <a:pt x="476" y="11"/>
                    <a:pt x="421" y="11"/>
                  </a:cubicBezTo>
                  <a:cubicBezTo>
                    <a:pt x="345" y="11"/>
                    <a:pt x="262" y="29"/>
                    <a:pt x="189" y="47"/>
                  </a:cubicBezTo>
                  <a:cubicBezTo>
                    <a:pt x="63" y="142"/>
                    <a:pt x="0" y="237"/>
                    <a:pt x="0" y="394"/>
                  </a:cubicBezTo>
                  <a:lnTo>
                    <a:pt x="0" y="12838"/>
                  </a:lnTo>
                  <a:cubicBezTo>
                    <a:pt x="0" y="13563"/>
                    <a:pt x="536" y="14099"/>
                    <a:pt x="1197" y="14099"/>
                  </a:cubicBezTo>
                  <a:cubicBezTo>
                    <a:pt x="1890" y="14099"/>
                    <a:pt x="2458" y="13563"/>
                    <a:pt x="2458" y="12838"/>
                  </a:cubicBezTo>
                  <a:lnTo>
                    <a:pt x="2458" y="6380"/>
                  </a:lnTo>
                  <a:cubicBezTo>
                    <a:pt x="2867" y="6506"/>
                    <a:pt x="3245" y="6600"/>
                    <a:pt x="3686" y="6600"/>
                  </a:cubicBezTo>
                  <a:lnTo>
                    <a:pt x="4348" y="6600"/>
                  </a:lnTo>
                  <a:cubicBezTo>
                    <a:pt x="4978" y="6600"/>
                    <a:pt x="5608" y="6443"/>
                    <a:pt x="6144" y="6065"/>
                  </a:cubicBezTo>
                  <a:cubicBezTo>
                    <a:pt x="6490" y="5876"/>
                    <a:pt x="6774" y="5592"/>
                    <a:pt x="7026" y="5277"/>
                  </a:cubicBezTo>
                  <a:cubicBezTo>
                    <a:pt x="7656" y="6065"/>
                    <a:pt x="8696" y="6600"/>
                    <a:pt x="9767" y="6600"/>
                  </a:cubicBezTo>
                  <a:lnTo>
                    <a:pt x="10397" y="6600"/>
                  </a:lnTo>
                  <a:cubicBezTo>
                    <a:pt x="12445" y="6600"/>
                    <a:pt x="14083" y="4931"/>
                    <a:pt x="14083" y="2883"/>
                  </a:cubicBezTo>
                  <a:lnTo>
                    <a:pt x="14083" y="394"/>
                  </a:lnTo>
                  <a:cubicBezTo>
                    <a:pt x="14083" y="237"/>
                    <a:pt x="14020" y="142"/>
                    <a:pt x="13894" y="47"/>
                  </a:cubicBezTo>
                  <a:cubicBezTo>
                    <a:pt x="13831" y="16"/>
                    <a:pt x="13760" y="0"/>
                    <a:pt x="136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3" name="Google Shape;12393;p73"/>
          <p:cNvGrpSpPr/>
          <p:nvPr/>
        </p:nvGrpSpPr>
        <p:grpSpPr>
          <a:xfrm>
            <a:off x="3334900" y="2077104"/>
            <a:ext cx="342328" cy="342328"/>
            <a:chOff x="-12199250" y="2096250"/>
            <a:chExt cx="354450" cy="354450"/>
          </a:xfrm>
        </p:grpSpPr>
        <p:sp>
          <p:nvSpPr>
            <p:cNvPr id="12394" name="Google Shape;12394;p73"/>
            <p:cNvSpPr/>
            <p:nvPr/>
          </p:nvSpPr>
          <p:spPr>
            <a:xfrm>
              <a:off x="-12199250" y="2096250"/>
              <a:ext cx="354450" cy="354450"/>
            </a:xfrm>
            <a:custGeom>
              <a:avLst/>
              <a:gdLst/>
              <a:ahLst/>
              <a:cxnLst/>
              <a:rect l="l" t="t" r="r" b="b"/>
              <a:pathLst>
                <a:path w="14178" h="14178" extrusionOk="0">
                  <a:moveTo>
                    <a:pt x="8507" y="851"/>
                  </a:moveTo>
                  <a:lnTo>
                    <a:pt x="9609" y="2553"/>
                  </a:lnTo>
                  <a:lnTo>
                    <a:pt x="4505" y="2553"/>
                  </a:lnTo>
                  <a:lnTo>
                    <a:pt x="5608" y="851"/>
                  </a:lnTo>
                  <a:close/>
                  <a:moveTo>
                    <a:pt x="4442" y="3340"/>
                  </a:moveTo>
                  <a:cubicBezTo>
                    <a:pt x="4001" y="3655"/>
                    <a:pt x="3655" y="4002"/>
                    <a:pt x="3340" y="4443"/>
                  </a:cubicBezTo>
                  <a:lnTo>
                    <a:pt x="3340" y="3718"/>
                  </a:lnTo>
                  <a:cubicBezTo>
                    <a:pt x="3308" y="3529"/>
                    <a:pt x="3497" y="3340"/>
                    <a:pt x="3718" y="3340"/>
                  </a:cubicBezTo>
                  <a:close/>
                  <a:moveTo>
                    <a:pt x="10334" y="3340"/>
                  </a:moveTo>
                  <a:cubicBezTo>
                    <a:pt x="10586" y="3340"/>
                    <a:pt x="10775" y="3529"/>
                    <a:pt x="10775" y="3781"/>
                  </a:cubicBezTo>
                  <a:lnTo>
                    <a:pt x="10775" y="4443"/>
                  </a:lnTo>
                  <a:lnTo>
                    <a:pt x="10743" y="4443"/>
                  </a:lnTo>
                  <a:cubicBezTo>
                    <a:pt x="10428" y="4002"/>
                    <a:pt x="10082" y="3655"/>
                    <a:pt x="9641" y="3340"/>
                  </a:cubicBezTo>
                  <a:close/>
                  <a:moveTo>
                    <a:pt x="2521" y="4506"/>
                  </a:moveTo>
                  <a:lnTo>
                    <a:pt x="2521" y="9610"/>
                  </a:lnTo>
                  <a:lnTo>
                    <a:pt x="819" y="8507"/>
                  </a:lnTo>
                  <a:lnTo>
                    <a:pt x="819" y="5640"/>
                  </a:lnTo>
                  <a:lnTo>
                    <a:pt x="2521" y="4506"/>
                  </a:lnTo>
                  <a:close/>
                  <a:moveTo>
                    <a:pt x="11562" y="4537"/>
                  </a:moveTo>
                  <a:lnTo>
                    <a:pt x="13264" y="5640"/>
                  </a:lnTo>
                  <a:lnTo>
                    <a:pt x="13264" y="8507"/>
                  </a:lnTo>
                  <a:lnTo>
                    <a:pt x="11562" y="9610"/>
                  </a:lnTo>
                  <a:lnTo>
                    <a:pt x="11562" y="4537"/>
                  </a:lnTo>
                  <a:close/>
                  <a:moveTo>
                    <a:pt x="3308" y="9673"/>
                  </a:moveTo>
                  <a:cubicBezTo>
                    <a:pt x="3623" y="10114"/>
                    <a:pt x="3970" y="10460"/>
                    <a:pt x="4411" y="10775"/>
                  </a:cubicBezTo>
                  <a:lnTo>
                    <a:pt x="3686" y="10775"/>
                  </a:lnTo>
                  <a:cubicBezTo>
                    <a:pt x="3466" y="10775"/>
                    <a:pt x="3245" y="10586"/>
                    <a:pt x="3245" y="10366"/>
                  </a:cubicBezTo>
                  <a:lnTo>
                    <a:pt x="3245" y="9673"/>
                  </a:lnTo>
                  <a:close/>
                  <a:moveTo>
                    <a:pt x="7026" y="3340"/>
                  </a:moveTo>
                  <a:cubicBezTo>
                    <a:pt x="9074" y="3340"/>
                    <a:pt x="10743" y="4978"/>
                    <a:pt x="10743" y="7089"/>
                  </a:cubicBezTo>
                  <a:cubicBezTo>
                    <a:pt x="10743" y="9137"/>
                    <a:pt x="9074" y="10775"/>
                    <a:pt x="7026" y="10775"/>
                  </a:cubicBezTo>
                  <a:cubicBezTo>
                    <a:pt x="5009" y="10775"/>
                    <a:pt x="3308" y="9137"/>
                    <a:pt x="3308" y="7089"/>
                  </a:cubicBezTo>
                  <a:cubicBezTo>
                    <a:pt x="3308" y="5041"/>
                    <a:pt x="4946" y="3340"/>
                    <a:pt x="7026" y="3340"/>
                  </a:cubicBezTo>
                  <a:close/>
                  <a:moveTo>
                    <a:pt x="10743" y="9673"/>
                  </a:moveTo>
                  <a:lnTo>
                    <a:pt x="10743" y="10397"/>
                  </a:lnTo>
                  <a:cubicBezTo>
                    <a:pt x="10743" y="10618"/>
                    <a:pt x="10586" y="10775"/>
                    <a:pt x="10334" y="10775"/>
                  </a:cubicBezTo>
                  <a:lnTo>
                    <a:pt x="9641" y="10775"/>
                  </a:lnTo>
                  <a:cubicBezTo>
                    <a:pt x="10082" y="10460"/>
                    <a:pt x="10428" y="10114"/>
                    <a:pt x="10743" y="9673"/>
                  </a:cubicBezTo>
                  <a:close/>
                  <a:moveTo>
                    <a:pt x="9578" y="11594"/>
                  </a:moveTo>
                  <a:lnTo>
                    <a:pt x="8443" y="13296"/>
                  </a:lnTo>
                  <a:lnTo>
                    <a:pt x="5577" y="13296"/>
                  </a:lnTo>
                  <a:lnTo>
                    <a:pt x="4474" y="11594"/>
                  </a:lnTo>
                  <a:close/>
                  <a:moveTo>
                    <a:pt x="5419" y="1"/>
                  </a:moveTo>
                  <a:cubicBezTo>
                    <a:pt x="5261" y="1"/>
                    <a:pt x="5167" y="64"/>
                    <a:pt x="5072" y="190"/>
                  </a:cubicBezTo>
                  <a:lnTo>
                    <a:pt x="3529" y="2553"/>
                  </a:lnTo>
                  <a:cubicBezTo>
                    <a:pt x="3025" y="2616"/>
                    <a:pt x="2678" y="3025"/>
                    <a:pt x="2552" y="3529"/>
                  </a:cubicBezTo>
                  <a:lnTo>
                    <a:pt x="189" y="5073"/>
                  </a:lnTo>
                  <a:cubicBezTo>
                    <a:pt x="63" y="5136"/>
                    <a:pt x="0" y="5262"/>
                    <a:pt x="0" y="5419"/>
                  </a:cubicBezTo>
                  <a:lnTo>
                    <a:pt x="0" y="8727"/>
                  </a:lnTo>
                  <a:cubicBezTo>
                    <a:pt x="0" y="8853"/>
                    <a:pt x="63" y="9011"/>
                    <a:pt x="189" y="9105"/>
                  </a:cubicBezTo>
                  <a:lnTo>
                    <a:pt x="2552" y="10618"/>
                  </a:lnTo>
                  <a:cubicBezTo>
                    <a:pt x="2647" y="11153"/>
                    <a:pt x="3025" y="11500"/>
                    <a:pt x="3529" y="11626"/>
                  </a:cubicBezTo>
                  <a:lnTo>
                    <a:pt x="5072" y="13989"/>
                  </a:lnTo>
                  <a:cubicBezTo>
                    <a:pt x="5167" y="14083"/>
                    <a:pt x="5261" y="14178"/>
                    <a:pt x="5419" y="14178"/>
                  </a:cubicBezTo>
                  <a:lnTo>
                    <a:pt x="8727" y="14178"/>
                  </a:lnTo>
                  <a:cubicBezTo>
                    <a:pt x="8885" y="14178"/>
                    <a:pt x="9011" y="14083"/>
                    <a:pt x="9105" y="13989"/>
                  </a:cubicBezTo>
                  <a:lnTo>
                    <a:pt x="10617" y="11626"/>
                  </a:lnTo>
                  <a:cubicBezTo>
                    <a:pt x="11153" y="11531"/>
                    <a:pt x="11499" y="11153"/>
                    <a:pt x="11626" y="10618"/>
                  </a:cubicBezTo>
                  <a:lnTo>
                    <a:pt x="13988" y="9105"/>
                  </a:lnTo>
                  <a:cubicBezTo>
                    <a:pt x="14083" y="9011"/>
                    <a:pt x="14177" y="8885"/>
                    <a:pt x="14177" y="8727"/>
                  </a:cubicBezTo>
                  <a:lnTo>
                    <a:pt x="14177" y="5419"/>
                  </a:lnTo>
                  <a:cubicBezTo>
                    <a:pt x="14177" y="5262"/>
                    <a:pt x="14083" y="5167"/>
                    <a:pt x="13988" y="5073"/>
                  </a:cubicBezTo>
                  <a:lnTo>
                    <a:pt x="11626" y="3529"/>
                  </a:lnTo>
                  <a:cubicBezTo>
                    <a:pt x="11531" y="3025"/>
                    <a:pt x="11153" y="2679"/>
                    <a:pt x="10617" y="2553"/>
                  </a:cubicBezTo>
                  <a:lnTo>
                    <a:pt x="9105" y="190"/>
                  </a:lnTo>
                  <a:cubicBezTo>
                    <a:pt x="9011" y="64"/>
                    <a:pt x="8885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5" name="Google Shape;12395;p73"/>
            <p:cNvSpPr/>
            <p:nvPr/>
          </p:nvSpPr>
          <p:spPr>
            <a:xfrm>
              <a:off x="-12096075" y="22002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99" y="851"/>
                  </a:moveTo>
                  <a:cubicBezTo>
                    <a:pt x="4064" y="851"/>
                    <a:pt x="5010" y="1796"/>
                    <a:pt x="5010" y="2930"/>
                  </a:cubicBezTo>
                  <a:cubicBezTo>
                    <a:pt x="5010" y="4064"/>
                    <a:pt x="4064" y="5010"/>
                    <a:pt x="2899" y="5010"/>
                  </a:cubicBezTo>
                  <a:cubicBezTo>
                    <a:pt x="1765" y="5010"/>
                    <a:pt x="819" y="4064"/>
                    <a:pt x="819" y="2930"/>
                  </a:cubicBezTo>
                  <a:cubicBezTo>
                    <a:pt x="819" y="1796"/>
                    <a:pt x="1765" y="851"/>
                    <a:pt x="2899" y="851"/>
                  </a:cubicBezTo>
                  <a:close/>
                  <a:moveTo>
                    <a:pt x="2899" y="0"/>
                  </a:moveTo>
                  <a:cubicBezTo>
                    <a:pt x="1292" y="0"/>
                    <a:pt x="0" y="1323"/>
                    <a:pt x="0" y="2930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4537" y="5797"/>
                    <a:pt x="5797" y="4505"/>
                    <a:pt x="5797" y="2930"/>
                  </a:cubicBezTo>
                  <a:cubicBezTo>
                    <a:pt x="5797" y="1323"/>
                    <a:pt x="4474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6" name="Google Shape;12396;p73"/>
          <p:cNvGrpSpPr/>
          <p:nvPr/>
        </p:nvGrpSpPr>
        <p:grpSpPr>
          <a:xfrm>
            <a:off x="3763489" y="2507658"/>
            <a:ext cx="340034" cy="341579"/>
            <a:chOff x="-12199250" y="2530225"/>
            <a:chExt cx="352075" cy="353675"/>
          </a:xfrm>
        </p:grpSpPr>
        <p:sp>
          <p:nvSpPr>
            <p:cNvPr id="12397" name="Google Shape;12397;p73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8" name="Google Shape;12398;p73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9" name="Google Shape;12399;p73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0" name="Google Shape;12400;p73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01" name="Google Shape;12401;p73"/>
          <p:cNvSpPr/>
          <p:nvPr/>
        </p:nvSpPr>
        <p:spPr>
          <a:xfrm>
            <a:off x="5042839" y="1669563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02" name="Google Shape;12402;p73"/>
          <p:cNvGrpSpPr/>
          <p:nvPr/>
        </p:nvGrpSpPr>
        <p:grpSpPr>
          <a:xfrm>
            <a:off x="5042451" y="2078613"/>
            <a:ext cx="342328" cy="339310"/>
            <a:chOff x="-10462550" y="2057650"/>
            <a:chExt cx="354450" cy="351325"/>
          </a:xfrm>
        </p:grpSpPr>
        <p:sp>
          <p:nvSpPr>
            <p:cNvPr id="12403" name="Google Shape;12403;p73"/>
            <p:cNvSpPr/>
            <p:nvPr/>
          </p:nvSpPr>
          <p:spPr>
            <a:xfrm>
              <a:off x="-10462550" y="2057650"/>
              <a:ext cx="354450" cy="351325"/>
            </a:xfrm>
            <a:custGeom>
              <a:avLst/>
              <a:gdLst/>
              <a:ahLst/>
              <a:cxnLst/>
              <a:rect l="l" t="t" r="r" b="b"/>
              <a:pathLst>
                <a:path w="14178" h="14053" extrusionOk="0">
                  <a:moveTo>
                    <a:pt x="7121" y="788"/>
                  </a:moveTo>
                  <a:cubicBezTo>
                    <a:pt x="7341" y="788"/>
                    <a:pt x="7499" y="978"/>
                    <a:pt x="7499" y="1198"/>
                  </a:cubicBezTo>
                  <a:cubicBezTo>
                    <a:pt x="7499" y="1419"/>
                    <a:pt x="7310" y="1608"/>
                    <a:pt x="7121" y="1608"/>
                  </a:cubicBezTo>
                  <a:cubicBezTo>
                    <a:pt x="6932" y="1608"/>
                    <a:pt x="6680" y="1419"/>
                    <a:pt x="6680" y="1198"/>
                  </a:cubicBezTo>
                  <a:cubicBezTo>
                    <a:pt x="6711" y="946"/>
                    <a:pt x="6869" y="788"/>
                    <a:pt x="7121" y="788"/>
                  </a:cubicBezTo>
                  <a:close/>
                  <a:moveTo>
                    <a:pt x="7467" y="2364"/>
                  </a:moveTo>
                  <a:lnTo>
                    <a:pt x="8790" y="4065"/>
                  </a:lnTo>
                  <a:lnTo>
                    <a:pt x="5451" y="4065"/>
                  </a:lnTo>
                  <a:lnTo>
                    <a:pt x="6774" y="2364"/>
                  </a:lnTo>
                  <a:cubicBezTo>
                    <a:pt x="6869" y="2395"/>
                    <a:pt x="6995" y="2395"/>
                    <a:pt x="7121" y="2395"/>
                  </a:cubicBezTo>
                  <a:cubicBezTo>
                    <a:pt x="7247" y="2395"/>
                    <a:pt x="7341" y="2364"/>
                    <a:pt x="7467" y="2364"/>
                  </a:cubicBezTo>
                  <a:close/>
                  <a:moveTo>
                    <a:pt x="12508" y="4065"/>
                  </a:moveTo>
                  <a:cubicBezTo>
                    <a:pt x="12981" y="4065"/>
                    <a:pt x="13327" y="4412"/>
                    <a:pt x="13327" y="4884"/>
                  </a:cubicBezTo>
                  <a:cubicBezTo>
                    <a:pt x="13327" y="5231"/>
                    <a:pt x="13107" y="5546"/>
                    <a:pt x="12792" y="5672"/>
                  </a:cubicBezTo>
                  <a:cubicBezTo>
                    <a:pt x="12634" y="5703"/>
                    <a:pt x="12508" y="5861"/>
                    <a:pt x="12508" y="6081"/>
                  </a:cubicBezTo>
                  <a:lnTo>
                    <a:pt x="12508" y="11217"/>
                  </a:lnTo>
                  <a:cubicBezTo>
                    <a:pt x="12508" y="11437"/>
                    <a:pt x="12634" y="11563"/>
                    <a:pt x="12792" y="11626"/>
                  </a:cubicBezTo>
                  <a:cubicBezTo>
                    <a:pt x="13107" y="11752"/>
                    <a:pt x="13327" y="12067"/>
                    <a:pt x="13327" y="12414"/>
                  </a:cubicBezTo>
                  <a:cubicBezTo>
                    <a:pt x="13327" y="12886"/>
                    <a:pt x="12981" y="13233"/>
                    <a:pt x="12508" y="13233"/>
                  </a:cubicBezTo>
                  <a:cubicBezTo>
                    <a:pt x="12162" y="13233"/>
                    <a:pt x="11846" y="13012"/>
                    <a:pt x="11720" y="12697"/>
                  </a:cubicBezTo>
                  <a:cubicBezTo>
                    <a:pt x="11689" y="12540"/>
                    <a:pt x="11531" y="12414"/>
                    <a:pt x="11342" y="12414"/>
                  </a:cubicBezTo>
                  <a:lnTo>
                    <a:pt x="2868" y="12414"/>
                  </a:lnTo>
                  <a:cubicBezTo>
                    <a:pt x="2710" y="12414"/>
                    <a:pt x="2553" y="12540"/>
                    <a:pt x="2490" y="12697"/>
                  </a:cubicBezTo>
                  <a:cubicBezTo>
                    <a:pt x="2363" y="13012"/>
                    <a:pt x="2048" y="13233"/>
                    <a:pt x="1702" y="13233"/>
                  </a:cubicBezTo>
                  <a:cubicBezTo>
                    <a:pt x="1198" y="13233"/>
                    <a:pt x="851" y="12886"/>
                    <a:pt x="851" y="12414"/>
                  </a:cubicBezTo>
                  <a:cubicBezTo>
                    <a:pt x="851" y="12067"/>
                    <a:pt x="1103" y="11752"/>
                    <a:pt x="1418" y="11626"/>
                  </a:cubicBezTo>
                  <a:cubicBezTo>
                    <a:pt x="1576" y="11595"/>
                    <a:pt x="1702" y="11437"/>
                    <a:pt x="1702" y="11217"/>
                  </a:cubicBezTo>
                  <a:lnTo>
                    <a:pt x="1702" y="6081"/>
                  </a:lnTo>
                  <a:cubicBezTo>
                    <a:pt x="1702" y="5924"/>
                    <a:pt x="1576" y="5766"/>
                    <a:pt x="1418" y="5672"/>
                  </a:cubicBezTo>
                  <a:cubicBezTo>
                    <a:pt x="1103" y="5546"/>
                    <a:pt x="851" y="5231"/>
                    <a:pt x="851" y="4884"/>
                  </a:cubicBezTo>
                  <a:cubicBezTo>
                    <a:pt x="851" y="4412"/>
                    <a:pt x="1229" y="4065"/>
                    <a:pt x="1702" y="4065"/>
                  </a:cubicBezTo>
                  <a:cubicBezTo>
                    <a:pt x="2048" y="4065"/>
                    <a:pt x="2363" y="4286"/>
                    <a:pt x="2490" y="4601"/>
                  </a:cubicBezTo>
                  <a:cubicBezTo>
                    <a:pt x="2521" y="4758"/>
                    <a:pt x="2679" y="4884"/>
                    <a:pt x="2868" y="4884"/>
                  </a:cubicBezTo>
                  <a:lnTo>
                    <a:pt x="11342" y="4884"/>
                  </a:lnTo>
                  <a:cubicBezTo>
                    <a:pt x="11500" y="4884"/>
                    <a:pt x="11657" y="4758"/>
                    <a:pt x="11720" y="4601"/>
                  </a:cubicBezTo>
                  <a:cubicBezTo>
                    <a:pt x="11846" y="4286"/>
                    <a:pt x="12162" y="4065"/>
                    <a:pt x="12508" y="4065"/>
                  </a:cubicBezTo>
                  <a:close/>
                  <a:moveTo>
                    <a:pt x="7089" y="1"/>
                  </a:moveTo>
                  <a:cubicBezTo>
                    <a:pt x="6365" y="1"/>
                    <a:pt x="5829" y="568"/>
                    <a:pt x="5829" y="1230"/>
                  </a:cubicBezTo>
                  <a:cubicBezTo>
                    <a:pt x="5829" y="1450"/>
                    <a:pt x="5892" y="1702"/>
                    <a:pt x="6018" y="1891"/>
                  </a:cubicBezTo>
                  <a:lnTo>
                    <a:pt x="4348" y="4097"/>
                  </a:lnTo>
                  <a:lnTo>
                    <a:pt x="3057" y="4097"/>
                  </a:lnTo>
                  <a:cubicBezTo>
                    <a:pt x="2773" y="3592"/>
                    <a:pt x="2237" y="3277"/>
                    <a:pt x="1639" y="3277"/>
                  </a:cubicBezTo>
                  <a:cubicBezTo>
                    <a:pt x="725" y="3277"/>
                    <a:pt x="1" y="4033"/>
                    <a:pt x="1" y="4916"/>
                  </a:cubicBezTo>
                  <a:cubicBezTo>
                    <a:pt x="1" y="5514"/>
                    <a:pt x="316" y="6081"/>
                    <a:pt x="820" y="6333"/>
                  </a:cubicBezTo>
                  <a:lnTo>
                    <a:pt x="820" y="10996"/>
                  </a:lnTo>
                  <a:cubicBezTo>
                    <a:pt x="316" y="11280"/>
                    <a:pt x="1" y="11815"/>
                    <a:pt x="1" y="12414"/>
                  </a:cubicBezTo>
                  <a:cubicBezTo>
                    <a:pt x="1" y="13327"/>
                    <a:pt x="725" y="14052"/>
                    <a:pt x="1639" y="14052"/>
                  </a:cubicBezTo>
                  <a:cubicBezTo>
                    <a:pt x="2237" y="14052"/>
                    <a:pt x="2773" y="13737"/>
                    <a:pt x="3057" y="13233"/>
                  </a:cubicBezTo>
                  <a:lnTo>
                    <a:pt x="11027" y="13233"/>
                  </a:lnTo>
                  <a:cubicBezTo>
                    <a:pt x="11279" y="13737"/>
                    <a:pt x="11846" y="14052"/>
                    <a:pt x="12445" y="14052"/>
                  </a:cubicBezTo>
                  <a:cubicBezTo>
                    <a:pt x="13327" y="14052"/>
                    <a:pt x="14083" y="13327"/>
                    <a:pt x="14083" y="12414"/>
                  </a:cubicBezTo>
                  <a:cubicBezTo>
                    <a:pt x="14083" y="11815"/>
                    <a:pt x="13768" y="11280"/>
                    <a:pt x="13264" y="10996"/>
                  </a:cubicBezTo>
                  <a:lnTo>
                    <a:pt x="13264" y="6333"/>
                  </a:lnTo>
                  <a:cubicBezTo>
                    <a:pt x="13863" y="6050"/>
                    <a:pt x="14178" y="5514"/>
                    <a:pt x="14178" y="4916"/>
                  </a:cubicBezTo>
                  <a:cubicBezTo>
                    <a:pt x="14178" y="4033"/>
                    <a:pt x="13422" y="3277"/>
                    <a:pt x="12508" y="3277"/>
                  </a:cubicBezTo>
                  <a:cubicBezTo>
                    <a:pt x="11909" y="3277"/>
                    <a:pt x="11374" y="3592"/>
                    <a:pt x="11090" y="4097"/>
                  </a:cubicBezTo>
                  <a:lnTo>
                    <a:pt x="9799" y="4097"/>
                  </a:lnTo>
                  <a:lnTo>
                    <a:pt x="8129" y="1891"/>
                  </a:lnTo>
                  <a:cubicBezTo>
                    <a:pt x="8255" y="1702"/>
                    <a:pt x="8349" y="1450"/>
                    <a:pt x="8349" y="1230"/>
                  </a:cubicBezTo>
                  <a:cubicBezTo>
                    <a:pt x="8349" y="568"/>
                    <a:pt x="7782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4" name="Google Shape;12404;p73"/>
            <p:cNvSpPr/>
            <p:nvPr/>
          </p:nvSpPr>
          <p:spPr>
            <a:xfrm>
              <a:off x="-10397950" y="2201800"/>
              <a:ext cx="228425" cy="146525"/>
            </a:xfrm>
            <a:custGeom>
              <a:avLst/>
              <a:gdLst/>
              <a:ahLst/>
              <a:cxnLst/>
              <a:rect l="l" t="t" r="r" b="b"/>
              <a:pathLst>
                <a:path w="9137" h="5861" extrusionOk="0">
                  <a:moveTo>
                    <a:pt x="8286" y="819"/>
                  </a:moveTo>
                  <a:lnTo>
                    <a:pt x="8286" y="4978"/>
                  </a:lnTo>
                  <a:lnTo>
                    <a:pt x="788" y="4978"/>
                  </a:ln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5419"/>
                  </a:lnTo>
                  <a:cubicBezTo>
                    <a:pt x="0" y="5640"/>
                    <a:pt x="189" y="5860"/>
                    <a:pt x="410" y="5860"/>
                  </a:cubicBezTo>
                  <a:lnTo>
                    <a:pt x="8695" y="5860"/>
                  </a:lnTo>
                  <a:cubicBezTo>
                    <a:pt x="8947" y="5860"/>
                    <a:pt x="9136" y="5640"/>
                    <a:pt x="9136" y="5419"/>
                  </a:cubicBezTo>
                  <a:lnTo>
                    <a:pt x="9136" y="410"/>
                  </a:lnTo>
                  <a:cubicBezTo>
                    <a:pt x="9105" y="158"/>
                    <a:pt x="8947" y="0"/>
                    <a:pt x="8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05" name="Google Shape;12405;p73"/>
          <p:cNvSpPr/>
          <p:nvPr/>
        </p:nvSpPr>
        <p:spPr>
          <a:xfrm>
            <a:off x="5484357" y="2507662"/>
            <a:ext cx="313426" cy="341579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06" name="Google Shape;12406;p73"/>
          <p:cNvGrpSpPr/>
          <p:nvPr/>
        </p:nvGrpSpPr>
        <p:grpSpPr>
          <a:xfrm>
            <a:off x="6735937" y="1670176"/>
            <a:ext cx="375044" cy="340541"/>
            <a:chOff x="-8692750" y="1622100"/>
            <a:chExt cx="388325" cy="352600"/>
          </a:xfrm>
        </p:grpSpPr>
        <p:sp>
          <p:nvSpPr>
            <p:cNvPr id="12407" name="Google Shape;12407;p73"/>
            <p:cNvSpPr/>
            <p:nvPr/>
          </p:nvSpPr>
          <p:spPr>
            <a:xfrm>
              <a:off x="-8692750" y="1622100"/>
              <a:ext cx="388325" cy="352600"/>
            </a:xfrm>
            <a:custGeom>
              <a:avLst/>
              <a:gdLst/>
              <a:ahLst/>
              <a:cxnLst/>
              <a:rect l="l" t="t" r="r" b="b"/>
              <a:pathLst>
                <a:path w="15533" h="14104" extrusionOk="0">
                  <a:moveTo>
                    <a:pt x="10365" y="1387"/>
                  </a:moveTo>
                  <a:cubicBezTo>
                    <a:pt x="11027" y="1702"/>
                    <a:pt x="11626" y="2112"/>
                    <a:pt x="12130" y="2616"/>
                  </a:cubicBezTo>
                  <a:cubicBezTo>
                    <a:pt x="12697" y="3183"/>
                    <a:pt x="13106" y="3750"/>
                    <a:pt x="13390" y="4443"/>
                  </a:cubicBezTo>
                  <a:lnTo>
                    <a:pt x="10208" y="5577"/>
                  </a:lnTo>
                  <a:cubicBezTo>
                    <a:pt x="10082" y="5388"/>
                    <a:pt x="9924" y="5168"/>
                    <a:pt x="9767" y="5010"/>
                  </a:cubicBezTo>
                  <a:cubicBezTo>
                    <a:pt x="9609" y="4852"/>
                    <a:pt x="9420" y="4695"/>
                    <a:pt x="9231" y="4600"/>
                  </a:cubicBezTo>
                  <a:lnTo>
                    <a:pt x="10365" y="1387"/>
                  </a:lnTo>
                  <a:close/>
                  <a:moveTo>
                    <a:pt x="7802" y="828"/>
                  </a:moveTo>
                  <a:cubicBezTo>
                    <a:pt x="8424" y="828"/>
                    <a:pt x="9044" y="919"/>
                    <a:pt x="9641" y="1103"/>
                  </a:cubicBezTo>
                  <a:lnTo>
                    <a:pt x="8507" y="4285"/>
                  </a:lnTo>
                  <a:cubicBezTo>
                    <a:pt x="8268" y="4222"/>
                    <a:pt x="8022" y="4190"/>
                    <a:pt x="7776" y="4190"/>
                  </a:cubicBezTo>
                  <a:cubicBezTo>
                    <a:pt x="7044" y="4190"/>
                    <a:pt x="6308" y="4468"/>
                    <a:pt x="5766" y="5010"/>
                  </a:cubicBezTo>
                  <a:cubicBezTo>
                    <a:pt x="4978" y="5798"/>
                    <a:pt x="4726" y="6869"/>
                    <a:pt x="5010" y="7845"/>
                  </a:cubicBezTo>
                  <a:lnTo>
                    <a:pt x="1859" y="9011"/>
                  </a:lnTo>
                  <a:cubicBezTo>
                    <a:pt x="1134" y="6900"/>
                    <a:pt x="1576" y="4380"/>
                    <a:pt x="3340" y="2647"/>
                  </a:cubicBezTo>
                  <a:cubicBezTo>
                    <a:pt x="4567" y="1442"/>
                    <a:pt x="6189" y="828"/>
                    <a:pt x="7802" y="828"/>
                  </a:cubicBezTo>
                  <a:close/>
                  <a:moveTo>
                    <a:pt x="7766" y="5018"/>
                  </a:moveTo>
                  <a:cubicBezTo>
                    <a:pt x="8302" y="5018"/>
                    <a:pt x="8837" y="5215"/>
                    <a:pt x="9231" y="5609"/>
                  </a:cubicBezTo>
                  <a:cubicBezTo>
                    <a:pt x="10019" y="6396"/>
                    <a:pt x="10019" y="7751"/>
                    <a:pt x="9231" y="8539"/>
                  </a:cubicBezTo>
                  <a:cubicBezTo>
                    <a:pt x="8806" y="8948"/>
                    <a:pt x="8270" y="9153"/>
                    <a:pt x="7743" y="9153"/>
                  </a:cubicBezTo>
                  <a:cubicBezTo>
                    <a:pt x="7215" y="9153"/>
                    <a:pt x="6695" y="8948"/>
                    <a:pt x="6301" y="8539"/>
                  </a:cubicBezTo>
                  <a:cubicBezTo>
                    <a:pt x="5514" y="7751"/>
                    <a:pt x="5514" y="6396"/>
                    <a:pt x="6301" y="5609"/>
                  </a:cubicBezTo>
                  <a:cubicBezTo>
                    <a:pt x="6695" y="5215"/>
                    <a:pt x="7231" y="5018"/>
                    <a:pt x="7766" y="5018"/>
                  </a:cubicBezTo>
                  <a:close/>
                  <a:moveTo>
                    <a:pt x="5293" y="8633"/>
                  </a:moveTo>
                  <a:cubicBezTo>
                    <a:pt x="5388" y="8791"/>
                    <a:pt x="5514" y="9011"/>
                    <a:pt x="5671" y="9106"/>
                  </a:cubicBezTo>
                  <a:cubicBezTo>
                    <a:pt x="5829" y="9263"/>
                    <a:pt x="5986" y="9389"/>
                    <a:pt x="6144" y="9515"/>
                  </a:cubicBezTo>
                  <a:lnTo>
                    <a:pt x="5010" y="12697"/>
                  </a:lnTo>
                  <a:cubicBezTo>
                    <a:pt x="4379" y="12382"/>
                    <a:pt x="3812" y="12004"/>
                    <a:pt x="3308" y="11468"/>
                  </a:cubicBezTo>
                  <a:cubicBezTo>
                    <a:pt x="2836" y="10964"/>
                    <a:pt x="2458" y="10366"/>
                    <a:pt x="2143" y="9799"/>
                  </a:cubicBezTo>
                  <a:lnTo>
                    <a:pt x="5293" y="8633"/>
                  </a:lnTo>
                  <a:close/>
                  <a:moveTo>
                    <a:pt x="13705" y="5168"/>
                  </a:moveTo>
                  <a:cubicBezTo>
                    <a:pt x="14335" y="7310"/>
                    <a:pt x="13862" y="9736"/>
                    <a:pt x="12161" y="11437"/>
                  </a:cubicBezTo>
                  <a:cubicBezTo>
                    <a:pt x="10928" y="12670"/>
                    <a:pt x="9328" y="13281"/>
                    <a:pt x="7736" y="13281"/>
                  </a:cubicBezTo>
                  <a:cubicBezTo>
                    <a:pt x="7090" y="13281"/>
                    <a:pt x="6446" y="13181"/>
                    <a:pt x="5829" y="12981"/>
                  </a:cubicBezTo>
                  <a:lnTo>
                    <a:pt x="6963" y="9830"/>
                  </a:lnTo>
                  <a:cubicBezTo>
                    <a:pt x="7230" y="9905"/>
                    <a:pt x="7503" y="9943"/>
                    <a:pt x="7775" y="9943"/>
                  </a:cubicBezTo>
                  <a:cubicBezTo>
                    <a:pt x="8528" y="9943"/>
                    <a:pt x="9265" y="9653"/>
                    <a:pt x="9798" y="9074"/>
                  </a:cubicBezTo>
                  <a:cubicBezTo>
                    <a:pt x="10554" y="8318"/>
                    <a:pt x="10806" y="7278"/>
                    <a:pt x="10554" y="6333"/>
                  </a:cubicBezTo>
                  <a:lnTo>
                    <a:pt x="13705" y="5168"/>
                  </a:lnTo>
                  <a:close/>
                  <a:moveTo>
                    <a:pt x="7766" y="1"/>
                  </a:moveTo>
                  <a:cubicBezTo>
                    <a:pt x="5955" y="1"/>
                    <a:pt x="4143" y="694"/>
                    <a:pt x="2773" y="2080"/>
                  </a:cubicBezTo>
                  <a:cubicBezTo>
                    <a:pt x="0" y="4821"/>
                    <a:pt x="0" y="9263"/>
                    <a:pt x="2773" y="12036"/>
                  </a:cubicBezTo>
                  <a:cubicBezTo>
                    <a:pt x="4155" y="13418"/>
                    <a:pt x="5960" y="14103"/>
                    <a:pt x="7763" y="14103"/>
                  </a:cubicBezTo>
                  <a:cubicBezTo>
                    <a:pt x="9575" y="14103"/>
                    <a:pt x="11385" y="13410"/>
                    <a:pt x="12760" y="12036"/>
                  </a:cubicBezTo>
                  <a:cubicBezTo>
                    <a:pt x="15532" y="9263"/>
                    <a:pt x="15532" y="4821"/>
                    <a:pt x="12760" y="2080"/>
                  </a:cubicBezTo>
                  <a:cubicBezTo>
                    <a:pt x="11389" y="694"/>
                    <a:pt x="9578" y="1"/>
                    <a:pt x="77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8" name="Google Shape;12408;p73"/>
            <p:cNvSpPr/>
            <p:nvPr/>
          </p:nvSpPr>
          <p:spPr>
            <a:xfrm>
              <a:off x="-8532875" y="1767625"/>
              <a:ext cx="67775" cy="61850"/>
            </a:xfrm>
            <a:custGeom>
              <a:avLst/>
              <a:gdLst/>
              <a:ahLst/>
              <a:cxnLst/>
              <a:rect l="l" t="t" r="r" b="b"/>
              <a:pathLst>
                <a:path w="2711" h="2474" extrusionOk="0">
                  <a:moveTo>
                    <a:pt x="1340" y="804"/>
                  </a:moveTo>
                  <a:cubicBezTo>
                    <a:pt x="1450" y="804"/>
                    <a:pt x="1560" y="843"/>
                    <a:pt x="1639" y="922"/>
                  </a:cubicBezTo>
                  <a:cubicBezTo>
                    <a:pt x="1797" y="1079"/>
                    <a:pt x="1797" y="1363"/>
                    <a:pt x="1639" y="1520"/>
                  </a:cubicBezTo>
                  <a:cubicBezTo>
                    <a:pt x="1560" y="1599"/>
                    <a:pt x="1450" y="1638"/>
                    <a:pt x="1340" y="1638"/>
                  </a:cubicBezTo>
                  <a:cubicBezTo>
                    <a:pt x="1229" y="1638"/>
                    <a:pt x="1119" y="1599"/>
                    <a:pt x="1040" y="1520"/>
                  </a:cubicBezTo>
                  <a:cubicBezTo>
                    <a:pt x="883" y="1363"/>
                    <a:pt x="883" y="1142"/>
                    <a:pt x="1040" y="922"/>
                  </a:cubicBezTo>
                  <a:cubicBezTo>
                    <a:pt x="1119" y="843"/>
                    <a:pt x="1229" y="804"/>
                    <a:pt x="1340" y="804"/>
                  </a:cubicBezTo>
                  <a:close/>
                  <a:moveTo>
                    <a:pt x="1367" y="0"/>
                  </a:moveTo>
                  <a:cubicBezTo>
                    <a:pt x="1048" y="0"/>
                    <a:pt x="725" y="118"/>
                    <a:pt x="473" y="355"/>
                  </a:cubicBezTo>
                  <a:cubicBezTo>
                    <a:pt x="1" y="827"/>
                    <a:pt x="1" y="1615"/>
                    <a:pt x="473" y="2119"/>
                  </a:cubicBezTo>
                  <a:cubicBezTo>
                    <a:pt x="725" y="2355"/>
                    <a:pt x="1048" y="2473"/>
                    <a:pt x="1367" y="2473"/>
                  </a:cubicBezTo>
                  <a:cubicBezTo>
                    <a:pt x="1686" y="2473"/>
                    <a:pt x="2001" y="2355"/>
                    <a:pt x="2238" y="2119"/>
                  </a:cubicBezTo>
                  <a:cubicBezTo>
                    <a:pt x="2710" y="1646"/>
                    <a:pt x="2710" y="859"/>
                    <a:pt x="2238" y="355"/>
                  </a:cubicBezTo>
                  <a:cubicBezTo>
                    <a:pt x="2001" y="118"/>
                    <a:pt x="1686" y="0"/>
                    <a:pt x="1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9" name="Google Shape;12409;p73"/>
          <p:cNvGrpSpPr/>
          <p:nvPr/>
        </p:nvGrpSpPr>
        <p:grpSpPr>
          <a:xfrm>
            <a:off x="2049214" y="1669657"/>
            <a:ext cx="341555" cy="341579"/>
            <a:chOff x="-13529550" y="1639425"/>
            <a:chExt cx="353650" cy="353675"/>
          </a:xfrm>
        </p:grpSpPr>
        <p:sp>
          <p:nvSpPr>
            <p:cNvPr id="12410" name="Google Shape;12410;p73"/>
            <p:cNvSpPr/>
            <p:nvPr/>
          </p:nvSpPr>
          <p:spPr>
            <a:xfrm>
              <a:off x="-13529550" y="1910125"/>
              <a:ext cx="353650" cy="82975"/>
            </a:xfrm>
            <a:custGeom>
              <a:avLst/>
              <a:gdLst/>
              <a:ahLst/>
              <a:cxnLst/>
              <a:rect l="l" t="t" r="r" b="b"/>
              <a:pathLst>
                <a:path w="14146" h="3319" extrusionOk="0">
                  <a:moveTo>
                    <a:pt x="3434" y="893"/>
                  </a:moveTo>
                  <a:lnTo>
                    <a:pt x="3434" y="893"/>
                  </a:lnTo>
                  <a:cubicBezTo>
                    <a:pt x="3340" y="1145"/>
                    <a:pt x="3308" y="1428"/>
                    <a:pt x="3308" y="1649"/>
                  </a:cubicBezTo>
                  <a:cubicBezTo>
                    <a:pt x="3308" y="1932"/>
                    <a:pt x="3340" y="2153"/>
                    <a:pt x="3434" y="2405"/>
                  </a:cubicBezTo>
                  <a:cubicBezTo>
                    <a:pt x="2899" y="2373"/>
                    <a:pt x="2426" y="2279"/>
                    <a:pt x="2017" y="2153"/>
                  </a:cubicBezTo>
                  <a:cubicBezTo>
                    <a:pt x="1229" y="1964"/>
                    <a:pt x="914" y="1743"/>
                    <a:pt x="819" y="1649"/>
                  </a:cubicBezTo>
                  <a:cubicBezTo>
                    <a:pt x="914" y="1586"/>
                    <a:pt x="1166" y="1334"/>
                    <a:pt x="2017" y="1145"/>
                  </a:cubicBezTo>
                  <a:cubicBezTo>
                    <a:pt x="2426" y="1019"/>
                    <a:pt x="2899" y="956"/>
                    <a:pt x="3434" y="893"/>
                  </a:cubicBezTo>
                  <a:close/>
                  <a:moveTo>
                    <a:pt x="6018" y="861"/>
                  </a:moveTo>
                  <a:cubicBezTo>
                    <a:pt x="7908" y="987"/>
                    <a:pt x="8948" y="1428"/>
                    <a:pt x="9137" y="1649"/>
                  </a:cubicBezTo>
                  <a:cubicBezTo>
                    <a:pt x="9042" y="1743"/>
                    <a:pt x="8790" y="1964"/>
                    <a:pt x="7940" y="2153"/>
                  </a:cubicBezTo>
                  <a:cubicBezTo>
                    <a:pt x="7404" y="2279"/>
                    <a:pt x="6742" y="2405"/>
                    <a:pt x="6018" y="2436"/>
                  </a:cubicBezTo>
                  <a:cubicBezTo>
                    <a:pt x="5892" y="2216"/>
                    <a:pt x="5829" y="1932"/>
                    <a:pt x="5829" y="1649"/>
                  </a:cubicBezTo>
                  <a:cubicBezTo>
                    <a:pt x="5829" y="1365"/>
                    <a:pt x="5892" y="1113"/>
                    <a:pt x="6018" y="861"/>
                  </a:cubicBezTo>
                  <a:close/>
                  <a:moveTo>
                    <a:pt x="5104" y="798"/>
                  </a:moveTo>
                  <a:cubicBezTo>
                    <a:pt x="5041" y="1050"/>
                    <a:pt x="4947" y="1334"/>
                    <a:pt x="4947" y="1617"/>
                  </a:cubicBezTo>
                  <a:cubicBezTo>
                    <a:pt x="4947" y="1901"/>
                    <a:pt x="5010" y="2153"/>
                    <a:pt x="5104" y="2436"/>
                  </a:cubicBezTo>
                  <a:cubicBezTo>
                    <a:pt x="4994" y="2452"/>
                    <a:pt x="4876" y="2460"/>
                    <a:pt x="4754" y="2460"/>
                  </a:cubicBezTo>
                  <a:cubicBezTo>
                    <a:pt x="4632" y="2460"/>
                    <a:pt x="4506" y="2452"/>
                    <a:pt x="4379" y="2436"/>
                  </a:cubicBezTo>
                  <a:cubicBezTo>
                    <a:pt x="4222" y="2216"/>
                    <a:pt x="4159" y="1932"/>
                    <a:pt x="4159" y="1617"/>
                  </a:cubicBezTo>
                  <a:cubicBezTo>
                    <a:pt x="4159" y="1334"/>
                    <a:pt x="4253" y="1050"/>
                    <a:pt x="4379" y="798"/>
                  </a:cubicBezTo>
                  <a:close/>
                  <a:moveTo>
                    <a:pt x="10801" y="817"/>
                  </a:moveTo>
                  <a:cubicBezTo>
                    <a:pt x="10917" y="817"/>
                    <a:pt x="11036" y="841"/>
                    <a:pt x="11153" y="893"/>
                  </a:cubicBezTo>
                  <a:lnTo>
                    <a:pt x="12728" y="1649"/>
                  </a:lnTo>
                  <a:lnTo>
                    <a:pt x="11153" y="2405"/>
                  </a:lnTo>
                  <a:cubicBezTo>
                    <a:pt x="11032" y="2465"/>
                    <a:pt x="10908" y="2493"/>
                    <a:pt x="10788" y="2493"/>
                  </a:cubicBezTo>
                  <a:cubicBezTo>
                    <a:pt x="10346" y="2493"/>
                    <a:pt x="9956" y="2120"/>
                    <a:pt x="9956" y="1649"/>
                  </a:cubicBezTo>
                  <a:cubicBezTo>
                    <a:pt x="9956" y="1173"/>
                    <a:pt x="10354" y="817"/>
                    <a:pt x="10801" y="817"/>
                  </a:cubicBezTo>
                  <a:close/>
                  <a:moveTo>
                    <a:pt x="10785" y="0"/>
                  </a:moveTo>
                  <a:cubicBezTo>
                    <a:pt x="10221" y="0"/>
                    <a:pt x="9666" y="291"/>
                    <a:pt x="9357" y="798"/>
                  </a:cubicBezTo>
                  <a:cubicBezTo>
                    <a:pt x="8349" y="168"/>
                    <a:pt x="6207" y="10"/>
                    <a:pt x="5010" y="10"/>
                  </a:cubicBezTo>
                  <a:cubicBezTo>
                    <a:pt x="3592" y="10"/>
                    <a:pt x="0" y="231"/>
                    <a:pt x="0" y="1649"/>
                  </a:cubicBezTo>
                  <a:cubicBezTo>
                    <a:pt x="0" y="3066"/>
                    <a:pt x="3529" y="3318"/>
                    <a:pt x="5010" y="3318"/>
                  </a:cubicBezTo>
                  <a:cubicBezTo>
                    <a:pt x="6207" y="3318"/>
                    <a:pt x="8349" y="3161"/>
                    <a:pt x="9357" y="2531"/>
                  </a:cubicBezTo>
                  <a:cubicBezTo>
                    <a:pt x="9667" y="3039"/>
                    <a:pt x="10224" y="3315"/>
                    <a:pt x="10790" y="3315"/>
                  </a:cubicBezTo>
                  <a:cubicBezTo>
                    <a:pt x="11031" y="3315"/>
                    <a:pt x="11274" y="3265"/>
                    <a:pt x="11500" y="3161"/>
                  </a:cubicBezTo>
                  <a:lnTo>
                    <a:pt x="13894" y="2058"/>
                  </a:lnTo>
                  <a:cubicBezTo>
                    <a:pt x="14052" y="1964"/>
                    <a:pt x="14146" y="1838"/>
                    <a:pt x="14146" y="1649"/>
                  </a:cubicBezTo>
                  <a:cubicBezTo>
                    <a:pt x="14146" y="1491"/>
                    <a:pt x="14020" y="1334"/>
                    <a:pt x="13894" y="1271"/>
                  </a:cubicBezTo>
                  <a:lnTo>
                    <a:pt x="11500" y="168"/>
                  </a:lnTo>
                  <a:cubicBezTo>
                    <a:pt x="11272" y="54"/>
                    <a:pt x="11028" y="0"/>
                    <a:pt x="107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1" name="Google Shape;12411;p73"/>
            <p:cNvSpPr/>
            <p:nvPr/>
          </p:nvSpPr>
          <p:spPr>
            <a:xfrm>
              <a:off x="-13383850" y="16811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51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2" name="Google Shape;12412;p73"/>
            <p:cNvSpPr/>
            <p:nvPr/>
          </p:nvSpPr>
          <p:spPr>
            <a:xfrm>
              <a:off x="-13446075" y="1692200"/>
              <a:ext cx="41775" cy="41775"/>
            </a:xfrm>
            <a:custGeom>
              <a:avLst/>
              <a:gdLst/>
              <a:ahLst/>
              <a:cxnLst/>
              <a:rect l="l" t="t" r="r" b="b"/>
              <a:pathLst>
                <a:path w="1671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3" y="1670"/>
                    <a:pt x="1671" y="1292"/>
                    <a:pt x="1671" y="851"/>
                  </a:cubicBezTo>
                  <a:cubicBezTo>
                    <a:pt x="1671" y="379"/>
                    <a:pt x="1293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3" name="Google Shape;12413;p73"/>
            <p:cNvSpPr/>
            <p:nvPr/>
          </p:nvSpPr>
          <p:spPr>
            <a:xfrm>
              <a:off x="-13446075" y="17961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20" y="0"/>
                  </a:moveTo>
                  <a:cubicBezTo>
                    <a:pt x="379" y="0"/>
                    <a:pt x="1" y="347"/>
                    <a:pt x="1" y="819"/>
                  </a:cubicBezTo>
                  <a:cubicBezTo>
                    <a:pt x="1" y="1260"/>
                    <a:pt x="379" y="1639"/>
                    <a:pt x="820" y="1639"/>
                  </a:cubicBezTo>
                  <a:cubicBezTo>
                    <a:pt x="1293" y="1639"/>
                    <a:pt x="1671" y="1260"/>
                    <a:pt x="1671" y="819"/>
                  </a:cubicBezTo>
                  <a:cubicBezTo>
                    <a:pt x="1671" y="347"/>
                    <a:pt x="1293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4" name="Google Shape;12414;p73"/>
            <p:cNvSpPr/>
            <p:nvPr/>
          </p:nvSpPr>
          <p:spPr>
            <a:xfrm>
              <a:off x="-13487025" y="1743400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61" y="1670"/>
                    <a:pt x="1639" y="1292"/>
                    <a:pt x="1639" y="851"/>
                  </a:cubicBezTo>
                  <a:cubicBezTo>
                    <a:pt x="1639" y="379"/>
                    <a:pt x="1261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5" name="Google Shape;12415;p73"/>
            <p:cNvSpPr/>
            <p:nvPr/>
          </p:nvSpPr>
          <p:spPr>
            <a:xfrm>
              <a:off x="-13383850" y="180562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19"/>
                  </a:cubicBezTo>
                  <a:cubicBezTo>
                    <a:pt x="1639" y="378"/>
                    <a:pt x="1292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6" name="Google Shape;12416;p73"/>
            <p:cNvSpPr/>
            <p:nvPr/>
          </p:nvSpPr>
          <p:spPr>
            <a:xfrm>
              <a:off x="-13529550" y="1639425"/>
              <a:ext cx="352075" cy="248925"/>
            </a:xfrm>
            <a:custGeom>
              <a:avLst/>
              <a:gdLst/>
              <a:ahLst/>
              <a:cxnLst/>
              <a:rect l="l" t="t" r="r" b="b"/>
              <a:pathLst>
                <a:path w="14083" h="9957" extrusionOk="0">
                  <a:moveTo>
                    <a:pt x="7057" y="820"/>
                  </a:moveTo>
                  <a:cubicBezTo>
                    <a:pt x="10554" y="820"/>
                    <a:pt x="13264" y="2805"/>
                    <a:pt x="13264" y="5010"/>
                  </a:cubicBezTo>
                  <a:cubicBezTo>
                    <a:pt x="13264" y="7215"/>
                    <a:pt x="10554" y="9137"/>
                    <a:pt x="7057" y="9137"/>
                  </a:cubicBezTo>
                  <a:cubicBezTo>
                    <a:pt x="3529" y="9137"/>
                    <a:pt x="819" y="7215"/>
                    <a:pt x="819" y="5010"/>
                  </a:cubicBezTo>
                  <a:cubicBezTo>
                    <a:pt x="819" y="2742"/>
                    <a:pt x="3623" y="820"/>
                    <a:pt x="7057" y="820"/>
                  </a:cubicBezTo>
                  <a:close/>
                  <a:moveTo>
                    <a:pt x="7057" y="1"/>
                  </a:moveTo>
                  <a:cubicBezTo>
                    <a:pt x="3151" y="1"/>
                    <a:pt x="0" y="2238"/>
                    <a:pt x="0" y="5010"/>
                  </a:cubicBezTo>
                  <a:cubicBezTo>
                    <a:pt x="0" y="7846"/>
                    <a:pt x="3277" y="9956"/>
                    <a:pt x="7057" y="9956"/>
                  </a:cubicBezTo>
                  <a:cubicBezTo>
                    <a:pt x="10870" y="9956"/>
                    <a:pt x="14083" y="7783"/>
                    <a:pt x="14083" y="5010"/>
                  </a:cubicBezTo>
                  <a:cubicBezTo>
                    <a:pt x="14083" y="2238"/>
                    <a:pt x="10933" y="1"/>
                    <a:pt x="7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7" name="Google Shape;12417;p73"/>
            <p:cNvSpPr/>
            <p:nvPr/>
          </p:nvSpPr>
          <p:spPr>
            <a:xfrm>
              <a:off x="-13323200" y="1722925"/>
              <a:ext cx="104775" cy="82725"/>
            </a:xfrm>
            <a:custGeom>
              <a:avLst/>
              <a:gdLst/>
              <a:ahLst/>
              <a:cxnLst/>
              <a:rect l="l" t="t" r="r" b="b"/>
              <a:pathLst>
                <a:path w="4191" h="3309" extrusionOk="0">
                  <a:moveTo>
                    <a:pt x="2111" y="819"/>
                  </a:moveTo>
                  <a:cubicBezTo>
                    <a:pt x="2773" y="819"/>
                    <a:pt x="3372" y="1229"/>
                    <a:pt x="3372" y="1670"/>
                  </a:cubicBezTo>
                  <a:cubicBezTo>
                    <a:pt x="3372" y="2080"/>
                    <a:pt x="2805" y="2489"/>
                    <a:pt x="2111" y="2489"/>
                  </a:cubicBezTo>
                  <a:cubicBezTo>
                    <a:pt x="1418" y="2489"/>
                    <a:pt x="851" y="2080"/>
                    <a:pt x="851" y="1670"/>
                  </a:cubicBezTo>
                  <a:cubicBezTo>
                    <a:pt x="883" y="1229"/>
                    <a:pt x="1418" y="819"/>
                    <a:pt x="2111" y="819"/>
                  </a:cubicBezTo>
                  <a:close/>
                  <a:moveTo>
                    <a:pt x="2111" y="0"/>
                  </a:moveTo>
                  <a:cubicBezTo>
                    <a:pt x="914" y="0"/>
                    <a:pt x="1" y="756"/>
                    <a:pt x="1" y="1670"/>
                  </a:cubicBezTo>
                  <a:cubicBezTo>
                    <a:pt x="64" y="2552"/>
                    <a:pt x="946" y="3308"/>
                    <a:pt x="2111" y="3308"/>
                  </a:cubicBezTo>
                  <a:cubicBezTo>
                    <a:pt x="3277" y="3308"/>
                    <a:pt x="4191" y="2552"/>
                    <a:pt x="4191" y="1670"/>
                  </a:cubicBezTo>
                  <a:cubicBezTo>
                    <a:pt x="4191" y="756"/>
                    <a:pt x="3277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8" name="Google Shape;12418;p73"/>
          <p:cNvGrpSpPr/>
          <p:nvPr/>
        </p:nvGrpSpPr>
        <p:grpSpPr>
          <a:xfrm>
            <a:off x="2048067" y="2078239"/>
            <a:ext cx="343849" cy="340058"/>
            <a:chOff x="-13531925" y="2075775"/>
            <a:chExt cx="356025" cy="352100"/>
          </a:xfrm>
        </p:grpSpPr>
        <p:sp>
          <p:nvSpPr>
            <p:cNvPr id="12419" name="Google Shape;12419;p73"/>
            <p:cNvSpPr/>
            <p:nvPr/>
          </p:nvSpPr>
          <p:spPr>
            <a:xfrm>
              <a:off x="-13531925" y="2075775"/>
              <a:ext cx="356025" cy="352100"/>
            </a:xfrm>
            <a:custGeom>
              <a:avLst/>
              <a:gdLst/>
              <a:ahLst/>
              <a:cxnLst/>
              <a:rect l="l" t="t" r="r" b="b"/>
              <a:pathLst>
                <a:path w="14241" h="14084" extrusionOk="0">
                  <a:moveTo>
                    <a:pt x="9610" y="725"/>
                  </a:moveTo>
                  <a:cubicBezTo>
                    <a:pt x="9862" y="725"/>
                    <a:pt x="10019" y="946"/>
                    <a:pt x="10019" y="1166"/>
                  </a:cubicBezTo>
                  <a:lnTo>
                    <a:pt x="10019" y="2017"/>
                  </a:lnTo>
                  <a:lnTo>
                    <a:pt x="10019" y="2111"/>
                  </a:lnTo>
                  <a:lnTo>
                    <a:pt x="9830" y="2395"/>
                  </a:lnTo>
                  <a:cubicBezTo>
                    <a:pt x="9736" y="2426"/>
                    <a:pt x="9704" y="2426"/>
                    <a:pt x="9610" y="2426"/>
                  </a:cubicBezTo>
                  <a:lnTo>
                    <a:pt x="4632" y="2426"/>
                  </a:lnTo>
                  <a:cubicBezTo>
                    <a:pt x="4538" y="2426"/>
                    <a:pt x="4474" y="2395"/>
                    <a:pt x="4411" y="2395"/>
                  </a:cubicBezTo>
                  <a:lnTo>
                    <a:pt x="4222" y="2111"/>
                  </a:lnTo>
                  <a:lnTo>
                    <a:pt x="4222" y="2017"/>
                  </a:lnTo>
                  <a:lnTo>
                    <a:pt x="4222" y="1166"/>
                  </a:lnTo>
                  <a:cubicBezTo>
                    <a:pt x="4222" y="946"/>
                    <a:pt x="4411" y="725"/>
                    <a:pt x="4632" y="725"/>
                  </a:cubicBezTo>
                  <a:close/>
                  <a:moveTo>
                    <a:pt x="9232" y="3308"/>
                  </a:moveTo>
                  <a:lnTo>
                    <a:pt x="8633" y="4128"/>
                  </a:lnTo>
                  <a:lnTo>
                    <a:pt x="5735" y="4128"/>
                  </a:lnTo>
                  <a:lnTo>
                    <a:pt x="5105" y="3308"/>
                  </a:lnTo>
                  <a:close/>
                  <a:moveTo>
                    <a:pt x="2175" y="4915"/>
                  </a:moveTo>
                  <a:cubicBezTo>
                    <a:pt x="2427" y="4915"/>
                    <a:pt x="2584" y="5104"/>
                    <a:pt x="2584" y="5325"/>
                  </a:cubicBezTo>
                  <a:lnTo>
                    <a:pt x="2584" y="5766"/>
                  </a:lnTo>
                  <a:lnTo>
                    <a:pt x="1734" y="5766"/>
                  </a:lnTo>
                  <a:lnTo>
                    <a:pt x="1734" y="5325"/>
                  </a:lnTo>
                  <a:cubicBezTo>
                    <a:pt x="1734" y="5104"/>
                    <a:pt x="1954" y="4915"/>
                    <a:pt x="2175" y="4915"/>
                  </a:cubicBezTo>
                  <a:close/>
                  <a:moveTo>
                    <a:pt x="12193" y="4915"/>
                  </a:moveTo>
                  <a:cubicBezTo>
                    <a:pt x="12414" y="4915"/>
                    <a:pt x="12603" y="5104"/>
                    <a:pt x="12603" y="5325"/>
                  </a:cubicBezTo>
                  <a:lnTo>
                    <a:pt x="12603" y="5766"/>
                  </a:lnTo>
                  <a:lnTo>
                    <a:pt x="11784" y="5766"/>
                  </a:lnTo>
                  <a:lnTo>
                    <a:pt x="11784" y="5325"/>
                  </a:lnTo>
                  <a:lnTo>
                    <a:pt x="11752" y="5325"/>
                  </a:lnTo>
                  <a:cubicBezTo>
                    <a:pt x="11752" y="5104"/>
                    <a:pt x="11941" y="4915"/>
                    <a:pt x="12193" y="4915"/>
                  </a:cubicBezTo>
                  <a:close/>
                  <a:moveTo>
                    <a:pt x="8570" y="4947"/>
                  </a:moveTo>
                  <a:lnTo>
                    <a:pt x="9263" y="6364"/>
                  </a:lnTo>
                  <a:cubicBezTo>
                    <a:pt x="9358" y="6522"/>
                    <a:pt x="9452" y="6616"/>
                    <a:pt x="9641" y="6616"/>
                  </a:cubicBezTo>
                  <a:lnTo>
                    <a:pt x="12981" y="6616"/>
                  </a:lnTo>
                  <a:cubicBezTo>
                    <a:pt x="13201" y="6616"/>
                    <a:pt x="13390" y="6806"/>
                    <a:pt x="13390" y="7026"/>
                  </a:cubicBezTo>
                  <a:lnTo>
                    <a:pt x="13390" y="7467"/>
                  </a:lnTo>
                  <a:lnTo>
                    <a:pt x="9200" y="7467"/>
                  </a:lnTo>
                  <a:cubicBezTo>
                    <a:pt x="8665" y="6963"/>
                    <a:pt x="7972" y="6648"/>
                    <a:pt x="7184" y="6648"/>
                  </a:cubicBezTo>
                  <a:cubicBezTo>
                    <a:pt x="6396" y="6648"/>
                    <a:pt x="5703" y="6963"/>
                    <a:pt x="5136" y="7467"/>
                  </a:cubicBezTo>
                  <a:lnTo>
                    <a:pt x="977" y="7467"/>
                  </a:lnTo>
                  <a:lnTo>
                    <a:pt x="977" y="7026"/>
                  </a:lnTo>
                  <a:cubicBezTo>
                    <a:pt x="914" y="6774"/>
                    <a:pt x="1103" y="6616"/>
                    <a:pt x="1356" y="6616"/>
                  </a:cubicBezTo>
                  <a:lnTo>
                    <a:pt x="4664" y="6616"/>
                  </a:lnTo>
                  <a:cubicBezTo>
                    <a:pt x="4821" y="6616"/>
                    <a:pt x="4979" y="6522"/>
                    <a:pt x="5010" y="6364"/>
                  </a:cubicBezTo>
                  <a:lnTo>
                    <a:pt x="5735" y="4947"/>
                  </a:lnTo>
                  <a:close/>
                  <a:moveTo>
                    <a:pt x="4506" y="8255"/>
                  </a:moveTo>
                  <a:cubicBezTo>
                    <a:pt x="4317" y="8664"/>
                    <a:pt x="4222" y="9042"/>
                    <a:pt x="4222" y="9515"/>
                  </a:cubicBezTo>
                  <a:cubicBezTo>
                    <a:pt x="4222" y="9956"/>
                    <a:pt x="4348" y="10366"/>
                    <a:pt x="4506" y="10744"/>
                  </a:cubicBezTo>
                  <a:lnTo>
                    <a:pt x="914" y="10744"/>
                  </a:lnTo>
                  <a:lnTo>
                    <a:pt x="914" y="8255"/>
                  </a:lnTo>
                  <a:close/>
                  <a:moveTo>
                    <a:pt x="13390" y="8286"/>
                  </a:moveTo>
                  <a:lnTo>
                    <a:pt x="13390" y="10744"/>
                  </a:lnTo>
                  <a:lnTo>
                    <a:pt x="9767" y="10744"/>
                  </a:lnTo>
                  <a:cubicBezTo>
                    <a:pt x="9988" y="10334"/>
                    <a:pt x="10051" y="9956"/>
                    <a:pt x="10051" y="9515"/>
                  </a:cubicBezTo>
                  <a:cubicBezTo>
                    <a:pt x="10051" y="9074"/>
                    <a:pt x="9925" y="8664"/>
                    <a:pt x="9767" y="8286"/>
                  </a:cubicBezTo>
                  <a:close/>
                  <a:moveTo>
                    <a:pt x="7152" y="7373"/>
                  </a:moveTo>
                  <a:cubicBezTo>
                    <a:pt x="8287" y="7373"/>
                    <a:pt x="9232" y="8318"/>
                    <a:pt x="9232" y="9483"/>
                  </a:cubicBezTo>
                  <a:cubicBezTo>
                    <a:pt x="9232" y="10618"/>
                    <a:pt x="8287" y="11563"/>
                    <a:pt x="7152" y="11563"/>
                  </a:cubicBezTo>
                  <a:cubicBezTo>
                    <a:pt x="5987" y="11563"/>
                    <a:pt x="5042" y="10618"/>
                    <a:pt x="5042" y="9483"/>
                  </a:cubicBezTo>
                  <a:cubicBezTo>
                    <a:pt x="5042" y="8318"/>
                    <a:pt x="5987" y="7373"/>
                    <a:pt x="7152" y="7373"/>
                  </a:cubicBezTo>
                  <a:close/>
                  <a:moveTo>
                    <a:pt x="13390" y="11563"/>
                  </a:moveTo>
                  <a:lnTo>
                    <a:pt x="13390" y="12791"/>
                  </a:lnTo>
                  <a:cubicBezTo>
                    <a:pt x="13390" y="13012"/>
                    <a:pt x="13201" y="13201"/>
                    <a:pt x="12981" y="13201"/>
                  </a:cubicBezTo>
                  <a:lnTo>
                    <a:pt x="1356" y="13201"/>
                  </a:lnTo>
                  <a:cubicBezTo>
                    <a:pt x="1103" y="13201"/>
                    <a:pt x="946" y="13012"/>
                    <a:pt x="946" y="12791"/>
                  </a:cubicBezTo>
                  <a:lnTo>
                    <a:pt x="946" y="11563"/>
                  </a:lnTo>
                  <a:lnTo>
                    <a:pt x="5136" y="11563"/>
                  </a:lnTo>
                  <a:cubicBezTo>
                    <a:pt x="5640" y="12067"/>
                    <a:pt x="6396" y="12382"/>
                    <a:pt x="7184" y="12382"/>
                  </a:cubicBezTo>
                  <a:cubicBezTo>
                    <a:pt x="7972" y="12382"/>
                    <a:pt x="8665" y="12067"/>
                    <a:pt x="9200" y="11563"/>
                  </a:cubicBezTo>
                  <a:close/>
                  <a:moveTo>
                    <a:pt x="4569" y="0"/>
                  </a:moveTo>
                  <a:cubicBezTo>
                    <a:pt x="3907" y="0"/>
                    <a:pt x="3309" y="536"/>
                    <a:pt x="3309" y="1261"/>
                  </a:cubicBezTo>
                  <a:lnTo>
                    <a:pt x="3309" y="2111"/>
                  </a:lnTo>
                  <a:cubicBezTo>
                    <a:pt x="3309" y="2458"/>
                    <a:pt x="3466" y="2836"/>
                    <a:pt x="3750" y="3056"/>
                  </a:cubicBezTo>
                  <a:lnTo>
                    <a:pt x="4884" y="4632"/>
                  </a:lnTo>
                  <a:lnTo>
                    <a:pt x="4317" y="5829"/>
                  </a:lnTo>
                  <a:lnTo>
                    <a:pt x="3309" y="5829"/>
                  </a:lnTo>
                  <a:lnTo>
                    <a:pt x="3309" y="5388"/>
                  </a:lnTo>
                  <a:cubicBezTo>
                    <a:pt x="3309" y="4726"/>
                    <a:pt x="2773" y="4159"/>
                    <a:pt x="2112" y="4159"/>
                  </a:cubicBezTo>
                  <a:cubicBezTo>
                    <a:pt x="1419" y="4159"/>
                    <a:pt x="851" y="4726"/>
                    <a:pt x="851" y="5388"/>
                  </a:cubicBezTo>
                  <a:lnTo>
                    <a:pt x="851" y="5860"/>
                  </a:lnTo>
                  <a:cubicBezTo>
                    <a:pt x="379" y="6018"/>
                    <a:pt x="1" y="6490"/>
                    <a:pt x="1" y="7026"/>
                  </a:cubicBezTo>
                  <a:lnTo>
                    <a:pt x="1" y="12823"/>
                  </a:lnTo>
                  <a:cubicBezTo>
                    <a:pt x="1" y="13485"/>
                    <a:pt x="568" y="14083"/>
                    <a:pt x="1229" y="14083"/>
                  </a:cubicBezTo>
                  <a:lnTo>
                    <a:pt x="12855" y="14083"/>
                  </a:lnTo>
                  <a:cubicBezTo>
                    <a:pt x="13516" y="14083"/>
                    <a:pt x="14115" y="13516"/>
                    <a:pt x="14115" y="12823"/>
                  </a:cubicBezTo>
                  <a:lnTo>
                    <a:pt x="14115" y="7026"/>
                  </a:lnTo>
                  <a:cubicBezTo>
                    <a:pt x="14241" y="6490"/>
                    <a:pt x="13863" y="6018"/>
                    <a:pt x="13390" y="5860"/>
                  </a:cubicBezTo>
                  <a:lnTo>
                    <a:pt x="13390" y="5388"/>
                  </a:lnTo>
                  <a:cubicBezTo>
                    <a:pt x="13390" y="4726"/>
                    <a:pt x="12855" y="4159"/>
                    <a:pt x="12130" y="4159"/>
                  </a:cubicBezTo>
                  <a:cubicBezTo>
                    <a:pt x="11469" y="4159"/>
                    <a:pt x="10870" y="4726"/>
                    <a:pt x="10870" y="5388"/>
                  </a:cubicBezTo>
                  <a:lnTo>
                    <a:pt x="10870" y="5829"/>
                  </a:lnTo>
                  <a:lnTo>
                    <a:pt x="9862" y="5829"/>
                  </a:lnTo>
                  <a:lnTo>
                    <a:pt x="9263" y="4632"/>
                  </a:lnTo>
                  <a:lnTo>
                    <a:pt x="10429" y="3056"/>
                  </a:lnTo>
                  <a:cubicBezTo>
                    <a:pt x="10681" y="2836"/>
                    <a:pt x="10838" y="2521"/>
                    <a:pt x="10838" y="2111"/>
                  </a:cubicBezTo>
                  <a:lnTo>
                    <a:pt x="10838" y="1261"/>
                  </a:lnTo>
                  <a:cubicBezTo>
                    <a:pt x="10838" y="568"/>
                    <a:pt x="10303" y="0"/>
                    <a:pt x="9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0" name="Google Shape;12420;p73"/>
            <p:cNvSpPr/>
            <p:nvPr/>
          </p:nvSpPr>
          <p:spPr>
            <a:xfrm>
              <a:off x="-13384625" y="2282125"/>
              <a:ext cx="63025" cy="60675"/>
            </a:xfrm>
            <a:custGeom>
              <a:avLst/>
              <a:gdLst/>
              <a:ahLst/>
              <a:cxnLst/>
              <a:rect l="l" t="t" r="r" b="b"/>
              <a:pathLst>
                <a:path w="2521" h="2427" extrusionOk="0">
                  <a:moveTo>
                    <a:pt x="1260" y="788"/>
                  </a:moveTo>
                  <a:cubicBezTo>
                    <a:pt x="1449" y="788"/>
                    <a:pt x="1670" y="977"/>
                    <a:pt x="1670" y="1229"/>
                  </a:cubicBezTo>
                  <a:cubicBezTo>
                    <a:pt x="1670" y="1450"/>
                    <a:pt x="1481" y="1639"/>
                    <a:pt x="1260" y="1639"/>
                  </a:cubicBezTo>
                  <a:cubicBezTo>
                    <a:pt x="1008" y="1639"/>
                    <a:pt x="851" y="1450"/>
                    <a:pt x="851" y="1229"/>
                  </a:cubicBezTo>
                  <a:cubicBezTo>
                    <a:pt x="851" y="977"/>
                    <a:pt x="1040" y="788"/>
                    <a:pt x="1260" y="788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68"/>
                    <a:pt x="0" y="1229"/>
                  </a:cubicBezTo>
                  <a:cubicBezTo>
                    <a:pt x="0" y="1891"/>
                    <a:pt x="536" y="2427"/>
                    <a:pt x="1260" y="2427"/>
                  </a:cubicBezTo>
                  <a:cubicBezTo>
                    <a:pt x="1954" y="2427"/>
                    <a:pt x="2521" y="1923"/>
                    <a:pt x="2521" y="1229"/>
                  </a:cubicBez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21" name="Google Shape;12421;p73"/>
          <p:cNvGrpSpPr/>
          <p:nvPr/>
        </p:nvGrpSpPr>
        <p:grpSpPr>
          <a:xfrm>
            <a:off x="2477030" y="2508044"/>
            <a:ext cx="340807" cy="340807"/>
            <a:chOff x="-13528775" y="2507400"/>
            <a:chExt cx="352875" cy="352875"/>
          </a:xfrm>
        </p:grpSpPr>
        <p:sp>
          <p:nvSpPr>
            <p:cNvPr id="12422" name="Google Shape;12422;p73"/>
            <p:cNvSpPr/>
            <p:nvPr/>
          </p:nvSpPr>
          <p:spPr>
            <a:xfrm>
              <a:off x="-13528775" y="25074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6018" y="851"/>
                  </a:moveTo>
                  <a:lnTo>
                    <a:pt x="7121" y="2489"/>
                  </a:lnTo>
                  <a:lnTo>
                    <a:pt x="5640" y="2489"/>
                  </a:lnTo>
                  <a:lnTo>
                    <a:pt x="4538" y="851"/>
                  </a:lnTo>
                  <a:close/>
                  <a:moveTo>
                    <a:pt x="8507" y="851"/>
                  </a:moveTo>
                  <a:lnTo>
                    <a:pt x="9610" y="2489"/>
                  </a:lnTo>
                  <a:lnTo>
                    <a:pt x="8129" y="2489"/>
                  </a:lnTo>
                  <a:lnTo>
                    <a:pt x="7026" y="851"/>
                  </a:lnTo>
                  <a:close/>
                  <a:moveTo>
                    <a:pt x="10996" y="851"/>
                  </a:moveTo>
                  <a:lnTo>
                    <a:pt x="12099" y="2489"/>
                  </a:lnTo>
                  <a:lnTo>
                    <a:pt x="10586" y="2489"/>
                  </a:lnTo>
                  <a:lnTo>
                    <a:pt x="9484" y="851"/>
                  </a:lnTo>
                  <a:close/>
                  <a:moveTo>
                    <a:pt x="12855" y="851"/>
                  </a:moveTo>
                  <a:cubicBezTo>
                    <a:pt x="13075" y="851"/>
                    <a:pt x="13264" y="1040"/>
                    <a:pt x="13264" y="1260"/>
                  </a:cubicBezTo>
                  <a:lnTo>
                    <a:pt x="13264" y="2489"/>
                  </a:lnTo>
                  <a:lnTo>
                    <a:pt x="13075" y="2489"/>
                  </a:lnTo>
                  <a:lnTo>
                    <a:pt x="11973" y="851"/>
                  </a:lnTo>
                  <a:close/>
                  <a:moveTo>
                    <a:pt x="7121" y="3308"/>
                  </a:moveTo>
                  <a:lnTo>
                    <a:pt x="6018" y="4978"/>
                  </a:lnTo>
                  <a:lnTo>
                    <a:pt x="4538" y="4978"/>
                  </a:lnTo>
                  <a:lnTo>
                    <a:pt x="5640" y="3308"/>
                  </a:lnTo>
                  <a:close/>
                  <a:moveTo>
                    <a:pt x="9610" y="3308"/>
                  </a:moveTo>
                  <a:lnTo>
                    <a:pt x="8507" y="4978"/>
                  </a:lnTo>
                  <a:lnTo>
                    <a:pt x="7026" y="4978"/>
                  </a:lnTo>
                  <a:lnTo>
                    <a:pt x="8129" y="3308"/>
                  </a:lnTo>
                  <a:close/>
                  <a:moveTo>
                    <a:pt x="12099" y="3308"/>
                  </a:moveTo>
                  <a:lnTo>
                    <a:pt x="10996" y="4978"/>
                  </a:lnTo>
                  <a:lnTo>
                    <a:pt x="9484" y="4978"/>
                  </a:lnTo>
                  <a:lnTo>
                    <a:pt x="10586" y="3308"/>
                  </a:lnTo>
                  <a:close/>
                  <a:moveTo>
                    <a:pt x="13264" y="3308"/>
                  </a:moveTo>
                  <a:lnTo>
                    <a:pt x="13264" y="4978"/>
                  </a:lnTo>
                  <a:lnTo>
                    <a:pt x="11973" y="4978"/>
                  </a:lnTo>
                  <a:lnTo>
                    <a:pt x="13075" y="3308"/>
                  </a:lnTo>
                  <a:close/>
                  <a:moveTo>
                    <a:pt x="3561" y="851"/>
                  </a:moveTo>
                  <a:lnTo>
                    <a:pt x="4916" y="2930"/>
                  </a:lnTo>
                  <a:lnTo>
                    <a:pt x="3561" y="5009"/>
                  </a:lnTo>
                  <a:lnTo>
                    <a:pt x="820" y="5009"/>
                  </a:lnTo>
                  <a:lnTo>
                    <a:pt x="820" y="1323"/>
                  </a:lnTo>
                  <a:cubicBezTo>
                    <a:pt x="788" y="1040"/>
                    <a:pt x="977" y="851"/>
                    <a:pt x="1230" y="851"/>
                  </a:cubicBezTo>
                  <a:close/>
                  <a:moveTo>
                    <a:pt x="13264" y="5797"/>
                  </a:moveTo>
                  <a:lnTo>
                    <a:pt x="13264" y="12886"/>
                  </a:lnTo>
                  <a:cubicBezTo>
                    <a:pt x="13264" y="13138"/>
                    <a:pt x="13075" y="13327"/>
                    <a:pt x="12855" y="13327"/>
                  </a:cubicBezTo>
                  <a:lnTo>
                    <a:pt x="1230" y="13327"/>
                  </a:lnTo>
                  <a:cubicBezTo>
                    <a:pt x="1009" y="13327"/>
                    <a:pt x="851" y="13138"/>
                    <a:pt x="851" y="12886"/>
                  </a:cubicBezTo>
                  <a:lnTo>
                    <a:pt x="851" y="5797"/>
                  </a:lnTo>
                  <a:close/>
                  <a:moveTo>
                    <a:pt x="1230" y="0"/>
                  </a:moveTo>
                  <a:cubicBezTo>
                    <a:pt x="568" y="0"/>
                    <a:pt x="1" y="567"/>
                    <a:pt x="1" y="1260"/>
                  </a:cubicBezTo>
                  <a:lnTo>
                    <a:pt x="1" y="12886"/>
                  </a:lnTo>
                  <a:cubicBezTo>
                    <a:pt x="1" y="13547"/>
                    <a:pt x="568" y="14114"/>
                    <a:pt x="1230" y="14114"/>
                  </a:cubicBezTo>
                  <a:lnTo>
                    <a:pt x="12855" y="14114"/>
                  </a:lnTo>
                  <a:cubicBezTo>
                    <a:pt x="13516" y="14114"/>
                    <a:pt x="14115" y="13547"/>
                    <a:pt x="14115" y="12886"/>
                  </a:cubicBezTo>
                  <a:lnTo>
                    <a:pt x="14115" y="1260"/>
                  </a:lnTo>
                  <a:cubicBezTo>
                    <a:pt x="14115" y="599"/>
                    <a:pt x="13548" y="0"/>
                    <a:pt x="12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3" name="Google Shape;12423;p73"/>
            <p:cNvSpPr/>
            <p:nvPr/>
          </p:nvSpPr>
          <p:spPr>
            <a:xfrm>
              <a:off x="-13403525" y="2673750"/>
              <a:ext cx="123675" cy="145750"/>
            </a:xfrm>
            <a:custGeom>
              <a:avLst/>
              <a:gdLst/>
              <a:ahLst/>
              <a:cxnLst/>
              <a:rect l="l" t="t" r="r" b="b"/>
              <a:pathLst>
                <a:path w="4947" h="5830" extrusionOk="0">
                  <a:moveTo>
                    <a:pt x="819" y="1159"/>
                  </a:moveTo>
                  <a:lnTo>
                    <a:pt x="3749" y="2924"/>
                  </a:lnTo>
                  <a:lnTo>
                    <a:pt x="819" y="4688"/>
                  </a:lnTo>
                  <a:lnTo>
                    <a:pt x="819" y="1159"/>
                  </a:lnTo>
                  <a:close/>
                  <a:moveTo>
                    <a:pt x="415" y="0"/>
                  </a:moveTo>
                  <a:cubicBezTo>
                    <a:pt x="197" y="0"/>
                    <a:pt x="0" y="166"/>
                    <a:pt x="0" y="403"/>
                  </a:cubicBezTo>
                  <a:lnTo>
                    <a:pt x="0" y="5412"/>
                  </a:lnTo>
                  <a:cubicBezTo>
                    <a:pt x="0" y="5570"/>
                    <a:pt x="63" y="5696"/>
                    <a:pt x="189" y="5759"/>
                  </a:cubicBezTo>
                  <a:cubicBezTo>
                    <a:pt x="252" y="5806"/>
                    <a:pt x="323" y="5830"/>
                    <a:pt x="398" y="5830"/>
                  </a:cubicBezTo>
                  <a:cubicBezTo>
                    <a:pt x="473" y="5830"/>
                    <a:pt x="551" y="5806"/>
                    <a:pt x="630" y="5759"/>
                  </a:cubicBezTo>
                  <a:lnTo>
                    <a:pt x="4757" y="3239"/>
                  </a:lnTo>
                  <a:cubicBezTo>
                    <a:pt x="4883" y="3176"/>
                    <a:pt x="4946" y="3050"/>
                    <a:pt x="4946" y="2892"/>
                  </a:cubicBezTo>
                  <a:cubicBezTo>
                    <a:pt x="4946" y="2735"/>
                    <a:pt x="4883" y="2640"/>
                    <a:pt x="4757" y="2577"/>
                  </a:cubicBezTo>
                  <a:lnTo>
                    <a:pt x="630" y="57"/>
                  </a:lnTo>
                  <a:cubicBezTo>
                    <a:pt x="560" y="18"/>
                    <a:pt x="487" y="0"/>
                    <a:pt x="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4" name="Google Shape;12424;p73"/>
            <p:cNvSpPr/>
            <p:nvPr/>
          </p:nvSpPr>
          <p:spPr>
            <a:xfrm>
              <a:off x="-13486225" y="25593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19" y="0"/>
                  </a:moveTo>
                  <a:cubicBezTo>
                    <a:pt x="378" y="0"/>
                    <a:pt x="0" y="378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38" y="1292"/>
                    <a:pt x="1638" y="851"/>
                  </a:cubicBezTo>
                  <a:cubicBezTo>
                    <a:pt x="1638" y="378"/>
                    <a:pt x="1292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5" name="Google Shape;12425;p73"/>
          <p:cNvSpPr/>
          <p:nvPr/>
        </p:nvSpPr>
        <p:spPr>
          <a:xfrm>
            <a:off x="3759294" y="1700855"/>
            <a:ext cx="341579" cy="279189"/>
          </a:xfrm>
          <a:custGeom>
            <a:avLst/>
            <a:gdLst/>
            <a:ahLst/>
            <a:cxnLst/>
            <a:rect l="l" t="t" r="r" b="b"/>
            <a:pathLst>
              <a:path w="14147" h="11563" extrusionOk="0">
                <a:moveTo>
                  <a:pt x="6680" y="819"/>
                </a:moveTo>
                <a:lnTo>
                  <a:pt x="6680" y="5009"/>
                </a:lnTo>
                <a:lnTo>
                  <a:pt x="6648" y="5009"/>
                </a:lnTo>
                <a:cubicBezTo>
                  <a:pt x="6302" y="5041"/>
                  <a:pt x="5924" y="5167"/>
                  <a:pt x="5609" y="5356"/>
                </a:cubicBezTo>
                <a:lnTo>
                  <a:pt x="3624" y="1859"/>
                </a:lnTo>
                <a:cubicBezTo>
                  <a:pt x="4506" y="1260"/>
                  <a:pt x="5546" y="882"/>
                  <a:pt x="6680" y="819"/>
                </a:cubicBezTo>
                <a:close/>
                <a:moveTo>
                  <a:pt x="7531" y="819"/>
                </a:moveTo>
                <a:cubicBezTo>
                  <a:pt x="8633" y="914"/>
                  <a:pt x="9673" y="1260"/>
                  <a:pt x="10587" y="1859"/>
                </a:cubicBezTo>
                <a:lnTo>
                  <a:pt x="8539" y="5356"/>
                </a:lnTo>
                <a:cubicBezTo>
                  <a:pt x="8224" y="5167"/>
                  <a:pt x="7877" y="5041"/>
                  <a:pt x="7531" y="5009"/>
                </a:cubicBezTo>
                <a:lnTo>
                  <a:pt x="7531" y="819"/>
                </a:lnTo>
                <a:close/>
                <a:moveTo>
                  <a:pt x="2931" y="2332"/>
                </a:moveTo>
                <a:lnTo>
                  <a:pt x="5010" y="5829"/>
                </a:lnTo>
                <a:cubicBezTo>
                  <a:pt x="4632" y="6175"/>
                  <a:pt x="4412" y="6648"/>
                  <a:pt x="4286" y="7152"/>
                </a:cubicBezTo>
                <a:lnTo>
                  <a:pt x="915" y="5892"/>
                </a:lnTo>
                <a:cubicBezTo>
                  <a:pt x="1135" y="4474"/>
                  <a:pt x="1891" y="3214"/>
                  <a:pt x="2931" y="2332"/>
                </a:cubicBezTo>
                <a:close/>
                <a:moveTo>
                  <a:pt x="11248" y="2300"/>
                </a:moveTo>
                <a:cubicBezTo>
                  <a:pt x="12319" y="3214"/>
                  <a:pt x="13075" y="4474"/>
                  <a:pt x="13296" y="5892"/>
                </a:cubicBezTo>
                <a:lnTo>
                  <a:pt x="9925" y="7152"/>
                </a:lnTo>
                <a:cubicBezTo>
                  <a:pt x="9799" y="6648"/>
                  <a:pt x="9547" y="6207"/>
                  <a:pt x="9200" y="5829"/>
                </a:cubicBezTo>
                <a:lnTo>
                  <a:pt x="11248" y="2300"/>
                </a:lnTo>
                <a:close/>
                <a:moveTo>
                  <a:pt x="7090" y="5797"/>
                </a:moveTo>
                <a:cubicBezTo>
                  <a:pt x="8098" y="5797"/>
                  <a:pt x="8948" y="6522"/>
                  <a:pt x="9137" y="7467"/>
                </a:cubicBezTo>
                <a:lnTo>
                  <a:pt x="7090" y="8223"/>
                </a:lnTo>
                <a:lnTo>
                  <a:pt x="5042" y="7467"/>
                </a:lnTo>
                <a:cubicBezTo>
                  <a:pt x="5199" y="6522"/>
                  <a:pt x="6050" y="5797"/>
                  <a:pt x="7090" y="5797"/>
                </a:cubicBezTo>
                <a:close/>
                <a:moveTo>
                  <a:pt x="7090" y="9294"/>
                </a:moveTo>
                <a:lnTo>
                  <a:pt x="8161" y="10428"/>
                </a:lnTo>
                <a:cubicBezTo>
                  <a:pt x="7830" y="10633"/>
                  <a:pt x="7452" y="10735"/>
                  <a:pt x="7078" y="10735"/>
                </a:cubicBezTo>
                <a:cubicBezTo>
                  <a:pt x="6704" y="10735"/>
                  <a:pt x="6333" y="10633"/>
                  <a:pt x="6018" y="10428"/>
                </a:cubicBezTo>
                <a:lnTo>
                  <a:pt x="7090" y="9294"/>
                </a:lnTo>
                <a:close/>
                <a:moveTo>
                  <a:pt x="7090" y="0"/>
                </a:moveTo>
                <a:cubicBezTo>
                  <a:pt x="3498" y="0"/>
                  <a:pt x="473" y="2678"/>
                  <a:pt x="32" y="6144"/>
                </a:cubicBezTo>
                <a:cubicBezTo>
                  <a:pt x="1" y="6333"/>
                  <a:pt x="95" y="6490"/>
                  <a:pt x="316" y="6585"/>
                </a:cubicBezTo>
                <a:lnTo>
                  <a:pt x="6365" y="8853"/>
                </a:lnTo>
                <a:lnTo>
                  <a:pt x="5168" y="10208"/>
                </a:lnTo>
                <a:cubicBezTo>
                  <a:pt x="5010" y="10365"/>
                  <a:pt x="5010" y="10617"/>
                  <a:pt x="5168" y="10775"/>
                </a:cubicBezTo>
                <a:cubicBezTo>
                  <a:pt x="5672" y="11310"/>
                  <a:pt x="6365" y="11562"/>
                  <a:pt x="7090" y="11562"/>
                </a:cubicBezTo>
                <a:cubicBezTo>
                  <a:pt x="7846" y="11562"/>
                  <a:pt x="8507" y="11310"/>
                  <a:pt x="9011" y="10775"/>
                </a:cubicBezTo>
                <a:cubicBezTo>
                  <a:pt x="9169" y="10617"/>
                  <a:pt x="9169" y="10397"/>
                  <a:pt x="9011" y="10208"/>
                </a:cubicBezTo>
                <a:lnTo>
                  <a:pt x="7783" y="8853"/>
                </a:lnTo>
                <a:lnTo>
                  <a:pt x="13863" y="6585"/>
                </a:lnTo>
                <a:cubicBezTo>
                  <a:pt x="14052" y="6490"/>
                  <a:pt x="14147" y="6333"/>
                  <a:pt x="14147" y="6144"/>
                </a:cubicBezTo>
                <a:cubicBezTo>
                  <a:pt x="13706" y="2678"/>
                  <a:pt x="10650" y="0"/>
                  <a:pt x="709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6" name="Google Shape;12426;p73"/>
          <p:cNvSpPr/>
          <p:nvPr/>
        </p:nvSpPr>
        <p:spPr>
          <a:xfrm>
            <a:off x="3758920" y="2077952"/>
            <a:ext cx="342328" cy="340638"/>
          </a:xfrm>
          <a:custGeom>
            <a:avLst/>
            <a:gdLst/>
            <a:ahLst/>
            <a:cxnLst/>
            <a:rect l="l" t="t" r="r" b="b"/>
            <a:pathLst>
              <a:path w="14178" h="14108" extrusionOk="0">
                <a:moveTo>
                  <a:pt x="8727" y="5034"/>
                </a:moveTo>
                <a:cubicBezTo>
                  <a:pt x="8948" y="5065"/>
                  <a:pt x="9137" y="5254"/>
                  <a:pt x="9137" y="5443"/>
                </a:cubicBezTo>
                <a:cubicBezTo>
                  <a:pt x="9137" y="5695"/>
                  <a:pt x="8948" y="5885"/>
                  <a:pt x="8727" y="5885"/>
                </a:cubicBezTo>
                <a:cubicBezTo>
                  <a:pt x="8507" y="5885"/>
                  <a:pt x="8318" y="5695"/>
                  <a:pt x="8318" y="5443"/>
                </a:cubicBezTo>
                <a:cubicBezTo>
                  <a:pt x="8318" y="5223"/>
                  <a:pt x="8507" y="5034"/>
                  <a:pt x="8727" y="5034"/>
                </a:cubicBezTo>
                <a:close/>
                <a:moveTo>
                  <a:pt x="5388" y="5065"/>
                </a:moveTo>
                <a:cubicBezTo>
                  <a:pt x="5640" y="5065"/>
                  <a:pt x="5829" y="5254"/>
                  <a:pt x="5829" y="5506"/>
                </a:cubicBezTo>
                <a:cubicBezTo>
                  <a:pt x="5829" y="5727"/>
                  <a:pt x="5640" y="5916"/>
                  <a:pt x="5388" y="5916"/>
                </a:cubicBezTo>
                <a:cubicBezTo>
                  <a:pt x="5167" y="5916"/>
                  <a:pt x="5010" y="5727"/>
                  <a:pt x="5010" y="5506"/>
                </a:cubicBezTo>
                <a:cubicBezTo>
                  <a:pt x="4978" y="5254"/>
                  <a:pt x="5167" y="5065"/>
                  <a:pt x="5388" y="5065"/>
                </a:cubicBezTo>
                <a:close/>
                <a:moveTo>
                  <a:pt x="7089" y="3459"/>
                </a:moveTo>
                <a:cubicBezTo>
                  <a:pt x="8160" y="3459"/>
                  <a:pt x="9137" y="3522"/>
                  <a:pt x="10050" y="3711"/>
                </a:cubicBezTo>
                <a:lnTo>
                  <a:pt x="9357" y="4435"/>
                </a:lnTo>
                <a:cubicBezTo>
                  <a:pt x="9168" y="4341"/>
                  <a:pt x="8979" y="4278"/>
                  <a:pt x="8790" y="4278"/>
                </a:cubicBezTo>
                <a:cubicBezTo>
                  <a:pt x="8097" y="4278"/>
                  <a:pt x="7530" y="4813"/>
                  <a:pt x="7530" y="5506"/>
                </a:cubicBezTo>
                <a:cubicBezTo>
                  <a:pt x="7530" y="6168"/>
                  <a:pt x="8066" y="6704"/>
                  <a:pt x="8790" y="6704"/>
                </a:cubicBezTo>
                <a:cubicBezTo>
                  <a:pt x="9452" y="6704"/>
                  <a:pt x="9987" y="6168"/>
                  <a:pt x="9987" y="5506"/>
                </a:cubicBezTo>
                <a:cubicBezTo>
                  <a:pt x="9987" y="5317"/>
                  <a:pt x="9956" y="5160"/>
                  <a:pt x="9924" y="5034"/>
                </a:cubicBezTo>
                <a:lnTo>
                  <a:pt x="10996" y="3931"/>
                </a:lnTo>
                <a:cubicBezTo>
                  <a:pt x="11216" y="3994"/>
                  <a:pt x="11405" y="4026"/>
                  <a:pt x="11626" y="4120"/>
                </a:cubicBezTo>
                <a:cubicBezTo>
                  <a:pt x="12665" y="4498"/>
                  <a:pt x="13295" y="5034"/>
                  <a:pt x="13295" y="5506"/>
                </a:cubicBezTo>
                <a:cubicBezTo>
                  <a:pt x="13295" y="6452"/>
                  <a:pt x="10775" y="7586"/>
                  <a:pt x="7089" y="7586"/>
                </a:cubicBezTo>
                <a:cubicBezTo>
                  <a:pt x="3497" y="7586"/>
                  <a:pt x="851" y="6483"/>
                  <a:pt x="851" y="5506"/>
                </a:cubicBezTo>
                <a:cubicBezTo>
                  <a:pt x="820" y="5034"/>
                  <a:pt x="1450" y="4498"/>
                  <a:pt x="2521" y="4120"/>
                </a:cubicBezTo>
                <a:cubicBezTo>
                  <a:pt x="2710" y="4026"/>
                  <a:pt x="2962" y="3963"/>
                  <a:pt x="3182" y="3931"/>
                </a:cubicBezTo>
                <a:lnTo>
                  <a:pt x="4285" y="5034"/>
                </a:lnTo>
                <a:cubicBezTo>
                  <a:pt x="4254" y="5191"/>
                  <a:pt x="4222" y="5349"/>
                  <a:pt x="4222" y="5506"/>
                </a:cubicBezTo>
                <a:cubicBezTo>
                  <a:pt x="4222" y="6168"/>
                  <a:pt x="4758" y="6704"/>
                  <a:pt x="5419" y="6704"/>
                </a:cubicBezTo>
                <a:cubicBezTo>
                  <a:pt x="6112" y="6704"/>
                  <a:pt x="6679" y="6168"/>
                  <a:pt x="6679" y="5506"/>
                </a:cubicBezTo>
                <a:cubicBezTo>
                  <a:pt x="6679" y="4813"/>
                  <a:pt x="6144" y="4278"/>
                  <a:pt x="5419" y="4278"/>
                </a:cubicBezTo>
                <a:cubicBezTo>
                  <a:pt x="5199" y="4278"/>
                  <a:pt x="5010" y="4309"/>
                  <a:pt x="4852" y="4435"/>
                </a:cubicBezTo>
                <a:lnTo>
                  <a:pt x="4128" y="3711"/>
                </a:lnTo>
                <a:cubicBezTo>
                  <a:pt x="5041" y="3553"/>
                  <a:pt x="6018" y="3459"/>
                  <a:pt x="7089" y="3459"/>
                </a:cubicBezTo>
                <a:close/>
                <a:moveTo>
                  <a:pt x="820" y="6861"/>
                </a:moveTo>
                <a:cubicBezTo>
                  <a:pt x="1135" y="7113"/>
                  <a:pt x="1576" y="7334"/>
                  <a:pt x="2048" y="7523"/>
                </a:cubicBezTo>
                <a:lnTo>
                  <a:pt x="820" y="9193"/>
                </a:lnTo>
                <a:lnTo>
                  <a:pt x="820" y="6861"/>
                </a:lnTo>
                <a:close/>
                <a:moveTo>
                  <a:pt x="13264" y="6861"/>
                </a:moveTo>
                <a:lnTo>
                  <a:pt x="13264" y="9193"/>
                </a:lnTo>
                <a:lnTo>
                  <a:pt x="12067" y="7554"/>
                </a:lnTo>
                <a:cubicBezTo>
                  <a:pt x="12571" y="7334"/>
                  <a:pt x="12949" y="7113"/>
                  <a:pt x="13264" y="6861"/>
                </a:cubicBezTo>
                <a:close/>
                <a:moveTo>
                  <a:pt x="3655" y="8027"/>
                </a:moveTo>
                <a:lnTo>
                  <a:pt x="3655" y="8027"/>
                </a:lnTo>
                <a:cubicBezTo>
                  <a:pt x="4474" y="8216"/>
                  <a:pt x="5388" y="8279"/>
                  <a:pt x="6333" y="8342"/>
                </a:cubicBezTo>
                <a:lnTo>
                  <a:pt x="4695" y="11083"/>
                </a:lnTo>
                <a:lnTo>
                  <a:pt x="3655" y="8027"/>
                </a:lnTo>
                <a:close/>
                <a:moveTo>
                  <a:pt x="10492" y="8058"/>
                </a:moveTo>
                <a:lnTo>
                  <a:pt x="9452" y="11114"/>
                </a:lnTo>
                <a:lnTo>
                  <a:pt x="7751" y="8373"/>
                </a:lnTo>
                <a:cubicBezTo>
                  <a:pt x="8696" y="8342"/>
                  <a:pt x="9641" y="8216"/>
                  <a:pt x="10492" y="8058"/>
                </a:cubicBezTo>
                <a:close/>
                <a:moveTo>
                  <a:pt x="2741" y="7964"/>
                </a:moveTo>
                <a:lnTo>
                  <a:pt x="3844" y="11272"/>
                </a:lnTo>
                <a:cubicBezTo>
                  <a:pt x="2836" y="11020"/>
                  <a:pt x="1891" y="10610"/>
                  <a:pt x="1135" y="10138"/>
                </a:cubicBezTo>
                <a:lnTo>
                  <a:pt x="2741" y="7964"/>
                </a:lnTo>
                <a:close/>
                <a:moveTo>
                  <a:pt x="11342" y="8027"/>
                </a:moveTo>
                <a:lnTo>
                  <a:pt x="12917" y="10138"/>
                </a:lnTo>
                <a:cubicBezTo>
                  <a:pt x="12161" y="10610"/>
                  <a:pt x="11248" y="11020"/>
                  <a:pt x="10240" y="11272"/>
                </a:cubicBezTo>
                <a:lnTo>
                  <a:pt x="11342" y="8027"/>
                </a:lnTo>
                <a:close/>
                <a:moveTo>
                  <a:pt x="7058" y="8751"/>
                </a:moveTo>
                <a:lnTo>
                  <a:pt x="8727" y="11555"/>
                </a:lnTo>
                <a:cubicBezTo>
                  <a:pt x="8192" y="11618"/>
                  <a:pt x="7593" y="11681"/>
                  <a:pt x="7058" y="11681"/>
                </a:cubicBezTo>
                <a:cubicBezTo>
                  <a:pt x="6459" y="11681"/>
                  <a:pt x="5892" y="11650"/>
                  <a:pt x="5356" y="11555"/>
                </a:cubicBezTo>
                <a:lnTo>
                  <a:pt x="7058" y="8751"/>
                </a:lnTo>
                <a:close/>
                <a:moveTo>
                  <a:pt x="13264" y="10894"/>
                </a:moveTo>
                <a:lnTo>
                  <a:pt x="13264" y="11240"/>
                </a:lnTo>
                <a:cubicBezTo>
                  <a:pt x="13264" y="12185"/>
                  <a:pt x="10744" y="13320"/>
                  <a:pt x="7058" y="13320"/>
                </a:cubicBezTo>
                <a:cubicBezTo>
                  <a:pt x="3340" y="13320"/>
                  <a:pt x="820" y="12185"/>
                  <a:pt x="820" y="11240"/>
                </a:cubicBezTo>
                <a:lnTo>
                  <a:pt x="820" y="10894"/>
                </a:lnTo>
                <a:cubicBezTo>
                  <a:pt x="2615" y="11996"/>
                  <a:pt x="4915" y="12501"/>
                  <a:pt x="7058" y="12501"/>
                </a:cubicBezTo>
                <a:cubicBezTo>
                  <a:pt x="9168" y="12501"/>
                  <a:pt x="11500" y="12028"/>
                  <a:pt x="13264" y="10894"/>
                </a:cubicBezTo>
                <a:close/>
                <a:moveTo>
                  <a:pt x="457" y="1"/>
                </a:moveTo>
                <a:cubicBezTo>
                  <a:pt x="347" y="1"/>
                  <a:pt x="237" y="40"/>
                  <a:pt x="158" y="119"/>
                </a:cubicBezTo>
                <a:cubicBezTo>
                  <a:pt x="0" y="277"/>
                  <a:pt x="0" y="560"/>
                  <a:pt x="158" y="718"/>
                </a:cubicBezTo>
                <a:lnTo>
                  <a:pt x="2552" y="3207"/>
                </a:lnTo>
                <a:cubicBezTo>
                  <a:pt x="2426" y="3238"/>
                  <a:pt x="2363" y="3270"/>
                  <a:pt x="2237" y="3333"/>
                </a:cubicBezTo>
                <a:cubicBezTo>
                  <a:pt x="820" y="3868"/>
                  <a:pt x="32" y="4624"/>
                  <a:pt x="32" y="5443"/>
                </a:cubicBezTo>
                <a:lnTo>
                  <a:pt x="32" y="11240"/>
                </a:lnTo>
                <a:cubicBezTo>
                  <a:pt x="32" y="12091"/>
                  <a:pt x="820" y="12847"/>
                  <a:pt x="2237" y="13383"/>
                </a:cubicBezTo>
                <a:cubicBezTo>
                  <a:pt x="3529" y="13824"/>
                  <a:pt x="5262" y="14107"/>
                  <a:pt x="7089" y="14107"/>
                </a:cubicBezTo>
                <a:cubicBezTo>
                  <a:pt x="10744" y="14107"/>
                  <a:pt x="14146" y="13005"/>
                  <a:pt x="14146" y="11240"/>
                </a:cubicBezTo>
                <a:lnTo>
                  <a:pt x="14146" y="5443"/>
                </a:lnTo>
                <a:cubicBezTo>
                  <a:pt x="14083" y="4624"/>
                  <a:pt x="13295" y="3868"/>
                  <a:pt x="11878" y="3333"/>
                </a:cubicBezTo>
                <a:cubicBezTo>
                  <a:pt x="11815" y="3301"/>
                  <a:pt x="11689" y="3238"/>
                  <a:pt x="11626" y="3207"/>
                </a:cubicBezTo>
                <a:lnTo>
                  <a:pt x="14020" y="718"/>
                </a:lnTo>
                <a:cubicBezTo>
                  <a:pt x="14178" y="560"/>
                  <a:pt x="14178" y="277"/>
                  <a:pt x="14020" y="119"/>
                </a:cubicBezTo>
                <a:cubicBezTo>
                  <a:pt x="13941" y="40"/>
                  <a:pt x="13831" y="1"/>
                  <a:pt x="13721" y="1"/>
                </a:cubicBezTo>
                <a:cubicBezTo>
                  <a:pt x="13611" y="1"/>
                  <a:pt x="13500" y="40"/>
                  <a:pt x="13422" y="119"/>
                </a:cubicBezTo>
                <a:lnTo>
                  <a:pt x="10712" y="2923"/>
                </a:lnTo>
                <a:cubicBezTo>
                  <a:pt x="9609" y="2640"/>
                  <a:pt x="8381" y="2545"/>
                  <a:pt x="7089" y="2545"/>
                </a:cubicBezTo>
                <a:cubicBezTo>
                  <a:pt x="5797" y="2545"/>
                  <a:pt x="4537" y="2640"/>
                  <a:pt x="3466" y="2923"/>
                </a:cubicBezTo>
                <a:lnTo>
                  <a:pt x="757" y="119"/>
                </a:lnTo>
                <a:cubicBezTo>
                  <a:pt x="678" y="40"/>
                  <a:pt x="567" y="1"/>
                  <a:pt x="45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27" name="Google Shape;12427;p73"/>
          <p:cNvGrpSpPr/>
          <p:nvPr/>
        </p:nvGrpSpPr>
        <p:grpSpPr>
          <a:xfrm>
            <a:off x="4203464" y="2507658"/>
            <a:ext cx="308090" cy="341579"/>
            <a:chOff x="-11747150" y="2530225"/>
            <a:chExt cx="319000" cy="353675"/>
          </a:xfrm>
        </p:grpSpPr>
        <p:sp>
          <p:nvSpPr>
            <p:cNvPr id="12428" name="Google Shape;12428;p73"/>
            <p:cNvSpPr/>
            <p:nvPr/>
          </p:nvSpPr>
          <p:spPr>
            <a:xfrm>
              <a:off x="-11747150" y="2530225"/>
              <a:ext cx="319000" cy="353675"/>
            </a:xfrm>
            <a:custGeom>
              <a:avLst/>
              <a:gdLst/>
              <a:ahLst/>
              <a:cxnLst/>
              <a:rect l="l" t="t" r="r" b="b"/>
              <a:pathLst>
                <a:path w="12760" h="14147" extrusionOk="0">
                  <a:moveTo>
                    <a:pt x="7183" y="883"/>
                  </a:moveTo>
                  <a:cubicBezTo>
                    <a:pt x="7845" y="883"/>
                    <a:pt x="8443" y="1450"/>
                    <a:pt x="8412" y="2206"/>
                  </a:cubicBezTo>
                  <a:cubicBezTo>
                    <a:pt x="8412" y="2444"/>
                    <a:pt x="8612" y="2638"/>
                    <a:pt x="8825" y="2638"/>
                  </a:cubicBezTo>
                  <a:cubicBezTo>
                    <a:pt x="8866" y="2638"/>
                    <a:pt x="8907" y="2631"/>
                    <a:pt x="8947" y="2616"/>
                  </a:cubicBezTo>
                  <a:cubicBezTo>
                    <a:pt x="9048" y="2581"/>
                    <a:pt x="9148" y="2564"/>
                    <a:pt x="9243" y="2564"/>
                  </a:cubicBezTo>
                  <a:cubicBezTo>
                    <a:pt x="9829" y="2564"/>
                    <a:pt x="10258" y="3180"/>
                    <a:pt x="9987" y="3750"/>
                  </a:cubicBezTo>
                  <a:cubicBezTo>
                    <a:pt x="9893" y="3907"/>
                    <a:pt x="9956" y="4096"/>
                    <a:pt x="10050" y="4222"/>
                  </a:cubicBezTo>
                  <a:cubicBezTo>
                    <a:pt x="10126" y="4299"/>
                    <a:pt x="10226" y="4340"/>
                    <a:pt x="10327" y="4340"/>
                  </a:cubicBezTo>
                  <a:cubicBezTo>
                    <a:pt x="10394" y="4340"/>
                    <a:pt x="10461" y="4323"/>
                    <a:pt x="10523" y="4285"/>
                  </a:cubicBezTo>
                  <a:cubicBezTo>
                    <a:pt x="10637" y="4237"/>
                    <a:pt x="10751" y="4216"/>
                    <a:pt x="10861" y="4216"/>
                  </a:cubicBezTo>
                  <a:cubicBezTo>
                    <a:pt x="11328" y="4216"/>
                    <a:pt x="11720" y="4608"/>
                    <a:pt x="11720" y="5042"/>
                  </a:cubicBezTo>
                  <a:lnTo>
                    <a:pt x="977" y="5042"/>
                  </a:lnTo>
                  <a:cubicBezTo>
                    <a:pt x="928" y="4575"/>
                    <a:pt x="1300" y="4185"/>
                    <a:pt x="1750" y="4185"/>
                  </a:cubicBezTo>
                  <a:cubicBezTo>
                    <a:pt x="1877" y="4185"/>
                    <a:pt x="2010" y="4216"/>
                    <a:pt x="2142" y="4285"/>
                  </a:cubicBezTo>
                  <a:cubicBezTo>
                    <a:pt x="2204" y="4323"/>
                    <a:pt x="2272" y="4340"/>
                    <a:pt x="2338" y="4340"/>
                  </a:cubicBezTo>
                  <a:cubicBezTo>
                    <a:pt x="2439" y="4340"/>
                    <a:pt x="2539" y="4299"/>
                    <a:pt x="2615" y="4222"/>
                  </a:cubicBezTo>
                  <a:cubicBezTo>
                    <a:pt x="2741" y="4096"/>
                    <a:pt x="2772" y="3907"/>
                    <a:pt x="2709" y="3750"/>
                  </a:cubicBezTo>
                  <a:cubicBezTo>
                    <a:pt x="2438" y="3180"/>
                    <a:pt x="2867" y="2564"/>
                    <a:pt x="3434" y="2564"/>
                  </a:cubicBezTo>
                  <a:cubicBezTo>
                    <a:pt x="3526" y="2564"/>
                    <a:pt x="3621" y="2581"/>
                    <a:pt x="3718" y="2616"/>
                  </a:cubicBezTo>
                  <a:cubicBezTo>
                    <a:pt x="3764" y="2627"/>
                    <a:pt x="3814" y="2634"/>
                    <a:pt x="3866" y="2634"/>
                  </a:cubicBezTo>
                  <a:cubicBezTo>
                    <a:pt x="3955" y="2634"/>
                    <a:pt x="4047" y="2613"/>
                    <a:pt x="4127" y="2553"/>
                  </a:cubicBezTo>
                  <a:cubicBezTo>
                    <a:pt x="4222" y="2490"/>
                    <a:pt x="4285" y="2364"/>
                    <a:pt x="4285" y="2206"/>
                  </a:cubicBezTo>
                  <a:cubicBezTo>
                    <a:pt x="4253" y="1450"/>
                    <a:pt x="4820" y="883"/>
                    <a:pt x="5482" y="883"/>
                  </a:cubicBezTo>
                  <a:cubicBezTo>
                    <a:pt x="5702" y="883"/>
                    <a:pt x="5923" y="914"/>
                    <a:pt x="6112" y="1040"/>
                  </a:cubicBezTo>
                  <a:cubicBezTo>
                    <a:pt x="6175" y="1072"/>
                    <a:pt x="6246" y="1088"/>
                    <a:pt x="6321" y="1088"/>
                  </a:cubicBezTo>
                  <a:cubicBezTo>
                    <a:pt x="6396" y="1088"/>
                    <a:pt x="6474" y="1072"/>
                    <a:pt x="6553" y="1040"/>
                  </a:cubicBezTo>
                  <a:cubicBezTo>
                    <a:pt x="6742" y="914"/>
                    <a:pt x="6963" y="883"/>
                    <a:pt x="7183" y="883"/>
                  </a:cubicBezTo>
                  <a:close/>
                  <a:moveTo>
                    <a:pt x="5891" y="5861"/>
                  </a:moveTo>
                  <a:lnTo>
                    <a:pt x="5891" y="7530"/>
                  </a:lnTo>
                  <a:cubicBezTo>
                    <a:pt x="5230" y="7562"/>
                    <a:pt x="4600" y="7688"/>
                    <a:pt x="4064" y="7908"/>
                  </a:cubicBezTo>
                  <a:lnTo>
                    <a:pt x="3875" y="5861"/>
                  </a:lnTo>
                  <a:close/>
                  <a:moveTo>
                    <a:pt x="8758" y="5861"/>
                  </a:moveTo>
                  <a:lnTo>
                    <a:pt x="8569" y="7908"/>
                  </a:lnTo>
                  <a:cubicBezTo>
                    <a:pt x="8065" y="7719"/>
                    <a:pt x="7435" y="7562"/>
                    <a:pt x="6774" y="7530"/>
                  </a:cubicBezTo>
                  <a:lnTo>
                    <a:pt x="6774" y="5861"/>
                  </a:lnTo>
                  <a:close/>
                  <a:moveTo>
                    <a:pt x="6333" y="8350"/>
                  </a:moveTo>
                  <a:cubicBezTo>
                    <a:pt x="7971" y="8350"/>
                    <a:pt x="9199" y="9011"/>
                    <a:pt x="9199" y="9610"/>
                  </a:cubicBezTo>
                  <a:cubicBezTo>
                    <a:pt x="9199" y="10177"/>
                    <a:pt x="7971" y="10838"/>
                    <a:pt x="6333" y="10838"/>
                  </a:cubicBezTo>
                  <a:cubicBezTo>
                    <a:pt x="4663" y="10838"/>
                    <a:pt x="3466" y="10177"/>
                    <a:pt x="3466" y="9610"/>
                  </a:cubicBezTo>
                  <a:cubicBezTo>
                    <a:pt x="3466" y="9011"/>
                    <a:pt x="4663" y="8350"/>
                    <a:pt x="6333" y="8350"/>
                  </a:cubicBezTo>
                  <a:close/>
                  <a:moveTo>
                    <a:pt x="3056" y="5861"/>
                  </a:moveTo>
                  <a:lnTo>
                    <a:pt x="3277" y="8350"/>
                  </a:lnTo>
                  <a:cubicBezTo>
                    <a:pt x="2804" y="8696"/>
                    <a:pt x="2583" y="9137"/>
                    <a:pt x="2583" y="9578"/>
                  </a:cubicBezTo>
                  <a:cubicBezTo>
                    <a:pt x="2583" y="10114"/>
                    <a:pt x="2930" y="10586"/>
                    <a:pt x="3560" y="10996"/>
                  </a:cubicBezTo>
                  <a:lnTo>
                    <a:pt x="3812" y="13327"/>
                  </a:lnTo>
                  <a:lnTo>
                    <a:pt x="2867" y="13327"/>
                  </a:lnTo>
                  <a:cubicBezTo>
                    <a:pt x="2678" y="13327"/>
                    <a:pt x="2489" y="13170"/>
                    <a:pt x="2457" y="13012"/>
                  </a:cubicBezTo>
                  <a:lnTo>
                    <a:pt x="1040" y="5861"/>
                  </a:lnTo>
                  <a:close/>
                  <a:moveTo>
                    <a:pt x="4442" y="11374"/>
                  </a:moveTo>
                  <a:lnTo>
                    <a:pt x="4442" y="11374"/>
                  </a:lnTo>
                  <a:cubicBezTo>
                    <a:pt x="4852" y="11532"/>
                    <a:pt x="5387" y="11626"/>
                    <a:pt x="5891" y="11658"/>
                  </a:cubicBezTo>
                  <a:lnTo>
                    <a:pt x="5891" y="13296"/>
                  </a:lnTo>
                  <a:lnTo>
                    <a:pt x="4631" y="13296"/>
                  </a:lnTo>
                  <a:lnTo>
                    <a:pt x="4631" y="13327"/>
                  </a:lnTo>
                  <a:lnTo>
                    <a:pt x="4442" y="11374"/>
                  </a:lnTo>
                  <a:close/>
                  <a:moveTo>
                    <a:pt x="8191" y="11374"/>
                  </a:moveTo>
                  <a:lnTo>
                    <a:pt x="7971" y="13327"/>
                  </a:lnTo>
                  <a:lnTo>
                    <a:pt x="6711" y="13327"/>
                  </a:lnTo>
                  <a:lnTo>
                    <a:pt x="6711" y="11658"/>
                  </a:lnTo>
                  <a:cubicBezTo>
                    <a:pt x="7215" y="11626"/>
                    <a:pt x="7750" y="11532"/>
                    <a:pt x="8191" y="11374"/>
                  </a:cubicBezTo>
                  <a:close/>
                  <a:moveTo>
                    <a:pt x="11594" y="5861"/>
                  </a:moveTo>
                  <a:lnTo>
                    <a:pt x="10176" y="13012"/>
                  </a:lnTo>
                  <a:cubicBezTo>
                    <a:pt x="10145" y="13201"/>
                    <a:pt x="9987" y="13327"/>
                    <a:pt x="9798" y="13327"/>
                  </a:cubicBezTo>
                  <a:lnTo>
                    <a:pt x="8853" y="13327"/>
                  </a:lnTo>
                  <a:lnTo>
                    <a:pt x="9073" y="10996"/>
                  </a:lnTo>
                  <a:cubicBezTo>
                    <a:pt x="9704" y="10586"/>
                    <a:pt x="10050" y="10114"/>
                    <a:pt x="10050" y="9578"/>
                  </a:cubicBezTo>
                  <a:cubicBezTo>
                    <a:pt x="10050" y="9106"/>
                    <a:pt x="9830" y="8665"/>
                    <a:pt x="9357" y="8350"/>
                  </a:cubicBezTo>
                  <a:lnTo>
                    <a:pt x="9578" y="5861"/>
                  </a:lnTo>
                  <a:close/>
                  <a:moveTo>
                    <a:pt x="5513" y="1"/>
                  </a:moveTo>
                  <a:cubicBezTo>
                    <a:pt x="4474" y="1"/>
                    <a:pt x="3655" y="757"/>
                    <a:pt x="3497" y="1702"/>
                  </a:cubicBezTo>
                  <a:lnTo>
                    <a:pt x="3466" y="1702"/>
                  </a:lnTo>
                  <a:cubicBezTo>
                    <a:pt x="2552" y="1702"/>
                    <a:pt x="1796" y="2458"/>
                    <a:pt x="1796" y="3340"/>
                  </a:cubicBezTo>
                  <a:cubicBezTo>
                    <a:pt x="882" y="3340"/>
                    <a:pt x="158" y="4128"/>
                    <a:pt x="158" y="5042"/>
                  </a:cubicBezTo>
                  <a:cubicBezTo>
                    <a:pt x="158" y="5672"/>
                    <a:pt x="0" y="4600"/>
                    <a:pt x="1670" y="13170"/>
                  </a:cubicBezTo>
                  <a:cubicBezTo>
                    <a:pt x="1796" y="13737"/>
                    <a:pt x="2300" y="14146"/>
                    <a:pt x="2898" y="14146"/>
                  </a:cubicBezTo>
                  <a:lnTo>
                    <a:pt x="9830" y="14146"/>
                  </a:lnTo>
                  <a:cubicBezTo>
                    <a:pt x="10428" y="14146"/>
                    <a:pt x="10932" y="13705"/>
                    <a:pt x="11058" y="13170"/>
                  </a:cubicBezTo>
                  <a:cubicBezTo>
                    <a:pt x="12760" y="4600"/>
                    <a:pt x="12602" y="5672"/>
                    <a:pt x="12602" y="5042"/>
                  </a:cubicBezTo>
                  <a:cubicBezTo>
                    <a:pt x="12507" y="4600"/>
                    <a:pt x="12350" y="4191"/>
                    <a:pt x="12035" y="3876"/>
                  </a:cubicBezTo>
                  <a:cubicBezTo>
                    <a:pt x="11720" y="3561"/>
                    <a:pt x="11279" y="3340"/>
                    <a:pt x="10838" y="3340"/>
                  </a:cubicBezTo>
                  <a:cubicBezTo>
                    <a:pt x="10838" y="2432"/>
                    <a:pt x="10110" y="1698"/>
                    <a:pt x="9271" y="1698"/>
                  </a:cubicBezTo>
                  <a:cubicBezTo>
                    <a:pt x="9237" y="1698"/>
                    <a:pt x="9202" y="1700"/>
                    <a:pt x="9168" y="1702"/>
                  </a:cubicBezTo>
                  <a:cubicBezTo>
                    <a:pt x="8979" y="757"/>
                    <a:pt x="8128" y="1"/>
                    <a:pt x="7152" y="1"/>
                  </a:cubicBezTo>
                  <a:cubicBezTo>
                    <a:pt x="6868" y="1"/>
                    <a:pt x="6616" y="64"/>
                    <a:pt x="6333" y="190"/>
                  </a:cubicBezTo>
                  <a:cubicBezTo>
                    <a:pt x="6049" y="64"/>
                    <a:pt x="5765" y="1"/>
                    <a:pt x="5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9" name="Google Shape;12429;p73"/>
            <p:cNvSpPr/>
            <p:nvPr/>
          </p:nvSpPr>
          <p:spPr>
            <a:xfrm>
              <a:off x="-11640825" y="2592450"/>
              <a:ext cx="104775" cy="42550"/>
            </a:xfrm>
            <a:custGeom>
              <a:avLst/>
              <a:gdLst/>
              <a:ahLst/>
              <a:cxnLst/>
              <a:rect l="l" t="t" r="r" b="b"/>
              <a:pathLst>
                <a:path w="4191" h="1702" extrusionOk="0">
                  <a:moveTo>
                    <a:pt x="1292" y="1"/>
                  </a:moveTo>
                  <a:cubicBezTo>
                    <a:pt x="599" y="1"/>
                    <a:pt x="32" y="536"/>
                    <a:pt x="32" y="1261"/>
                  </a:cubicBezTo>
                  <a:cubicBezTo>
                    <a:pt x="0" y="1544"/>
                    <a:pt x="189" y="1702"/>
                    <a:pt x="410" y="1702"/>
                  </a:cubicBezTo>
                  <a:cubicBezTo>
                    <a:pt x="662" y="1702"/>
                    <a:pt x="851" y="1481"/>
                    <a:pt x="851" y="1261"/>
                  </a:cubicBezTo>
                  <a:cubicBezTo>
                    <a:pt x="851" y="1009"/>
                    <a:pt x="1040" y="820"/>
                    <a:pt x="1292" y="820"/>
                  </a:cubicBezTo>
                  <a:cubicBezTo>
                    <a:pt x="1512" y="820"/>
                    <a:pt x="1670" y="1009"/>
                    <a:pt x="1670" y="1261"/>
                  </a:cubicBezTo>
                  <a:cubicBezTo>
                    <a:pt x="1670" y="1481"/>
                    <a:pt x="1859" y="1702"/>
                    <a:pt x="2111" y="1702"/>
                  </a:cubicBezTo>
                  <a:cubicBezTo>
                    <a:pt x="2332" y="1702"/>
                    <a:pt x="2489" y="1481"/>
                    <a:pt x="2489" y="1261"/>
                  </a:cubicBezTo>
                  <a:cubicBezTo>
                    <a:pt x="2489" y="1009"/>
                    <a:pt x="2710" y="820"/>
                    <a:pt x="2930" y="820"/>
                  </a:cubicBezTo>
                  <a:cubicBezTo>
                    <a:pt x="3182" y="820"/>
                    <a:pt x="3371" y="1009"/>
                    <a:pt x="3371" y="1261"/>
                  </a:cubicBezTo>
                  <a:cubicBezTo>
                    <a:pt x="3371" y="1481"/>
                    <a:pt x="3560" y="1702"/>
                    <a:pt x="3749" y="1702"/>
                  </a:cubicBezTo>
                  <a:cubicBezTo>
                    <a:pt x="3970" y="1702"/>
                    <a:pt x="4190" y="1481"/>
                    <a:pt x="4190" y="1261"/>
                  </a:cubicBezTo>
                  <a:cubicBezTo>
                    <a:pt x="4190" y="599"/>
                    <a:pt x="3655" y="1"/>
                    <a:pt x="2930" y="1"/>
                  </a:cubicBezTo>
                  <a:cubicBezTo>
                    <a:pt x="2615" y="1"/>
                    <a:pt x="2332" y="127"/>
                    <a:pt x="2111" y="316"/>
                  </a:cubicBezTo>
                  <a:cubicBezTo>
                    <a:pt x="1859" y="127"/>
                    <a:pt x="1607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0" name="Google Shape;12430;p73"/>
          <p:cNvGrpSpPr/>
          <p:nvPr/>
        </p:nvGrpSpPr>
        <p:grpSpPr>
          <a:xfrm>
            <a:off x="5472870" y="1670044"/>
            <a:ext cx="340807" cy="340807"/>
            <a:chOff x="-10027775" y="1622900"/>
            <a:chExt cx="352875" cy="352875"/>
          </a:xfrm>
        </p:grpSpPr>
        <p:sp>
          <p:nvSpPr>
            <p:cNvPr id="12431" name="Google Shape;12431;p73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2" name="Google Shape;12432;p73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3" name="Google Shape;12433;p73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4" name="Google Shape;12434;p73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5" name="Google Shape;12435;p73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6" name="Google Shape;12436;p73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7" name="Google Shape;12437;p73"/>
          <p:cNvSpPr/>
          <p:nvPr/>
        </p:nvSpPr>
        <p:spPr>
          <a:xfrm>
            <a:off x="5479729" y="2077397"/>
            <a:ext cx="327116" cy="341748"/>
          </a:xfrm>
          <a:custGeom>
            <a:avLst/>
            <a:gdLst/>
            <a:ahLst/>
            <a:cxnLst/>
            <a:rect l="l" t="t" r="r" b="b"/>
            <a:pathLst>
              <a:path w="13548" h="14154" extrusionOk="0">
                <a:moveTo>
                  <a:pt x="6774" y="914"/>
                </a:moveTo>
                <a:cubicBezTo>
                  <a:pt x="7215" y="914"/>
                  <a:pt x="7593" y="1324"/>
                  <a:pt x="7593" y="1797"/>
                </a:cubicBezTo>
                <a:cubicBezTo>
                  <a:pt x="7593" y="2238"/>
                  <a:pt x="7247" y="2616"/>
                  <a:pt x="6774" y="2616"/>
                </a:cubicBezTo>
                <a:cubicBezTo>
                  <a:pt x="6301" y="2616"/>
                  <a:pt x="5955" y="2238"/>
                  <a:pt x="5955" y="1797"/>
                </a:cubicBezTo>
                <a:cubicBezTo>
                  <a:pt x="5955" y="1324"/>
                  <a:pt x="6333" y="914"/>
                  <a:pt x="6774" y="914"/>
                </a:cubicBezTo>
                <a:close/>
                <a:moveTo>
                  <a:pt x="1400" y="2610"/>
                </a:moveTo>
                <a:cubicBezTo>
                  <a:pt x="1427" y="2610"/>
                  <a:pt x="1454" y="2612"/>
                  <a:pt x="1481" y="2616"/>
                </a:cubicBezTo>
                <a:lnTo>
                  <a:pt x="4222" y="3151"/>
                </a:lnTo>
                <a:lnTo>
                  <a:pt x="3151" y="3781"/>
                </a:lnTo>
                <a:cubicBezTo>
                  <a:pt x="3119" y="3750"/>
                  <a:pt x="3245" y="3781"/>
                  <a:pt x="1324" y="3403"/>
                </a:cubicBezTo>
                <a:cubicBezTo>
                  <a:pt x="1072" y="3372"/>
                  <a:pt x="946" y="3120"/>
                  <a:pt x="1009" y="2931"/>
                </a:cubicBezTo>
                <a:cubicBezTo>
                  <a:pt x="1036" y="2710"/>
                  <a:pt x="1209" y="2610"/>
                  <a:pt x="1400" y="2610"/>
                </a:cubicBezTo>
                <a:close/>
                <a:moveTo>
                  <a:pt x="5502" y="3443"/>
                </a:moveTo>
                <a:cubicBezTo>
                  <a:pt x="5553" y="3443"/>
                  <a:pt x="5608" y="3451"/>
                  <a:pt x="5671" y="3466"/>
                </a:cubicBezTo>
                <a:cubicBezTo>
                  <a:pt x="5860" y="3561"/>
                  <a:pt x="5923" y="3624"/>
                  <a:pt x="5955" y="3907"/>
                </a:cubicBezTo>
                <a:cubicBezTo>
                  <a:pt x="5986" y="4254"/>
                  <a:pt x="5923" y="5766"/>
                  <a:pt x="7089" y="7278"/>
                </a:cubicBezTo>
                <a:cubicBezTo>
                  <a:pt x="7175" y="7385"/>
                  <a:pt x="7304" y="7449"/>
                  <a:pt x="7427" y="7449"/>
                </a:cubicBezTo>
                <a:cubicBezTo>
                  <a:pt x="7486" y="7449"/>
                  <a:pt x="7543" y="7435"/>
                  <a:pt x="7593" y="7404"/>
                </a:cubicBezTo>
                <a:lnTo>
                  <a:pt x="11972" y="5168"/>
                </a:lnTo>
                <a:cubicBezTo>
                  <a:pt x="12030" y="5129"/>
                  <a:pt x="12094" y="5111"/>
                  <a:pt x="12158" y="5111"/>
                </a:cubicBezTo>
                <a:cubicBezTo>
                  <a:pt x="12304" y="5111"/>
                  <a:pt x="12452" y="5204"/>
                  <a:pt x="12539" y="5357"/>
                </a:cubicBezTo>
                <a:cubicBezTo>
                  <a:pt x="12634" y="5577"/>
                  <a:pt x="12571" y="5798"/>
                  <a:pt x="12319" y="5924"/>
                </a:cubicBezTo>
                <a:lnTo>
                  <a:pt x="7499" y="8444"/>
                </a:lnTo>
                <a:cubicBezTo>
                  <a:pt x="7404" y="8476"/>
                  <a:pt x="7562" y="8350"/>
                  <a:pt x="5388" y="10366"/>
                </a:cubicBezTo>
                <a:cubicBezTo>
                  <a:pt x="5293" y="10492"/>
                  <a:pt x="5230" y="10712"/>
                  <a:pt x="5325" y="10870"/>
                </a:cubicBezTo>
                <a:lnTo>
                  <a:pt x="6396" y="12823"/>
                </a:lnTo>
                <a:cubicBezTo>
                  <a:pt x="6490" y="13012"/>
                  <a:pt x="6427" y="13233"/>
                  <a:pt x="6238" y="13359"/>
                </a:cubicBezTo>
                <a:cubicBezTo>
                  <a:pt x="6169" y="13398"/>
                  <a:pt x="6100" y="13416"/>
                  <a:pt x="6034" y="13416"/>
                </a:cubicBezTo>
                <a:cubicBezTo>
                  <a:pt x="5889" y="13416"/>
                  <a:pt x="5758" y="13331"/>
                  <a:pt x="5671" y="13201"/>
                </a:cubicBezTo>
                <a:lnTo>
                  <a:pt x="4285" y="10681"/>
                </a:lnTo>
                <a:cubicBezTo>
                  <a:pt x="4222" y="10523"/>
                  <a:pt x="4222" y="10334"/>
                  <a:pt x="4380" y="10177"/>
                </a:cubicBezTo>
                <a:lnTo>
                  <a:pt x="6333" y="8318"/>
                </a:lnTo>
                <a:cubicBezTo>
                  <a:pt x="6490" y="8161"/>
                  <a:pt x="6490" y="7940"/>
                  <a:pt x="6396" y="7783"/>
                </a:cubicBezTo>
                <a:cubicBezTo>
                  <a:pt x="5797" y="6995"/>
                  <a:pt x="5388" y="6050"/>
                  <a:pt x="5199" y="5042"/>
                </a:cubicBezTo>
                <a:cubicBezTo>
                  <a:pt x="5176" y="4859"/>
                  <a:pt x="4988" y="4727"/>
                  <a:pt x="4791" y="4727"/>
                </a:cubicBezTo>
                <a:cubicBezTo>
                  <a:pt x="4715" y="4727"/>
                  <a:pt x="4638" y="4746"/>
                  <a:pt x="4569" y="4790"/>
                </a:cubicBezTo>
                <a:cubicBezTo>
                  <a:pt x="4128" y="5042"/>
                  <a:pt x="4600" y="4727"/>
                  <a:pt x="1544" y="6743"/>
                </a:cubicBezTo>
                <a:cubicBezTo>
                  <a:pt x="1493" y="6768"/>
                  <a:pt x="1438" y="6780"/>
                  <a:pt x="1382" y="6780"/>
                </a:cubicBezTo>
                <a:cubicBezTo>
                  <a:pt x="1229" y="6780"/>
                  <a:pt x="1069" y="6692"/>
                  <a:pt x="977" y="6554"/>
                </a:cubicBezTo>
                <a:cubicBezTo>
                  <a:pt x="946" y="6270"/>
                  <a:pt x="1040" y="6050"/>
                  <a:pt x="1229" y="5955"/>
                </a:cubicBezTo>
                <a:cubicBezTo>
                  <a:pt x="1261" y="5955"/>
                  <a:pt x="5356" y="3466"/>
                  <a:pt x="5356" y="3466"/>
                </a:cubicBezTo>
                <a:cubicBezTo>
                  <a:pt x="5403" y="3451"/>
                  <a:pt x="5451" y="3443"/>
                  <a:pt x="5502" y="3443"/>
                </a:cubicBezTo>
                <a:close/>
                <a:moveTo>
                  <a:pt x="6774" y="1"/>
                </a:moveTo>
                <a:cubicBezTo>
                  <a:pt x="5892" y="1"/>
                  <a:pt x="5136" y="788"/>
                  <a:pt x="5136" y="1702"/>
                </a:cubicBezTo>
                <a:cubicBezTo>
                  <a:pt x="5136" y="1986"/>
                  <a:pt x="5199" y="2206"/>
                  <a:pt x="5325" y="2458"/>
                </a:cubicBezTo>
                <a:lnTo>
                  <a:pt x="1670" y="1702"/>
                </a:lnTo>
                <a:cubicBezTo>
                  <a:pt x="1594" y="1688"/>
                  <a:pt x="1517" y="1681"/>
                  <a:pt x="1441" y="1681"/>
                </a:cubicBezTo>
                <a:cubicBezTo>
                  <a:pt x="857" y="1681"/>
                  <a:pt x="305" y="2093"/>
                  <a:pt x="221" y="2679"/>
                </a:cubicBezTo>
                <a:cubicBezTo>
                  <a:pt x="95" y="3372"/>
                  <a:pt x="536" y="4033"/>
                  <a:pt x="1198" y="4159"/>
                </a:cubicBezTo>
                <a:lnTo>
                  <a:pt x="2174" y="4349"/>
                </a:lnTo>
                <a:lnTo>
                  <a:pt x="883" y="5136"/>
                </a:lnTo>
                <a:cubicBezTo>
                  <a:pt x="252" y="5514"/>
                  <a:pt x="0" y="6239"/>
                  <a:pt x="284" y="6869"/>
                </a:cubicBezTo>
                <a:cubicBezTo>
                  <a:pt x="512" y="7326"/>
                  <a:pt x="974" y="7536"/>
                  <a:pt x="1397" y="7536"/>
                </a:cubicBezTo>
                <a:cubicBezTo>
                  <a:pt x="1616" y="7536"/>
                  <a:pt x="1824" y="7480"/>
                  <a:pt x="1985" y="7373"/>
                </a:cubicBezTo>
                <a:lnTo>
                  <a:pt x="4506" y="5735"/>
                </a:lnTo>
                <a:cubicBezTo>
                  <a:pt x="4695" y="6522"/>
                  <a:pt x="5041" y="7215"/>
                  <a:pt x="5482" y="7877"/>
                </a:cubicBezTo>
                <a:lnTo>
                  <a:pt x="3781" y="9515"/>
                </a:lnTo>
                <a:cubicBezTo>
                  <a:pt x="3403" y="9893"/>
                  <a:pt x="3277" y="10523"/>
                  <a:pt x="3560" y="10996"/>
                </a:cubicBezTo>
                <a:lnTo>
                  <a:pt x="4947" y="13516"/>
                </a:lnTo>
                <a:cubicBezTo>
                  <a:pt x="5181" y="13922"/>
                  <a:pt x="5604" y="14154"/>
                  <a:pt x="6028" y="14154"/>
                </a:cubicBezTo>
                <a:cubicBezTo>
                  <a:pt x="6230" y="14154"/>
                  <a:pt x="6433" y="14101"/>
                  <a:pt x="6616" y="13989"/>
                </a:cubicBezTo>
                <a:cubicBezTo>
                  <a:pt x="7215" y="13642"/>
                  <a:pt x="7467" y="12886"/>
                  <a:pt x="7089" y="12288"/>
                </a:cubicBezTo>
                <a:lnTo>
                  <a:pt x="6207" y="10649"/>
                </a:lnTo>
                <a:lnTo>
                  <a:pt x="7877" y="9043"/>
                </a:lnTo>
                <a:lnTo>
                  <a:pt x="12697" y="6554"/>
                </a:lnTo>
                <a:cubicBezTo>
                  <a:pt x="13295" y="6239"/>
                  <a:pt x="13548" y="5483"/>
                  <a:pt x="13232" y="4884"/>
                </a:cubicBezTo>
                <a:cubicBezTo>
                  <a:pt x="13014" y="4446"/>
                  <a:pt x="12597" y="4206"/>
                  <a:pt x="12162" y="4206"/>
                </a:cubicBezTo>
                <a:cubicBezTo>
                  <a:pt x="11971" y="4206"/>
                  <a:pt x="11777" y="4252"/>
                  <a:pt x="11594" y="4349"/>
                </a:cubicBezTo>
                <a:lnTo>
                  <a:pt x="7530" y="6428"/>
                </a:lnTo>
                <a:cubicBezTo>
                  <a:pt x="6679" y="5136"/>
                  <a:pt x="6837" y="3907"/>
                  <a:pt x="6774" y="3750"/>
                </a:cubicBezTo>
                <a:cubicBezTo>
                  <a:pt x="6774" y="3687"/>
                  <a:pt x="6774" y="3529"/>
                  <a:pt x="6711" y="3372"/>
                </a:cubicBezTo>
                <a:lnTo>
                  <a:pt x="6774" y="3372"/>
                </a:lnTo>
                <a:cubicBezTo>
                  <a:pt x="7688" y="3372"/>
                  <a:pt x="8444" y="2616"/>
                  <a:pt x="8444" y="1702"/>
                </a:cubicBezTo>
                <a:cubicBezTo>
                  <a:pt x="8444" y="788"/>
                  <a:pt x="7688" y="1"/>
                  <a:pt x="677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8" name="Google Shape;12438;p73"/>
          <p:cNvGrpSpPr/>
          <p:nvPr/>
        </p:nvGrpSpPr>
        <p:grpSpPr>
          <a:xfrm>
            <a:off x="5909439" y="2507283"/>
            <a:ext cx="322553" cy="342328"/>
            <a:chOff x="-10019125" y="2490075"/>
            <a:chExt cx="333975" cy="354450"/>
          </a:xfrm>
        </p:grpSpPr>
        <p:sp>
          <p:nvSpPr>
            <p:cNvPr id="12439" name="Google Shape;12439;p73"/>
            <p:cNvSpPr/>
            <p:nvPr/>
          </p:nvSpPr>
          <p:spPr>
            <a:xfrm>
              <a:off x="-10019125" y="2490850"/>
              <a:ext cx="333975" cy="353675"/>
            </a:xfrm>
            <a:custGeom>
              <a:avLst/>
              <a:gdLst/>
              <a:ahLst/>
              <a:cxnLst/>
              <a:rect l="l" t="t" r="r" b="b"/>
              <a:pathLst>
                <a:path w="13359" h="14147" extrusionOk="0">
                  <a:moveTo>
                    <a:pt x="7184" y="1670"/>
                  </a:moveTo>
                  <a:cubicBezTo>
                    <a:pt x="7405" y="1670"/>
                    <a:pt x="7625" y="1859"/>
                    <a:pt x="7625" y="2048"/>
                  </a:cubicBezTo>
                  <a:lnTo>
                    <a:pt x="7625" y="4191"/>
                  </a:lnTo>
                  <a:cubicBezTo>
                    <a:pt x="7499" y="4128"/>
                    <a:pt x="7342" y="4096"/>
                    <a:pt x="7184" y="4096"/>
                  </a:cubicBezTo>
                  <a:cubicBezTo>
                    <a:pt x="7027" y="4096"/>
                    <a:pt x="6900" y="4128"/>
                    <a:pt x="6743" y="4191"/>
                  </a:cubicBezTo>
                  <a:lnTo>
                    <a:pt x="6743" y="2048"/>
                  </a:lnTo>
                  <a:cubicBezTo>
                    <a:pt x="6743" y="1828"/>
                    <a:pt x="6932" y="1670"/>
                    <a:pt x="7184" y="1670"/>
                  </a:cubicBezTo>
                  <a:close/>
                  <a:moveTo>
                    <a:pt x="8791" y="788"/>
                  </a:moveTo>
                  <a:cubicBezTo>
                    <a:pt x="8980" y="788"/>
                    <a:pt x="9200" y="977"/>
                    <a:pt x="9200" y="1229"/>
                  </a:cubicBezTo>
                  <a:lnTo>
                    <a:pt x="9200" y="5356"/>
                  </a:lnTo>
                  <a:cubicBezTo>
                    <a:pt x="9200" y="5608"/>
                    <a:pt x="9389" y="5797"/>
                    <a:pt x="9610" y="5797"/>
                  </a:cubicBezTo>
                  <a:cubicBezTo>
                    <a:pt x="9862" y="5797"/>
                    <a:pt x="10019" y="5608"/>
                    <a:pt x="10019" y="5356"/>
                  </a:cubicBezTo>
                  <a:lnTo>
                    <a:pt x="10019" y="2048"/>
                  </a:lnTo>
                  <a:cubicBezTo>
                    <a:pt x="10019" y="1828"/>
                    <a:pt x="10209" y="1670"/>
                    <a:pt x="10398" y="1670"/>
                  </a:cubicBezTo>
                  <a:cubicBezTo>
                    <a:pt x="10618" y="1670"/>
                    <a:pt x="10807" y="1859"/>
                    <a:pt x="10807" y="2048"/>
                  </a:cubicBezTo>
                  <a:lnTo>
                    <a:pt x="10807" y="5356"/>
                  </a:lnTo>
                  <a:cubicBezTo>
                    <a:pt x="10807" y="5608"/>
                    <a:pt x="10996" y="5797"/>
                    <a:pt x="11185" y="5797"/>
                  </a:cubicBezTo>
                  <a:cubicBezTo>
                    <a:pt x="11406" y="5797"/>
                    <a:pt x="11626" y="5608"/>
                    <a:pt x="11626" y="5356"/>
                  </a:cubicBezTo>
                  <a:lnTo>
                    <a:pt x="11626" y="4537"/>
                  </a:lnTo>
                  <a:cubicBezTo>
                    <a:pt x="11626" y="4285"/>
                    <a:pt x="11815" y="4096"/>
                    <a:pt x="12036" y="4096"/>
                  </a:cubicBezTo>
                  <a:cubicBezTo>
                    <a:pt x="12256" y="4096"/>
                    <a:pt x="12414" y="4285"/>
                    <a:pt x="12414" y="4537"/>
                  </a:cubicBezTo>
                  <a:lnTo>
                    <a:pt x="12414" y="8696"/>
                  </a:lnTo>
                  <a:cubicBezTo>
                    <a:pt x="12414" y="9389"/>
                    <a:pt x="11878" y="9925"/>
                    <a:pt x="11154" y="9925"/>
                  </a:cubicBezTo>
                  <a:lnTo>
                    <a:pt x="9925" y="9925"/>
                  </a:lnTo>
                  <a:lnTo>
                    <a:pt x="9925" y="7845"/>
                  </a:lnTo>
                  <a:cubicBezTo>
                    <a:pt x="9925" y="7184"/>
                    <a:pt x="9389" y="6617"/>
                    <a:pt x="8665" y="6617"/>
                  </a:cubicBezTo>
                  <a:cubicBezTo>
                    <a:pt x="8507" y="6617"/>
                    <a:pt x="8413" y="6648"/>
                    <a:pt x="8287" y="6711"/>
                  </a:cubicBezTo>
                  <a:cubicBezTo>
                    <a:pt x="8413" y="6585"/>
                    <a:pt x="8413" y="1891"/>
                    <a:pt x="8413" y="1229"/>
                  </a:cubicBezTo>
                  <a:cubicBezTo>
                    <a:pt x="8413" y="977"/>
                    <a:pt x="8602" y="788"/>
                    <a:pt x="8791" y="788"/>
                  </a:cubicBezTo>
                  <a:close/>
                  <a:moveTo>
                    <a:pt x="5483" y="4096"/>
                  </a:moveTo>
                  <a:cubicBezTo>
                    <a:pt x="5735" y="4096"/>
                    <a:pt x="5892" y="4254"/>
                    <a:pt x="5924" y="4506"/>
                  </a:cubicBezTo>
                  <a:lnTo>
                    <a:pt x="5924" y="8696"/>
                  </a:lnTo>
                  <a:cubicBezTo>
                    <a:pt x="5924" y="8948"/>
                    <a:pt x="6113" y="9105"/>
                    <a:pt x="6302" y="9105"/>
                  </a:cubicBezTo>
                  <a:cubicBezTo>
                    <a:pt x="6554" y="9105"/>
                    <a:pt x="6743" y="8885"/>
                    <a:pt x="6743" y="8696"/>
                  </a:cubicBezTo>
                  <a:lnTo>
                    <a:pt x="6743" y="5356"/>
                  </a:lnTo>
                  <a:cubicBezTo>
                    <a:pt x="6743" y="5136"/>
                    <a:pt x="6932" y="4915"/>
                    <a:pt x="7153" y="4915"/>
                  </a:cubicBezTo>
                  <a:cubicBezTo>
                    <a:pt x="7342" y="4915"/>
                    <a:pt x="7562" y="5136"/>
                    <a:pt x="7562" y="5356"/>
                  </a:cubicBezTo>
                  <a:lnTo>
                    <a:pt x="7562" y="8696"/>
                  </a:lnTo>
                  <a:cubicBezTo>
                    <a:pt x="7562" y="8948"/>
                    <a:pt x="7783" y="9105"/>
                    <a:pt x="7972" y="9105"/>
                  </a:cubicBezTo>
                  <a:cubicBezTo>
                    <a:pt x="8161" y="9105"/>
                    <a:pt x="8350" y="8885"/>
                    <a:pt x="8350" y="8696"/>
                  </a:cubicBezTo>
                  <a:lnTo>
                    <a:pt x="8350" y="7877"/>
                  </a:lnTo>
                  <a:cubicBezTo>
                    <a:pt x="8350" y="7656"/>
                    <a:pt x="8570" y="7436"/>
                    <a:pt x="8759" y="7436"/>
                  </a:cubicBezTo>
                  <a:cubicBezTo>
                    <a:pt x="8948" y="7436"/>
                    <a:pt x="9137" y="7656"/>
                    <a:pt x="9137" y="7877"/>
                  </a:cubicBezTo>
                  <a:lnTo>
                    <a:pt x="9137" y="12035"/>
                  </a:lnTo>
                  <a:cubicBezTo>
                    <a:pt x="9137" y="12728"/>
                    <a:pt x="8602" y="13264"/>
                    <a:pt x="7940" y="13264"/>
                  </a:cubicBezTo>
                  <a:lnTo>
                    <a:pt x="3403" y="13264"/>
                  </a:lnTo>
                  <a:cubicBezTo>
                    <a:pt x="2994" y="13264"/>
                    <a:pt x="2647" y="13075"/>
                    <a:pt x="2427" y="12791"/>
                  </a:cubicBezTo>
                  <a:cubicBezTo>
                    <a:pt x="915" y="10523"/>
                    <a:pt x="1009" y="10649"/>
                    <a:pt x="1009" y="10586"/>
                  </a:cubicBezTo>
                  <a:cubicBezTo>
                    <a:pt x="915" y="10429"/>
                    <a:pt x="915" y="10208"/>
                    <a:pt x="1104" y="10051"/>
                  </a:cubicBezTo>
                  <a:cubicBezTo>
                    <a:pt x="1189" y="9980"/>
                    <a:pt x="1280" y="9947"/>
                    <a:pt x="1370" y="9947"/>
                  </a:cubicBezTo>
                  <a:cubicBezTo>
                    <a:pt x="1479" y="9947"/>
                    <a:pt x="1584" y="9995"/>
                    <a:pt x="1671" y="10082"/>
                  </a:cubicBezTo>
                  <a:lnTo>
                    <a:pt x="2742" y="11153"/>
                  </a:lnTo>
                  <a:cubicBezTo>
                    <a:pt x="2818" y="11230"/>
                    <a:pt x="2918" y="11271"/>
                    <a:pt x="3005" y="11271"/>
                  </a:cubicBezTo>
                  <a:cubicBezTo>
                    <a:pt x="3062" y="11271"/>
                    <a:pt x="3114" y="11254"/>
                    <a:pt x="3151" y="11216"/>
                  </a:cubicBezTo>
                  <a:cubicBezTo>
                    <a:pt x="3340" y="11153"/>
                    <a:pt x="3403" y="11027"/>
                    <a:pt x="3403" y="10838"/>
                  </a:cubicBezTo>
                  <a:lnTo>
                    <a:pt x="3403" y="5356"/>
                  </a:lnTo>
                  <a:cubicBezTo>
                    <a:pt x="3403" y="5136"/>
                    <a:pt x="3592" y="4915"/>
                    <a:pt x="3845" y="4915"/>
                  </a:cubicBezTo>
                  <a:cubicBezTo>
                    <a:pt x="4065" y="4915"/>
                    <a:pt x="4223" y="5136"/>
                    <a:pt x="4223" y="5356"/>
                  </a:cubicBezTo>
                  <a:lnTo>
                    <a:pt x="4223" y="8696"/>
                  </a:lnTo>
                  <a:cubicBezTo>
                    <a:pt x="4223" y="8948"/>
                    <a:pt x="4412" y="9105"/>
                    <a:pt x="4664" y="9105"/>
                  </a:cubicBezTo>
                  <a:cubicBezTo>
                    <a:pt x="4884" y="9105"/>
                    <a:pt x="5105" y="8885"/>
                    <a:pt x="5105" y="8696"/>
                  </a:cubicBezTo>
                  <a:lnTo>
                    <a:pt x="5105" y="4537"/>
                  </a:lnTo>
                  <a:cubicBezTo>
                    <a:pt x="5105" y="4285"/>
                    <a:pt x="5294" y="4096"/>
                    <a:pt x="5483" y="4096"/>
                  </a:cubicBezTo>
                  <a:close/>
                  <a:moveTo>
                    <a:pt x="8822" y="1"/>
                  </a:moveTo>
                  <a:cubicBezTo>
                    <a:pt x="8255" y="1"/>
                    <a:pt x="7783" y="410"/>
                    <a:pt x="7657" y="914"/>
                  </a:cubicBezTo>
                  <a:cubicBezTo>
                    <a:pt x="7499" y="883"/>
                    <a:pt x="7342" y="820"/>
                    <a:pt x="7184" y="820"/>
                  </a:cubicBezTo>
                  <a:cubicBezTo>
                    <a:pt x="6522" y="820"/>
                    <a:pt x="5955" y="1387"/>
                    <a:pt x="5955" y="2048"/>
                  </a:cubicBezTo>
                  <a:lnTo>
                    <a:pt x="5955" y="3340"/>
                  </a:lnTo>
                  <a:cubicBezTo>
                    <a:pt x="5829" y="3309"/>
                    <a:pt x="5672" y="3277"/>
                    <a:pt x="5514" y="3277"/>
                  </a:cubicBezTo>
                  <a:cubicBezTo>
                    <a:pt x="4947" y="3277"/>
                    <a:pt x="4475" y="3655"/>
                    <a:pt x="4349" y="4191"/>
                  </a:cubicBezTo>
                  <a:cubicBezTo>
                    <a:pt x="4191" y="4128"/>
                    <a:pt x="4034" y="4096"/>
                    <a:pt x="3876" y="4096"/>
                  </a:cubicBezTo>
                  <a:cubicBezTo>
                    <a:pt x="3214" y="4096"/>
                    <a:pt x="2616" y="4663"/>
                    <a:pt x="2616" y="5356"/>
                  </a:cubicBezTo>
                  <a:lnTo>
                    <a:pt x="2616" y="9862"/>
                  </a:lnTo>
                  <a:lnTo>
                    <a:pt x="2269" y="9483"/>
                  </a:lnTo>
                  <a:cubicBezTo>
                    <a:pt x="2025" y="9239"/>
                    <a:pt x="1712" y="9121"/>
                    <a:pt x="1398" y="9121"/>
                  </a:cubicBezTo>
                  <a:cubicBezTo>
                    <a:pt x="1105" y="9121"/>
                    <a:pt x="811" y="9223"/>
                    <a:pt x="568" y="9420"/>
                  </a:cubicBezTo>
                  <a:cubicBezTo>
                    <a:pt x="95" y="9862"/>
                    <a:pt x="1" y="10555"/>
                    <a:pt x="379" y="11059"/>
                  </a:cubicBezTo>
                  <a:lnTo>
                    <a:pt x="1797" y="13264"/>
                  </a:lnTo>
                  <a:cubicBezTo>
                    <a:pt x="2175" y="13831"/>
                    <a:pt x="2805" y="14146"/>
                    <a:pt x="3435" y="14146"/>
                  </a:cubicBezTo>
                  <a:lnTo>
                    <a:pt x="7972" y="14146"/>
                  </a:lnTo>
                  <a:cubicBezTo>
                    <a:pt x="9106" y="14146"/>
                    <a:pt x="10051" y="13201"/>
                    <a:pt x="10051" y="12035"/>
                  </a:cubicBezTo>
                  <a:lnTo>
                    <a:pt x="10051" y="10807"/>
                  </a:lnTo>
                  <a:lnTo>
                    <a:pt x="11280" y="10807"/>
                  </a:lnTo>
                  <a:cubicBezTo>
                    <a:pt x="12414" y="10807"/>
                    <a:pt x="13359" y="9862"/>
                    <a:pt x="13359" y="8696"/>
                  </a:cubicBezTo>
                  <a:lnTo>
                    <a:pt x="13359" y="4537"/>
                  </a:lnTo>
                  <a:cubicBezTo>
                    <a:pt x="13359" y="3876"/>
                    <a:pt x="12823" y="3309"/>
                    <a:pt x="12130" y="3309"/>
                  </a:cubicBezTo>
                  <a:cubicBezTo>
                    <a:pt x="11973" y="3309"/>
                    <a:pt x="11878" y="3340"/>
                    <a:pt x="11752" y="3372"/>
                  </a:cubicBezTo>
                  <a:lnTo>
                    <a:pt x="11752" y="2048"/>
                  </a:lnTo>
                  <a:cubicBezTo>
                    <a:pt x="11752" y="1387"/>
                    <a:pt x="11185" y="820"/>
                    <a:pt x="10492" y="820"/>
                  </a:cubicBezTo>
                  <a:cubicBezTo>
                    <a:pt x="10335" y="820"/>
                    <a:pt x="10177" y="883"/>
                    <a:pt x="10019" y="914"/>
                  </a:cubicBezTo>
                  <a:cubicBezTo>
                    <a:pt x="9862" y="410"/>
                    <a:pt x="9389" y="1"/>
                    <a:pt x="8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0" name="Google Shape;12440;p73"/>
            <p:cNvSpPr/>
            <p:nvPr/>
          </p:nvSpPr>
          <p:spPr>
            <a:xfrm>
              <a:off x="-10016750" y="2491050"/>
              <a:ext cx="63825" cy="61850"/>
            </a:xfrm>
            <a:custGeom>
              <a:avLst/>
              <a:gdLst/>
              <a:ahLst/>
              <a:cxnLst/>
              <a:rect l="l" t="t" r="r" b="b"/>
              <a:pathLst>
                <a:path w="2553" h="2474" extrusionOk="0">
                  <a:moveTo>
                    <a:pt x="457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0" y="276"/>
                    <a:pt x="0" y="560"/>
                    <a:pt x="158" y="717"/>
                  </a:cubicBezTo>
                  <a:lnTo>
                    <a:pt x="1796" y="2355"/>
                  </a:lnTo>
                  <a:cubicBezTo>
                    <a:pt x="1891" y="2434"/>
                    <a:pt x="2001" y="2474"/>
                    <a:pt x="2107" y="2474"/>
                  </a:cubicBezTo>
                  <a:cubicBezTo>
                    <a:pt x="2214" y="2474"/>
                    <a:pt x="2316" y="2434"/>
                    <a:pt x="2395" y="2355"/>
                  </a:cubicBezTo>
                  <a:cubicBezTo>
                    <a:pt x="2552" y="2198"/>
                    <a:pt x="2552" y="1914"/>
                    <a:pt x="2395" y="175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1" name="Google Shape;12441;p73"/>
            <p:cNvSpPr/>
            <p:nvPr/>
          </p:nvSpPr>
          <p:spPr>
            <a:xfrm>
              <a:off x="-9933275" y="2490075"/>
              <a:ext cx="20525" cy="63025"/>
            </a:xfrm>
            <a:custGeom>
              <a:avLst/>
              <a:gdLst/>
              <a:ahLst/>
              <a:cxnLst/>
              <a:rect l="l" t="t" r="r" b="b"/>
              <a:pathLst>
                <a:path w="821" h="2521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2079"/>
                  </a:lnTo>
                  <a:cubicBezTo>
                    <a:pt x="1" y="2331"/>
                    <a:pt x="221" y="2520"/>
                    <a:pt x="442" y="2520"/>
                  </a:cubicBezTo>
                  <a:cubicBezTo>
                    <a:pt x="631" y="2520"/>
                    <a:pt x="820" y="2331"/>
                    <a:pt x="820" y="2079"/>
                  </a:cubicBezTo>
                  <a:lnTo>
                    <a:pt x="820" y="441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2" name="Google Shape;12442;p73"/>
            <p:cNvSpPr/>
            <p:nvPr/>
          </p:nvSpPr>
          <p:spPr>
            <a:xfrm>
              <a:off x="-10015975" y="2573550"/>
              <a:ext cx="63050" cy="20500"/>
            </a:xfrm>
            <a:custGeom>
              <a:avLst/>
              <a:gdLst/>
              <a:ahLst/>
              <a:cxnLst/>
              <a:rect l="l" t="t" r="r" b="b"/>
              <a:pathLst>
                <a:path w="2522" h="820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31"/>
                    <a:pt x="190" y="820"/>
                    <a:pt x="442" y="820"/>
                  </a:cubicBezTo>
                  <a:lnTo>
                    <a:pt x="2080" y="820"/>
                  </a:lnTo>
                  <a:cubicBezTo>
                    <a:pt x="2332" y="820"/>
                    <a:pt x="2521" y="631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3" name="Google Shape;12443;p73"/>
          <p:cNvGrpSpPr/>
          <p:nvPr/>
        </p:nvGrpSpPr>
        <p:grpSpPr>
          <a:xfrm>
            <a:off x="6747346" y="2076718"/>
            <a:ext cx="352227" cy="343100"/>
            <a:chOff x="-8684100" y="2032450"/>
            <a:chExt cx="364700" cy="355250"/>
          </a:xfrm>
        </p:grpSpPr>
        <p:sp>
          <p:nvSpPr>
            <p:cNvPr id="12444" name="Google Shape;12444;p73"/>
            <p:cNvSpPr/>
            <p:nvPr/>
          </p:nvSpPr>
          <p:spPr>
            <a:xfrm>
              <a:off x="-8684100" y="2032450"/>
              <a:ext cx="364700" cy="355250"/>
            </a:xfrm>
            <a:custGeom>
              <a:avLst/>
              <a:gdLst/>
              <a:ahLst/>
              <a:cxnLst/>
              <a:rect l="l" t="t" r="r" b="b"/>
              <a:pathLst>
                <a:path w="14588" h="14210" extrusionOk="0">
                  <a:moveTo>
                    <a:pt x="13611" y="820"/>
                  </a:moveTo>
                  <a:lnTo>
                    <a:pt x="13611" y="1891"/>
                  </a:lnTo>
                  <a:lnTo>
                    <a:pt x="13642" y="1891"/>
                  </a:lnTo>
                  <a:lnTo>
                    <a:pt x="12130" y="2994"/>
                  </a:lnTo>
                  <a:lnTo>
                    <a:pt x="11469" y="2301"/>
                  </a:lnTo>
                  <a:lnTo>
                    <a:pt x="12571" y="820"/>
                  </a:lnTo>
                  <a:close/>
                  <a:moveTo>
                    <a:pt x="3561" y="2238"/>
                  </a:moveTo>
                  <a:lnTo>
                    <a:pt x="5294" y="3970"/>
                  </a:lnTo>
                  <a:cubicBezTo>
                    <a:pt x="5168" y="4033"/>
                    <a:pt x="5105" y="4128"/>
                    <a:pt x="4979" y="4254"/>
                  </a:cubicBezTo>
                  <a:lnTo>
                    <a:pt x="4695" y="4506"/>
                  </a:lnTo>
                  <a:lnTo>
                    <a:pt x="3844" y="3655"/>
                  </a:lnTo>
                  <a:cubicBezTo>
                    <a:pt x="3435" y="3246"/>
                    <a:pt x="3372" y="2710"/>
                    <a:pt x="3561" y="2238"/>
                  </a:cubicBezTo>
                  <a:close/>
                  <a:moveTo>
                    <a:pt x="10965" y="2899"/>
                  </a:moveTo>
                  <a:lnTo>
                    <a:pt x="11563" y="3498"/>
                  </a:lnTo>
                  <a:lnTo>
                    <a:pt x="8192" y="6837"/>
                  </a:lnTo>
                  <a:lnTo>
                    <a:pt x="7625" y="6239"/>
                  </a:lnTo>
                  <a:lnTo>
                    <a:pt x="10965" y="2899"/>
                  </a:lnTo>
                  <a:close/>
                  <a:moveTo>
                    <a:pt x="10492" y="9200"/>
                  </a:moveTo>
                  <a:lnTo>
                    <a:pt x="12225" y="10901"/>
                  </a:lnTo>
                  <a:cubicBezTo>
                    <a:pt x="12048" y="10984"/>
                    <a:pt x="11859" y="11027"/>
                    <a:pt x="11671" y="11027"/>
                  </a:cubicBezTo>
                  <a:cubicBezTo>
                    <a:pt x="11355" y="11027"/>
                    <a:pt x="11044" y="10906"/>
                    <a:pt x="10807" y="10649"/>
                  </a:cubicBezTo>
                  <a:lnTo>
                    <a:pt x="9925" y="9799"/>
                  </a:lnTo>
                  <a:lnTo>
                    <a:pt x="10208" y="9515"/>
                  </a:lnTo>
                  <a:cubicBezTo>
                    <a:pt x="10334" y="9389"/>
                    <a:pt x="10397" y="9326"/>
                    <a:pt x="10492" y="9200"/>
                  </a:cubicBezTo>
                  <a:close/>
                  <a:moveTo>
                    <a:pt x="2962" y="11059"/>
                  </a:moveTo>
                  <a:lnTo>
                    <a:pt x="3403" y="11500"/>
                  </a:lnTo>
                  <a:lnTo>
                    <a:pt x="2143" y="12319"/>
                  </a:lnTo>
                  <a:lnTo>
                    <a:pt x="2962" y="11059"/>
                  </a:lnTo>
                  <a:close/>
                  <a:moveTo>
                    <a:pt x="6996" y="4146"/>
                  </a:moveTo>
                  <a:cubicBezTo>
                    <a:pt x="7395" y="4146"/>
                    <a:pt x="7791" y="4258"/>
                    <a:pt x="8129" y="4474"/>
                  </a:cubicBezTo>
                  <a:lnTo>
                    <a:pt x="6711" y="5892"/>
                  </a:lnTo>
                  <a:cubicBezTo>
                    <a:pt x="6554" y="6050"/>
                    <a:pt x="6554" y="6333"/>
                    <a:pt x="6711" y="6491"/>
                  </a:cubicBezTo>
                  <a:lnTo>
                    <a:pt x="7877" y="7656"/>
                  </a:lnTo>
                  <a:cubicBezTo>
                    <a:pt x="7956" y="7735"/>
                    <a:pt x="8066" y="7775"/>
                    <a:pt x="8176" y="7775"/>
                  </a:cubicBezTo>
                  <a:cubicBezTo>
                    <a:pt x="8287" y="7775"/>
                    <a:pt x="8397" y="7735"/>
                    <a:pt x="8476" y="7656"/>
                  </a:cubicBezTo>
                  <a:lnTo>
                    <a:pt x="9893" y="6239"/>
                  </a:lnTo>
                  <a:cubicBezTo>
                    <a:pt x="10145" y="6648"/>
                    <a:pt x="10240" y="7026"/>
                    <a:pt x="10240" y="7436"/>
                  </a:cubicBezTo>
                  <a:cubicBezTo>
                    <a:pt x="10240" y="7971"/>
                    <a:pt x="10051" y="8476"/>
                    <a:pt x="9673" y="8885"/>
                  </a:cubicBezTo>
                  <a:lnTo>
                    <a:pt x="9232" y="9326"/>
                  </a:lnTo>
                  <a:cubicBezTo>
                    <a:pt x="9086" y="9286"/>
                    <a:pt x="8937" y="9266"/>
                    <a:pt x="8788" y="9266"/>
                  </a:cubicBezTo>
                  <a:cubicBezTo>
                    <a:pt x="8356" y="9266"/>
                    <a:pt x="7929" y="9431"/>
                    <a:pt x="7625" y="9736"/>
                  </a:cubicBezTo>
                  <a:cubicBezTo>
                    <a:pt x="7310" y="10051"/>
                    <a:pt x="7152" y="10492"/>
                    <a:pt x="7089" y="10933"/>
                  </a:cubicBezTo>
                  <a:cubicBezTo>
                    <a:pt x="7089" y="11405"/>
                    <a:pt x="7247" y="11784"/>
                    <a:pt x="7562" y="12099"/>
                  </a:cubicBezTo>
                  <a:lnTo>
                    <a:pt x="7310" y="12382"/>
                  </a:lnTo>
                  <a:cubicBezTo>
                    <a:pt x="6743" y="12949"/>
                    <a:pt x="6050" y="13264"/>
                    <a:pt x="5262" y="13264"/>
                  </a:cubicBezTo>
                  <a:cubicBezTo>
                    <a:pt x="4538" y="13264"/>
                    <a:pt x="3844" y="12981"/>
                    <a:pt x="3309" y="12508"/>
                  </a:cubicBezTo>
                  <a:lnTo>
                    <a:pt x="4317" y="11878"/>
                  </a:lnTo>
                  <a:cubicBezTo>
                    <a:pt x="4412" y="11784"/>
                    <a:pt x="4475" y="11689"/>
                    <a:pt x="4506" y="11563"/>
                  </a:cubicBezTo>
                  <a:cubicBezTo>
                    <a:pt x="4506" y="11437"/>
                    <a:pt x="4475" y="11311"/>
                    <a:pt x="4380" y="11216"/>
                  </a:cubicBezTo>
                  <a:lnTo>
                    <a:pt x="3214" y="10019"/>
                  </a:lnTo>
                  <a:cubicBezTo>
                    <a:pt x="3120" y="9956"/>
                    <a:pt x="2994" y="9893"/>
                    <a:pt x="2836" y="9893"/>
                  </a:cubicBezTo>
                  <a:cubicBezTo>
                    <a:pt x="2742" y="9893"/>
                    <a:pt x="2616" y="9988"/>
                    <a:pt x="2521" y="10114"/>
                  </a:cubicBezTo>
                  <a:lnTo>
                    <a:pt x="1891" y="11090"/>
                  </a:lnTo>
                  <a:cubicBezTo>
                    <a:pt x="883" y="9956"/>
                    <a:pt x="914" y="8223"/>
                    <a:pt x="2017" y="7121"/>
                  </a:cubicBezTo>
                  <a:lnTo>
                    <a:pt x="2301" y="6837"/>
                  </a:lnTo>
                  <a:cubicBezTo>
                    <a:pt x="2616" y="7152"/>
                    <a:pt x="3057" y="7310"/>
                    <a:pt x="3466" y="7310"/>
                  </a:cubicBezTo>
                  <a:cubicBezTo>
                    <a:pt x="3907" y="7310"/>
                    <a:pt x="4348" y="7121"/>
                    <a:pt x="4664" y="6806"/>
                  </a:cubicBezTo>
                  <a:cubicBezTo>
                    <a:pt x="5105" y="6365"/>
                    <a:pt x="5262" y="5766"/>
                    <a:pt x="5105" y="5168"/>
                  </a:cubicBezTo>
                  <a:lnTo>
                    <a:pt x="5514" y="4758"/>
                  </a:lnTo>
                  <a:cubicBezTo>
                    <a:pt x="5928" y="4344"/>
                    <a:pt x="6465" y="4146"/>
                    <a:pt x="6996" y="4146"/>
                  </a:cubicBezTo>
                  <a:close/>
                  <a:moveTo>
                    <a:pt x="12382" y="1"/>
                  </a:moveTo>
                  <a:cubicBezTo>
                    <a:pt x="12256" y="1"/>
                    <a:pt x="12130" y="64"/>
                    <a:pt x="12067" y="158"/>
                  </a:cubicBezTo>
                  <a:lnTo>
                    <a:pt x="10649" y="2080"/>
                  </a:lnTo>
                  <a:lnTo>
                    <a:pt x="8759" y="3970"/>
                  </a:lnTo>
                  <a:cubicBezTo>
                    <a:pt x="8249" y="3583"/>
                    <a:pt x="7634" y="3393"/>
                    <a:pt x="7024" y="3393"/>
                  </a:cubicBezTo>
                  <a:cubicBezTo>
                    <a:pt x="6692" y="3393"/>
                    <a:pt x="6361" y="3450"/>
                    <a:pt x="6050" y="3561"/>
                  </a:cubicBezTo>
                  <a:lnTo>
                    <a:pt x="2616" y="158"/>
                  </a:lnTo>
                  <a:cubicBezTo>
                    <a:pt x="2537" y="79"/>
                    <a:pt x="2427" y="40"/>
                    <a:pt x="2316" y="40"/>
                  </a:cubicBezTo>
                  <a:cubicBezTo>
                    <a:pt x="2206" y="40"/>
                    <a:pt x="2096" y="79"/>
                    <a:pt x="2017" y="158"/>
                  </a:cubicBezTo>
                  <a:cubicBezTo>
                    <a:pt x="1860" y="316"/>
                    <a:pt x="1860" y="568"/>
                    <a:pt x="2017" y="725"/>
                  </a:cubicBezTo>
                  <a:lnTo>
                    <a:pt x="2931" y="1639"/>
                  </a:lnTo>
                  <a:cubicBezTo>
                    <a:pt x="2427" y="2427"/>
                    <a:pt x="2490" y="3529"/>
                    <a:pt x="3214" y="4254"/>
                  </a:cubicBezTo>
                  <a:lnTo>
                    <a:pt x="4222" y="5262"/>
                  </a:lnTo>
                  <a:cubicBezTo>
                    <a:pt x="4222" y="5294"/>
                    <a:pt x="4222" y="5325"/>
                    <a:pt x="4254" y="5388"/>
                  </a:cubicBezTo>
                  <a:cubicBezTo>
                    <a:pt x="4412" y="5703"/>
                    <a:pt x="4348" y="6081"/>
                    <a:pt x="4096" y="6333"/>
                  </a:cubicBezTo>
                  <a:cubicBezTo>
                    <a:pt x="3948" y="6499"/>
                    <a:pt x="3721" y="6586"/>
                    <a:pt x="3493" y="6586"/>
                  </a:cubicBezTo>
                  <a:cubicBezTo>
                    <a:pt x="3287" y="6586"/>
                    <a:pt x="3080" y="6514"/>
                    <a:pt x="2931" y="6365"/>
                  </a:cubicBezTo>
                  <a:lnTo>
                    <a:pt x="2647" y="6081"/>
                  </a:lnTo>
                  <a:cubicBezTo>
                    <a:pt x="2568" y="6002"/>
                    <a:pt x="2458" y="5963"/>
                    <a:pt x="2348" y="5963"/>
                  </a:cubicBezTo>
                  <a:cubicBezTo>
                    <a:pt x="2238" y="5963"/>
                    <a:pt x="2127" y="6002"/>
                    <a:pt x="2049" y="6081"/>
                  </a:cubicBezTo>
                  <a:lnTo>
                    <a:pt x="1482" y="6680"/>
                  </a:lnTo>
                  <a:cubicBezTo>
                    <a:pt x="1" y="8129"/>
                    <a:pt x="1" y="10492"/>
                    <a:pt x="1482" y="11973"/>
                  </a:cubicBezTo>
                  <a:lnTo>
                    <a:pt x="442" y="13579"/>
                  </a:lnTo>
                  <a:cubicBezTo>
                    <a:pt x="316" y="13737"/>
                    <a:pt x="379" y="13957"/>
                    <a:pt x="473" y="14083"/>
                  </a:cubicBezTo>
                  <a:cubicBezTo>
                    <a:pt x="562" y="14154"/>
                    <a:pt x="670" y="14195"/>
                    <a:pt x="776" y="14195"/>
                  </a:cubicBezTo>
                  <a:cubicBezTo>
                    <a:pt x="859" y="14195"/>
                    <a:pt x="940" y="14170"/>
                    <a:pt x="1009" y="14115"/>
                  </a:cubicBezTo>
                  <a:lnTo>
                    <a:pt x="2616" y="13107"/>
                  </a:lnTo>
                  <a:cubicBezTo>
                    <a:pt x="3309" y="13800"/>
                    <a:pt x="4254" y="14209"/>
                    <a:pt x="5262" y="14209"/>
                  </a:cubicBezTo>
                  <a:cubicBezTo>
                    <a:pt x="6239" y="14209"/>
                    <a:pt x="7184" y="13800"/>
                    <a:pt x="7877" y="13107"/>
                  </a:cubicBezTo>
                  <a:lnTo>
                    <a:pt x="8476" y="12508"/>
                  </a:lnTo>
                  <a:cubicBezTo>
                    <a:pt x="8633" y="12351"/>
                    <a:pt x="8633" y="12067"/>
                    <a:pt x="8476" y="11910"/>
                  </a:cubicBezTo>
                  <a:lnTo>
                    <a:pt x="8192" y="11657"/>
                  </a:lnTo>
                  <a:cubicBezTo>
                    <a:pt x="7877" y="11342"/>
                    <a:pt x="7877" y="10775"/>
                    <a:pt x="8255" y="10460"/>
                  </a:cubicBezTo>
                  <a:cubicBezTo>
                    <a:pt x="8400" y="10315"/>
                    <a:pt x="8627" y="10225"/>
                    <a:pt x="8856" y="10225"/>
                  </a:cubicBezTo>
                  <a:cubicBezTo>
                    <a:pt x="8974" y="10225"/>
                    <a:pt x="9093" y="10249"/>
                    <a:pt x="9200" y="10303"/>
                  </a:cubicBezTo>
                  <a:cubicBezTo>
                    <a:pt x="9232" y="10303"/>
                    <a:pt x="9263" y="10334"/>
                    <a:pt x="9295" y="10334"/>
                  </a:cubicBezTo>
                  <a:lnTo>
                    <a:pt x="10334" y="11374"/>
                  </a:lnTo>
                  <a:cubicBezTo>
                    <a:pt x="10736" y="11775"/>
                    <a:pt x="11274" y="11976"/>
                    <a:pt x="11809" y="11976"/>
                  </a:cubicBezTo>
                  <a:cubicBezTo>
                    <a:pt x="12199" y="11976"/>
                    <a:pt x="12586" y="11870"/>
                    <a:pt x="12918" y="11657"/>
                  </a:cubicBezTo>
                  <a:lnTo>
                    <a:pt x="13831" y="12540"/>
                  </a:lnTo>
                  <a:cubicBezTo>
                    <a:pt x="13910" y="12618"/>
                    <a:pt x="14021" y="12658"/>
                    <a:pt x="14131" y="12658"/>
                  </a:cubicBezTo>
                  <a:cubicBezTo>
                    <a:pt x="14241" y="12658"/>
                    <a:pt x="14351" y="12618"/>
                    <a:pt x="14430" y="12540"/>
                  </a:cubicBezTo>
                  <a:cubicBezTo>
                    <a:pt x="14588" y="12382"/>
                    <a:pt x="14588" y="12130"/>
                    <a:pt x="14430" y="11973"/>
                  </a:cubicBezTo>
                  <a:lnTo>
                    <a:pt x="10996" y="8539"/>
                  </a:lnTo>
                  <a:cubicBezTo>
                    <a:pt x="11122" y="8223"/>
                    <a:pt x="11154" y="7908"/>
                    <a:pt x="11154" y="7562"/>
                  </a:cubicBezTo>
                  <a:cubicBezTo>
                    <a:pt x="11154" y="6932"/>
                    <a:pt x="10965" y="6333"/>
                    <a:pt x="10555" y="5829"/>
                  </a:cubicBezTo>
                  <a:lnTo>
                    <a:pt x="12445" y="3939"/>
                  </a:lnTo>
                  <a:lnTo>
                    <a:pt x="14399" y="2521"/>
                  </a:lnTo>
                  <a:cubicBezTo>
                    <a:pt x="14493" y="2427"/>
                    <a:pt x="14556" y="2301"/>
                    <a:pt x="14556" y="2206"/>
                  </a:cubicBezTo>
                  <a:lnTo>
                    <a:pt x="14556" y="536"/>
                  </a:lnTo>
                  <a:cubicBezTo>
                    <a:pt x="14462" y="190"/>
                    <a:pt x="14273" y="1"/>
                    <a:pt x="140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5" name="Google Shape;12445;p73"/>
            <p:cNvSpPr/>
            <p:nvPr/>
          </p:nvSpPr>
          <p:spPr>
            <a:xfrm>
              <a:off x="-8637625" y="2231725"/>
              <a:ext cx="81950" cy="32525"/>
            </a:xfrm>
            <a:custGeom>
              <a:avLst/>
              <a:gdLst/>
              <a:ahLst/>
              <a:cxnLst/>
              <a:rect l="l" t="t" r="r" b="b"/>
              <a:pathLst>
                <a:path w="3278" h="1301" extrusionOk="0">
                  <a:moveTo>
                    <a:pt x="2226" y="0"/>
                  </a:moveTo>
                  <a:cubicBezTo>
                    <a:pt x="1907" y="0"/>
                    <a:pt x="1592" y="126"/>
                    <a:pt x="1355" y="378"/>
                  </a:cubicBezTo>
                  <a:cubicBezTo>
                    <a:pt x="1277" y="457"/>
                    <a:pt x="1166" y="497"/>
                    <a:pt x="1056" y="497"/>
                  </a:cubicBezTo>
                  <a:cubicBezTo>
                    <a:pt x="946" y="497"/>
                    <a:pt x="835" y="457"/>
                    <a:pt x="757" y="378"/>
                  </a:cubicBezTo>
                  <a:cubicBezTo>
                    <a:pt x="678" y="300"/>
                    <a:pt x="568" y="260"/>
                    <a:pt x="457" y="260"/>
                  </a:cubicBezTo>
                  <a:cubicBezTo>
                    <a:pt x="347" y="260"/>
                    <a:pt x="237" y="300"/>
                    <a:pt x="158" y="378"/>
                  </a:cubicBezTo>
                  <a:cubicBezTo>
                    <a:pt x="1" y="536"/>
                    <a:pt x="1" y="788"/>
                    <a:pt x="158" y="946"/>
                  </a:cubicBezTo>
                  <a:cubicBezTo>
                    <a:pt x="394" y="1182"/>
                    <a:pt x="709" y="1300"/>
                    <a:pt x="1028" y="1300"/>
                  </a:cubicBezTo>
                  <a:cubicBezTo>
                    <a:pt x="1347" y="1300"/>
                    <a:pt x="1670" y="1182"/>
                    <a:pt x="1922" y="946"/>
                  </a:cubicBezTo>
                  <a:cubicBezTo>
                    <a:pt x="2001" y="867"/>
                    <a:pt x="2111" y="827"/>
                    <a:pt x="2222" y="827"/>
                  </a:cubicBezTo>
                  <a:cubicBezTo>
                    <a:pt x="2332" y="827"/>
                    <a:pt x="2442" y="867"/>
                    <a:pt x="2521" y="946"/>
                  </a:cubicBezTo>
                  <a:cubicBezTo>
                    <a:pt x="2600" y="1024"/>
                    <a:pt x="2710" y="1064"/>
                    <a:pt x="2820" y="1064"/>
                  </a:cubicBezTo>
                  <a:cubicBezTo>
                    <a:pt x="2931" y="1064"/>
                    <a:pt x="3041" y="1024"/>
                    <a:pt x="3120" y="946"/>
                  </a:cubicBezTo>
                  <a:cubicBezTo>
                    <a:pt x="3277" y="788"/>
                    <a:pt x="3277" y="536"/>
                    <a:pt x="3120" y="378"/>
                  </a:cubicBezTo>
                  <a:cubicBezTo>
                    <a:pt x="2868" y="126"/>
                    <a:pt x="2545" y="0"/>
                    <a:pt x="2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6" name="Google Shape;12446;p73"/>
            <p:cNvSpPr/>
            <p:nvPr/>
          </p:nvSpPr>
          <p:spPr>
            <a:xfrm>
              <a:off x="-8558075" y="2267375"/>
              <a:ext cx="38625" cy="79950"/>
            </a:xfrm>
            <a:custGeom>
              <a:avLst/>
              <a:gdLst/>
              <a:ahLst/>
              <a:cxnLst/>
              <a:rect l="l" t="t" r="r" b="b"/>
              <a:pathLst>
                <a:path w="1545" h="3198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cubicBezTo>
                    <a:pt x="316" y="276"/>
                    <a:pt x="316" y="559"/>
                    <a:pt x="473" y="717"/>
                  </a:cubicBezTo>
                  <a:cubicBezTo>
                    <a:pt x="631" y="874"/>
                    <a:pt x="631" y="1158"/>
                    <a:pt x="473" y="1315"/>
                  </a:cubicBezTo>
                  <a:cubicBezTo>
                    <a:pt x="1" y="1788"/>
                    <a:pt x="1" y="2576"/>
                    <a:pt x="473" y="3080"/>
                  </a:cubicBezTo>
                  <a:cubicBezTo>
                    <a:pt x="552" y="3158"/>
                    <a:pt x="662" y="3198"/>
                    <a:pt x="772" y="3198"/>
                  </a:cubicBezTo>
                  <a:cubicBezTo>
                    <a:pt x="883" y="3198"/>
                    <a:pt x="993" y="3158"/>
                    <a:pt x="1072" y="3080"/>
                  </a:cubicBezTo>
                  <a:cubicBezTo>
                    <a:pt x="1229" y="2922"/>
                    <a:pt x="1229" y="2639"/>
                    <a:pt x="1072" y="2481"/>
                  </a:cubicBezTo>
                  <a:cubicBezTo>
                    <a:pt x="914" y="2324"/>
                    <a:pt x="914" y="2040"/>
                    <a:pt x="1072" y="1882"/>
                  </a:cubicBezTo>
                  <a:cubicBezTo>
                    <a:pt x="1544" y="1378"/>
                    <a:pt x="1544" y="591"/>
                    <a:pt x="1072" y="118"/>
                  </a:cubicBezTo>
                  <a:cubicBezTo>
                    <a:pt x="993" y="39"/>
                    <a:pt x="883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47" name="Google Shape;12447;p73"/>
          <p:cNvSpPr/>
          <p:nvPr/>
        </p:nvSpPr>
        <p:spPr>
          <a:xfrm>
            <a:off x="2501321" y="1670046"/>
            <a:ext cx="300509" cy="34080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8" name="Google Shape;12448;p73"/>
          <p:cNvGrpSpPr/>
          <p:nvPr/>
        </p:nvGrpSpPr>
        <p:grpSpPr>
          <a:xfrm>
            <a:off x="2479634" y="2077406"/>
            <a:ext cx="343849" cy="341724"/>
            <a:chOff x="-13095575" y="2073400"/>
            <a:chExt cx="356025" cy="353825"/>
          </a:xfrm>
        </p:grpSpPr>
        <p:sp>
          <p:nvSpPr>
            <p:cNvPr id="12449" name="Google Shape;12449;p73"/>
            <p:cNvSpPr/>
            <p:nvPr/>
          </p:nvSpPr>
          <p:spPr>
            <a:xfrm>
              <a:off x="-13095575" y="2073400"/>
              <a:ext cx="356025" cy="353825"/>
            </a:xfrm>
            <a:custGeom>
              <a:avLst/>
              <a:gdLst/>
              <a:ahLst/>
              <a:cxnLst/>
              <a:rect l="l" t="t" r="r" b="b"/>
              <a:pathLst>
                <a:path w="14241" h="14153" extrusionOk="0">
                  <a:moveTo>
                    <a:pt x="12886" y="820"/>
                  </a:moveTo>
                  <a:cubicBezTo>
                    <a:pt x="13107" y="820"/>
                    <a:pt x="13327" y="1041"/>
                    <a:pt x="13327" y="1261"/>
                  </a:cubicBezTo>
                  <a:lnTo>
                    <a:pt x="13327" y="9578"/>
                  </a:lnTo>
                  <a:cubicBezTo>
                    <a:pt x="13327" y="9799"/>
                    <a:pt x="13107" y="9988"/>
                    <a:pt x="12886" y="9988"/>
                  </a:cubicBezTo>
                  <a:lnTo>
                    <a:pt x="1261" y="9988"/>
                  </a:lnTo>
                  <a:cubicBezTo>
                    <a:pt x="1040" y="9988"/>
                    <a:pt x="851" y="9799"/>
                    <a:pt x="851" y="9578"/>
                  </a:cubicBezTo>
                  <a:lnTo>
                    <a:pt x="851" y="1261"/>
                  </a:lnTo>
                  <a:cubicBezTo>
                    <a:pt x="851" y="1041"/>
                    <a:pt x="1040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1" y="568"/>
                    <a:pt x="1" y="1261"/>
                  </a:cubicBezTo>
                  <a:lnTo>
                    <a:pt x="1" y="9578"/>
                  </a:lnTo>
                  <a:cubicBezTo>
                    <a:pt x="1" y="10240"/>
                    <a:pt x="568" y="10839"/>
                    <a:pt x="1261" y="10839"/>
                  </a:cubicBezTo>
                  <a:lnTo>
                    <a:pt x="6270" y="10839"/>
                  </a:lnTo>
                  <a:lnTo>
                    <a:pt x="4285" y="13485"/>
                  </a:lnTo>
                  <a:cubicBezTo>
                    <a:pt x="4191" y="13674"/>
                    <a:pt x="4191" y="13895"/>
                    <a:pt x="4380" y="14052"/>
                  </a:cubicBezTo>
                  <a:cubicBezTo>
                    <a:pt x="4465" y="14109"/>
                    <a:pt x="4562" y="14140"/>
                    <a:pt x="4659" y="14140"/>
                  </a:cubicBezTo>
                  <a:cubicBezTo>
                    <a:pt x="4776" y="14140"/>
                    <a:pt x="4892" y="14093"/>
                    <a:pt x="4978" y="13989"/>
                  </a:cubicBezTo>
                  <a:lnTo>
                    <a:pt x="6711" y="11658"/>
                  </a:lnTo>
                  <a:lnTo>
                    <a:pt x="6711" y="12918"/>
                  </a:lnTo>
                  <a:cubicBezTo>
                    <a:pt x="6711" y="13138"/>
                    <a:pt x="6900" y="13359"/>
                    <a:pt x="7089" y="13359"/>
                  </a:cubicBezTo>
                  <a:cubicBezTo>
                    <a:pt x="7310" y="13359"/>
                    <a:pt x="7530" y="13138"/>
                    <a:pt x="7530" y="12918"/>
                  </a:cubicBezTo>
                  <a:lnTo>
                    <a:pt x="7530" y="11658"/>
                  </a:lnTo>
                  <a:lnTo>
                    <a:pt x="9263" y="13989"/>
                  </a:lnTo>
                  <a:cubicBezTo>
                    <a:pt x="9335" y="14096"/>
                    <a:pt x="9457" y="14153"/>
                    <a:pt x="9584" y="14153"/>
                  </a:cubicBezTo>
                  <a:cubicBezTo>
                    <a:pt x="9681" y="14153"/>
                    <a:pt x="9780" y="14120"/>
                    <a:pt x="9862" y="14052"/>
                  </a:cubicBezTo>
                  <a:cubicBezTo>
                    <a:pt x="10051" y="13926"/>
                    <a:pt x="10082" y="13674"/>
                    <a:pt x="9925" y="13485"/>
                  </a:cubicBezTo>
                  <a:lnTo>
                    <a:pt x="7971" y="10839"/>
                  </a:lnTo>
                  <a:lnTo>
                    <a:pt x="12981" y="10839"/>
                  </a:lnTo>
                  <a:cubicBezTo>
                    <a:pt x="13642" y="10839"/>
                    <a:pt x="14241" y="10272"/>
                    <a:pt x="14241" y="9578"/>
                  </a:cubicBezTo>
                  <a:lnTo>
                    <a:pt x="14241" y="1261"/>
                  </a:lnTo>
                  <a:cubicBezTo>
                    <a:pt x="14146" y="600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0" name="Google Shape;12450;p73"/>
            <p:cNvSpPr/>
            <p:nvPr/>
          </p:nvSpPr>
          <p:spPr>
            <a:xfrm>
              <a:off x="-13055400" y="2115150"/>
              <a:ext cx="271750" cy="187475"/>
            </a:xfrm>
            <a:custGeom>
              <a:avLst/>
              <a:gdLst/>
              <a:ahLst/>
              <a:cxnLst/>
              <a:rect l="l" t="t" r="r" b="b"/>
              <a:pathLst>
                <a:path w="10870" h="7499" extrusionOk="0">
                  <a:moveTo>
                    <a:pt x="3781" y="820"/>
                  </a:moveTo>
                  <a:cubicBezTo>
                    <a:pt x="4474" y="820"/>
                    <a:pt x="5041" y="1355"/>
                    <a:pt x="5041" y="2017"/>
                  </a:cubicBezTo>
                  <a:lnTo>
                    <a:pt x="5041" y="6648"/>
                  </a:lnTo>
                  <a:lnTo>
                    <a:pt x="882" y="6648"/>
                  </a:lnTo>
                  <a:lnTo>
                    <a:pt x="882" y="820"/>
                  </a:lnTo>
                  <a:close/>
                  <a:moveTo>
                    <a:pt x="10050" y="851"/>
                  </a:moveTo>
                  <a:lnTo>
                    <a:pt x="10050" y="6680"/>
                  </a:lnTo>
                  <a:lnTo>
                    <a:pt x="5892" y="6680"/>
                  </a:lnTo>
                  <a:lnTo>
                    <a:pt x="5892" y="2080"/>
                  </a:lnTo>
                  <a:cubicBezTo>
                    <a:pt x="5892" y="1418"/>
                    <a:pt x="6427" y="851"/>
                    <a:pt x="7152" y="851"/>
                  </a:cubicBezTo>
                  <a:close/>
                  <a:moveTo>
                    <a:pt x="441" y="1"/>
                  </a:moveTo>
                  <a:cubicBezTo>
                    <a:pt x="221" y="1"/>
                    <a:pt x="0" y="190"/>
                    <a:pt x="0" y="410"/>
                  </a:cubicBezTo>
                  <a:lnTo>
                    <a:pt x="0" y="7089"/>
                  </a:lnTo>
                  <a:cubicBezTo>
                    <a:pt x="0" y="7310"/>
                    <a:pt x="221" y="7499"/>
                    <a:pt x="441" y="7499"/>
                  </a:cubicBezTo>
                  <a:lnTo>
                    <a:pt x="10397" y="7499"/>
                  </a:lnTo>
                  <a:cubicBezTo>
                    <a:pt x="10649" y="7499"/>
                    <a:pt x="10838" y="7310"/>
                    <a:pt x="10838" y="7089"/>
                  </a:cubicBezTo>
                  <a:lnTo>
                    <a:pt x="10838" y="410"/>
                  </a:lnTo>
                  <a:cubicBezTo>
                    <a:pt x="10869" y="190"/>
                    <a:pt x="10680" y="1"/>
                    <a:pt x="10460" y="1"/>
                  </a:cubicBezTo>
                  <a:lnTo>
                    <a:pt x="7089" y="1"/>
                  </a:lnTo>
                  <a:cubicBezTo>
                    <a:pt x="6427" y="1"/>
                    <a:pt x="5829" y="316"/>
                    <a:pt x="5451" y="820"/>
                  </a:cubicBezTo>
                  <a:cubicBezTo>
                    <a:pt x="5041" y="284"/>
                    <a:pt x="4474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1" name="Google Shape;12451;p73"/>
            <p:cNvSpPr/>
            <p:nvPr/>
          </p:nvSpPr>
          <p:spPr>
            <a:xfrm>
              <a:off x="-12887650" y="2156100"/>
              <a:ext cx="63050" cy="22100"/>
            </a:xfrm>
            <a:custGeom>
              <a:avLst/>
              <a:gdLst/>
              <a:ahLst/>
              <a:cxnLst/>
              <a:rect l="l" t="t" r="r" b="b"/>
              <a:pathLst>
                <a:path w="2522" h="884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83"/>
                    <a:pt x="442" y="883"/>
                  </a:cubicBezTo>
                  <a:lnTo>
                    <a:pt x="2112" y="883"/>
                  </a:lnTo>
                  <a:cubicBezTo>
                    <a:pt x="2364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2" name="Google Shape;12452;p73"/>
            <p:cNvSpPr/>
            <p:nvPr/>
          </p:nvSpPr>
          <p:spPr>
            <a:xfrm>
              <a:off x="-1288842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111" y="851"/>
                  </a:lnTo>
                  <a:cubicBezTo>
                    <a:pt x="2363" y="851"/>
                    <a:pt x="2521" y="662"/>
                    <a:pt x="2521" y="410"/>
                  </a:cubicBezTo>
                  <a:cubicBezTo>
                    <a:pt x="2521" y="189"/>
                    <a:pt x="236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3" name="Google Shape;12453;p73"/>
            <p:cNvSpPr/>
            <p:nvPr/>
          </p:nvSpPr>
          <p:spPr>
            <a:xfrm>
              <a:off x="-1288842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2"/>
                  </a:cubicBezTo>
                  <a:cubicBezTo>
                    <a:pt x="0" y="694"/>
                    <a:pt x="189" y="883"/>
                    <a:pt x="410" y="883"/>
                  </a:cubicBezTo>
                  <a:lnTo>
                    <a:pt x="2111" y="883"/>
                  </a:lnTo>
                  <a:cubicBezTo>
                    <a:pt x="2363" y="883"/>
                    <a:pt x="2521" y="694"/>
                    <a:pt x="2521" y="442"/>
                  </a:cubicBezTo>
                  <a:cubicBezTo>
                    <a:pt x="2521" y="221"/>
                    <a:pt x="236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4" name="Google Shape;12454;p73"/>
            <p:cNvSpPr/>
            <p:nvPr/>
          </p:nvSpPr>
          <p:spPr>
            <a:xfrm>
              <a:off x="-13012875" y="2156100"/>
              <a:ext cx="63025" cy="22100"/>
            </a:xfrm>
            <a:custGeom>
              <a:avLst/>
              <a:gdLst/>
              <a:ahLst/>
              <a:cxnLst/>
              <a:rect l="l" t="t" r="r" b="b"/>
              <a:pathLst>
                <a:path w="2521" h="884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63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5" name="Google Shape;12455;p73"/>
            <p:cNvSpPr/>
            <p:nvPr/>
          </p:nvSpPr>
          <p:spPr>
            <a:xfrm>
              <a:off x="-1301287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410" y="851"/>
                  </a:cubicBezTo>
                  <a:lnTo>
                    <a:pt x="2080" y="851"/>
                  </a:lnTo>
                  <a:cubicBezTo>
                    <a:pt x="2332" y="851"/>
                    <a:pt x="2521" y="662"/>
                    <a:pt x="2521" y="410"/>
                  </a:cubicBezTo>
                  <a:cubicBezTo>
                    <a:pt x="2521" y="189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6" name="Google Shape;12456;p73"/>
            <p:cNvSpPr/>
            <p:nvPr/>
          </p:nvSpPr>
          <p:spPr>
            <a:xfrm>
              <a:off x="-1301287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2"/>
                  </a:cubicBezTo>
                  <a:cubicBezTo>
                    <a:pt x="1" y="694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94"/>
                    <a:pt x="2521" y="442"/>
                  </a:cubicBezTo>
                  <a:cubicBezTo>
                    <a:pt x="2521" y="221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57" name="Google Shape;12457;p73"/>
          <p:cNvSpPr/>
          <p:nvPr/>
        </p:nvSpPr>
        <p:spPr>
          <a:xfrm>
            <a:off x="2908227" y="2508048"/>
            <a:ext cx="341579" cy="340807"/>
          </a:xfrm>
          <a:custGeom>
            <a:avLst/>
            <a:gdLst/>
            <a:ahLst/>
            <a:cxnLst/>
            <a:rect l="l" t="t" r="r" b="b"/>
            <a:pathLst>
              <a:path w="14147" h="14115" extrusionOk="0">
                <a:moveTo>
                  <a:pt x="7058" y="851"/>
                </a:moveTo>
                <a:cubicBezTo>
                  <a:pt x="9294" y="851"/>
                  <a:pt x="10649" y="1386"/>
                  <a:pt x="10744" y="1670"/>
                </a:cubicBezTo>
                <a:cubicBezTo>
                  <a:pt x="10649" y="1922"/>
                  <a:pt x="9294" y="2489"/>
                  <a:pt x="7058" y="2489"/>
                </a:cubicBezTo>
                <a:cubicBezTo>
                  <a:pt x="4821" y="2489"/>
                  <a:pt x="3466" y="1922"/>
                  <a:pt x="3340" y="1670"/>
                </a:cubicBezTo>
                <a:cubicBezTo>
                  <a:pt x="3466" y="1386"/>
                  <a:pt x="4821" y="851"/>
                  <a:pt x="7058" y="851"/>
                </a:cubicBezTo>
                <a:close/>
                <a:moveTo>
                  <a:pt x="10681" y="2741"/>
                </a:moveTo>
                <a:lnTo>
                  <a:pt x="10114" y="8727"/>
                </a:lnTo>
                <a:cubicBezTo>
                  <a:pt x="9515" y="9042"/>
                  <a:pt x="8381" y="9200"/>
                  <a:pt x="7058" y="9200"/>
                </a:cubicBezTo>
                <a:cubicBezTo>
                  <a:pt x="5703" y="9200"/>
                  <a:pt x="4663" y="9010"/>
                  <a:pt x="4002" y="8727"/>
                </a:cubicBezTo>
                <a:lnTo>
                  <a:pt x="3435" y="2741"/>
                </a:lnTo>
                <a:lnTo>
                  <a:pt x="3435" y="2741"/>
                </a:lnTo>
                <a:cubicBezTo>
                  <a:pt x="4411" y="3214"/>
                  <a:pt x="5955" y="3308"/>
                  <a:pt x="7058" y="3308"/>
                </a:cubicBezTo>
                <a:cubicBezTo>
                  <a:pt x="8160" y="3308"/>
                  <a:pt x="9704" y="3151"/>
                  <a:pt x="10681" y="2741"/>
                </a:cubicBezTo>
                <a:close/>
                <a:moveTo>
                  <a:pt x="10051" y="9609"/>
                </a:moveTo>
                <a:lnTo>
                  <a:pt x="9956" y="10334"/>
                </a:lnTo>
                <a:cubicBezTo>
                  <a:pt x="9893" y="10397"/>
                  <a:pt x="9641" y="10523"/>
                  <a:pt x="9105" y="10649"/>
                </a:cubicBezTo>
                <a:cubicBezTo>
                  <a:pt x="8538" y="10775"/>
                  <a:pt x="7814" y="10838"/>
                  <a:pt x="7089" y="10838"/>
                </a:cubicBezTo>
                <a:cubicBezTo>
                  <a:pt x="6333" y="10838"/>
                  <a:pt x="5640" y="10775"/>
                  <a:pt x="5073" y="10649"/>
                </a:cubicBezTo>
                <a:cubicBezTo>
                  <a:pt x="4537" y="10523"/>
                  <a:pt x="4285" y="10397"/>
                  <a:pt x="4222" y="10334"/>
                </a:cubicBezTo>
                <a:lnTo>
                  <a:pt x="4128" y="9609"/>
                </a:lnTo>
                <a:lnTo>
                  <a:pt x="4128" y="9609"/>
                </a:lnTo>
                <a:cubicBezTo>
                  <a:pt x="5041" y="9924"/>
                  <a:pt x="6239" y="9987"/>
                  <a:pt x="7089" y="9987"/>
                </a:cubicBezTo>
                <a:cubicBezTo>
                  <a:pt x="7971" y="9987"/>
                  <a:pt x="9137" y="9893"/>
                  <a:pt x="10051" y="9609"/>
                </a:cubicBezTo>
                <a:close/>
                <a:moveTo>
                  <a:pt x="10964" y="9609"/>
                </a:moveTo>
                <a:cubicBezTo>
                  <a:pt x="12666" y="10082"/>
                  <a:pt x="13390" y="10712"/>
                  <a:pt x="13390" y="11247"/>
                </a:cubicBezTo>
                <a:cubicBezTo>
                  <a:pt x="13327" y="11720"/>
                  <a:pt x="12697" y="12224"/>
                  <a:pt x="11626" y="12602"/>
                </a:cubicBezTo>
                <a:cubicBezTo>
                  <a:pt x="10397" y="13043"/>
                  <a:pt x="8790" y="13327"/>
                  <a:pt x="7089" y="13327"/>
                </a:cubicBezTo>
                <a:cubicBezTo>
                  <a:pt x="5388" y="13327"/>
                  <a:pt x="3750" y="13075"/>
                  <a:pt x="2552" y="12602"/>
                </a:cubicBezTo>
                <a:cubicBezTo>
                  <a:pt x="1513" y="12224"/>
                  <a:pt x="883" y="11720"/>
                  <a:pt x="883" y="11247"/>
                </a:cubicBezTo>
                <a:cubicBezTo>
                  <a:pt x="883" y="10775"/>
                  <a:pt x="1639" y="10082"/>
                  <a:pt x="3309" y="9609"/>
                </a:cubicBezTo>
                <a:lnTo>
                  <a:pt x="3403" y="10397"/>
                </a:lnTo>
                <a:cubicBezTo>
                  <a:pt x="3435" y="11027"/>
                  <a:pt x="4380" y="11279"/>
                  <a:pt x="4695" y="11342"/>
                </a:cubicBezTo>
                <a:cubicBezTo>
                  <a:pt x="5356" y="11499"/>
                  <a:pt x="6239" y="11594"/>
                  <a:pt x="7152" y="11594"/>
                </a:cubicBezTo>
                <a:cubicBezTo>
                  <a:pt x="8034" y="11594"/>
                  <a:pt x="8916" y="11499"/>
                  <a:pt x="9578" y="11342"/>
                </a:cubicBezTo>
                <a:cubicBezTo>
                  <a:pt x="9893" y="11279"/>
                  <a:pt x="10838" y="11027"/>
                  <a:pt x="10870" y="10397"/>
                </a:cubicBezTo>
                <a:lnTo>
                  <a:pt x="10964" y="9609"/>
                </a:lnTo>
                <a:close/>
                <a:moveTo>
                  <a:pt x="7058" y="0"/>
                </a:moveTo>
                <a:cubicBezTo>
                  <a:pt x="5671" y="0"/>
                  <a:pt x="2521" y="284"/>
                  <a:pt x="2521" y="1670"/>
                </a:cubicBezTo>
                <a:cubicBezTo>
                  <a:pt x="2521" y="1733"/>
                  <a:pt x="2489" y="1197"/>
                  <a:pt x="3214" y="8790"/>
                </a:cubicBezTo>
                <a:cubicBezTo>
                  <a:pt x="1198" y="9294"/>
                  <a:pt x="1" y="10208"/>
                  <a:pt x="1" y="11247"/>
                </a:cubicBezTo>
                <a:cubicBezTo>
                  <a:pt x="1" y="12098"/>
                  <a:pt x="788" y="12854"/>
                  <a:pt x="2206" y="13358"/>
                </a:cubicBezTo>
                <a:cubicBezTo>
                  <a:pt x="3498" y="13831"/>
                  <a:pt x="5262" y="14114"/>
                  <a:pt x="7058" y="14114"/>
                </a:cubicBezTo>
                <a:cubicBezTo>
                  <a:pt x="8853" y="14114"/>
                  <a:pt x="10586" y="13831"/>
                  <a:pt x="11909" y="13358"/>
                </a:cubicBezTo>
                <a:cubicBezTo>
                  <a:pt x="13327" y="12823"/>
                  <a:pt x="14115" y="12066"/>
                  <a:pt x="14115" y="11247"/>
                </a:cubicBezTo>
                <a:cubicBezTo>
                  <a:pt x="14146" y="10208"/>
                  <a:pt x="12949" y="9357"/>
                  <a:pt x="10964" y="8790"/>
                </a:cubicBezTo>
                <a:cubicBezTo>
                  <a:pt x="11657" y="1197"/>
                  <a:pt x="11626" y="1733"/>
                  <a:pt x="11626" y="1670"/>
                </a:cubicBezTo>
                <a:cubicBezTo>
                  <a:pt x="11626" y="1481"/>
                  <a:pt x="11531" y="1166"/>
                  <a:pt x="11122" y="851"/>
                </a:cubicBezTo>
                <a:cubicBezTo>
                  <a:pt x="10177" y="158"/>
                  <a:pt x="8192" y="0"/>
                  <a:pt x="705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58" name="Google Shape;12458;p73"/>
          <p:cNvGrpSpPr/>
          <p:nvPr/>
        </p:nvGrpSpPr>
        <p:grpSpPr>
          <a:xfrm>
            <a:off x="4189710" y="1669235"/>
            <a:ext cx="343100" cy="342424"/>
            <a:chOff x="-11332875" y="1660700"/>
            <a:chExt cx="355250" cy="354550"/>
          </a:xfrm>
        </p:grpSpPr>
        <p:sp>
          <p:nvSpPr>
            <p:cNvPr id="12459" name="Google Shape;12459;p73"/>
            <p:cNvSpPr/>
            <p:nvPr/>
          </p:nvSpPr>
          <p:spPr>
            <a:xfrm>
              <a:off x="-11332875" y="1660700"/>
              <a:ext cx="355250" cy="354550"/>
            </a:xfrm>
            <a:custGeom>
              <a:avLst/>
              <a:gdLst/>
              <a:ahLst/>
              <a:cxnLst/>
              <a:rect l="l" t="t" r="r" b="b"/>
              <a:pathLst>
                <a:path w="14210" h="14182" extrusionOk="0">
                  <a:moveTo>
                    <a:pt x="7089" y="914"/>
                  </a:moveTo>
                  <a:cubicBezTo>
                    <a:pt x="7278" y="914"/>
                    <a:pt x="7436" y="1072"/>
                    <a:pt x="7467" y="1229"/>
                  </a:cubicBezTo>
                  <a:cubicBezTo>
                    <a:pt x="7538" y="1417"/>
                    <a:pt x="7713" y="1517"/>
                    <a:pt x="7889" y="1517"/>
                  </a:cubicBezTo>
                  <a:cubicBezTo>
                    <a:pt x="7949" y="1517"/>
                    <a:pt x="8010" y="1505"/>
                    <a:pt x="8066" y="1481"/>
                  </a:cubicBezTo>
                  <a:cubicBezTo>
                    <a:pt x="8124" y="1437"/>
                    <a:pt x="8203" y="1414"/>
                    <a:pt x="8284" y="1414"/>
                  </a:cubicBezTo>
                  <a:cubicBezTo>
                    <a:pt x="8376" y="1414"/>
                    <a:pt x="8471" y="1445"/>
                    <a:pt x="8538" y="1513"/>
                  </a:cubicBezTo>
                  <a:cubicBezTo>
                    <a:pt x="8696" y="1670"/>
                    <a:pt x="8664" y="1859"/>
                    <a:pt x="8570" y="1985"/>
                  </a:cubicBezTo>
                  <a:cubicBezTo>
                    <a:pt x="8444" y="2206"/>
                    <a:pt x="8570" y="2489"/>
                    <a:pt x="8822" y="2584"/>
                  </a:cubicBezTo>
                  <a:cubicBezTo>
                    <a:pt x="8980" y="2615"/>
                    <a:pt x="9137" y="2773"/>
                    <a:pt x="9137" y="2962"/>
                  </a:cubicBezTo>
                  <a:cubicBezTo>
                    <a:pt x="9137" y="3151"/>
                    <a:pt x="8980" y="3308"/>
                    <a:pt x="8822" y="3371"/>
                  </a:cubicBezTo>
                  <a:cubicBezTo>
                    <a:pt x="8570" y="3434"/>
                    <a:pt x="8444" y="3718"/>
                    <a:pt x="8570" y="3939"/>
                  </a:cubicBezTo>
                  <a:cubicBezTo>
                    <a:pt x="8664" y="4065"/>
                    <a:pt x="8664" y="4317"/>
                    <a:pt x="8538" y="4411"/>
                  </a:cubicBezTo>
                  <a:cubicBezTo>
                    <a:pt x="8454" y="4496"/>
                    <a:pt x="8360" y="4526"/>
                    <a:pt x="8272" y="4526"/>
                  </a:cubicBezTo>
                  <a:cubicBezTo>
                    <a:pt x="8196" y="4526"/>
                    <a:pt x="8124" y="4503"/>
                    <a:pt x="8066" y="4474"/>
                  </a:cubicBezTo>
                  <a:cubicBezTo>
                    <a:pt x="8006" y="4440"/>
                    <a:pt x="7941" y="4424"/>
                    <a:pt x="7876" y="4424"/>
                  </a:cubicBezTo>
                  <a:cubicBezTo>
                    <a:pt x="7704" y="4424"/>
                    <a:pt x="7536" y="4534"/>
                    <a:pt x="7467" y="4695"/>
                  </a:cubicBezTo>
                  <a:cubicBezTo>
                    <a:pt x="7436" y="4852"/>
                    <a:pt x="7278" y="5010"/>
                    <a:pt x="7089" y="5010"/>
                  </a:cubicBezTo>
                  <a:cubicBezTo>
                    <a:pt x="6869" y="5010"/>
                    <a:pt x="6711" y="4852"/>
                    <a:pt x="6680" y="4695"/>
                  </a:cubicBezTo>
                  <a:cubicBezTo>
                    <a:pt x="6634" y="4534"/>
                    <a:pt x="6472" y="4424"/>
                    <a:pt x="6290" y="4424"/>
                  </a:cubicBezTo>
                  <a:cubicBezTo>
                    <a:pt x="6221" y="4424"/>
                    <a:pt x="6150" y="4440"/>
                    <a:pt x="6081" y="4474"/>
                  </a:cubicBezTo>
                  <a:cubicBezTo>
                    <a:pt x="6042" y="4500"/>
                    <a:pt x="5976" y="4516"/>
                    <a:pt x="5903" y="4516"/>
                  </a:cubicBezTo>
                  <a:cubicBezTo>
                    <a:pt x="5799" y="4516"/>
                    <a:pt x="5682" y="4485"/>
                    <a:pt x="5609" y="4411"/>
                  </a:cubicBezTo>
                  <a:cubicBezTo>
                    <a:pt x="5451" y="4254"/>
                    <a:pt x="5514" y="4065"/>
                    <a:pt x="5577" y="3939"/>
                  </a:cubicBezTo>
                  <a:cubicBezTo>
                    <a:pt x="5703" y="3718"/>
                    <a:pt x="5577" y="3434"/>
                    <a:pt x="5356" y="3371"/>
                  </a:cubicBezTo>
                  <a:cubicBezTo>
                    <a:pt x="5199" y="3308"/>
                    <a:pt x="5041" y="3151"/>
                    <a:pt x="5041" y="2962"/>
                  </a:cubicBezTo>
                  <a:cubicBezTo>
                    <a:pt x="5041" y="2773"/>
                    <a:pt x="5199" y="2615"/>
                    <a:pt x="5356" y="2584"/>
                  </a:cubicBezTo>
                  <a:cubicBezTo>
                    <a:pt x="5609" y="2489"/>
                    <a:pt x="5735" y="2206"/>
                    <a:pt x="5577" y="1985"/>
                  </a:cubicBezTo>
                  <a:cubicBezTo>
                    <a:pt x="5514" y="1859"/>
                    <a:pt x="5514" y="1639"/>
                    <a:pt x="5609" y="1513"/>
                  </a:cubicBezTo>
                  <a:cubicBezTo>
                    <a:pt x="5703" y="1434"/>
                    <a:pt x="5798" y="1402"/>
                    <a:pt x="5880" y="1402"/>
                  </a:cubicBezTo>
                  <a:cubicBezTo>
                    <a:pt x="5963" y="1402"/>
                    <a:pt x="6034" y="1434"/>
                    <a:pt x="6081" y="1481"/>
                  </a:cubicBezTo>
                  <a:cubicBezTo>
                    <a:pt x="6145" y="1505"/>
                    <a:pt x="6212" y="1517"/>
                    <a:pt x="6276" y="1517"/>
                  </a:cubicBezTo>
                  <a:cubicBezTo>
                    <a:pt x="6464" y="1517"/>
                    <a:pt x="6633" y="1417"/>
                    <a:pt x="6680" y="1229"/>
                  </a:cubicBezTo>
                  <a:cubicBezTo>
                    <a:pt x="6711" y="1072"/>
                    <a:pt x="6869" y="914"/>
                    <a:pt x="7089" y="914"/>
                  </a:cubicBezTo>
                  <a:close/>
                  <a:moveTo>
                    <a:pt x="11374" y="1702"/>
                  </a:moveTo>
                  <a:cubicBezTo>
                    <a:pt x="11563" y="1702"/>
                    <a:pt x="11720" y="1859"/>
                    <a:pt x="11783" y="2017"/>
                  </a:cubicBezTo>
                  <a:cubicBezTo>
                    <a:pt x="11830" y="2204"/>
                    <a:pt x="12000" y="2305"/>
                    <a:pt x="12174" y="2305"/>
                  </a:cubicBezTo>
                  <a:cubicBezTo>
                    <a:pt x="12234" y="2305"/>
                    <a:pt x="12294" y="2293"/>
                    <a:pt x="12351" y="2269"/>
                  </a:cubicBezTo>
                  <a:cubicBezTo>
                    <a:pt x="12424" y="2225"/>
                    <a:pt x="12517" y="2201"/>
                    <a:pt x="12609" y="2201"/>
                  </a:cubicBezTo>
                  <a:cubicBezTo>
                    <a:pt x="12715" y="2201"/>
                    <a:pt x="12819" y="2233"/>
                    <a:pt x="12886" y="2300"/>
                  </a:cubicBezTo>
                  <a:cubicBezTo>
                    <a:pt x="13044" y="2458"/>
                    <a:pt x="12981" y="2647"/>
                    <a:pt x="12918" y="2773"/>
                  </a:cubicBezTo>
                  <a:cubicBezTo>
                    <a:pt x="12792" y="2993"/>
                    <a:pt x="12918" y="3277"/>
                    <a:pt x="13138" y="3371"/>
                  </a:cubicBezTo>
                  <a:cubicBezTo>
                    <a:pt x="13296" y="3403"/>
                    <a:pt x="13453" y="3560"/>
                    <a:pt x="13453" y="3750"/>
                  </a:cubicBezTo>
                  <a:cubicBezTo>
                    <a:pt x="13327" y="4002"/>
                    <a:pt x="13170" y="4159"/>
                    <a:pt x="13075" y="4191"/>
                  </a:cubicBezTo>
                  <a:cubicBezTo>
                    <a:pt x="12823" y="4254"/>
                    <a:pt x="12697" y="4537"/>
                    <a:pt x="12823" y="4789"/>
                  </a:cubicBezTo>
                  <a:cubicBezTo>
                    <a:pt x="12918" y="4884"/>
                    <a:pt x="12918" y="5136"/>
                    <a:pt x="12792" y="5262"/>
                  </a:cubicBezTo>
                  <a:cubicBezTo>
                    <a:pt x="12716" y="5318"/>
                    <a:pt x="12606" y="5364"/>
                    <a:pt x="12497" y="5364"/>
                  </a:cubicBezTo>
                  <a:cubicBezTo>
                    <a:pt x="12424" y="5364"/>
                    <a:pt x="12351" y="5344"/>
                    <a:pt x="12288" y="5293"/>
                  </a:cubicBezTo>
                  <a:cubicBezTo>
                    <a:pt x="12219" y="5259"/>
                    <a:pt x="12150" y="5243"/>
                    <a:pt x="12084" y="5243"/>
                  </a:cubicBezTo>
                  <a:cubicBezTo>
                    <a:pt x="11910" y="5243"/>
                    <a:pt x="11758" y="5354"/>
                    <a:pt x="11689" y="5514"/>
                  </a:cubicBezTo>
                  <a:cubicBezTo>
                    <a:pt x="11657" y="5671"/>
                    <a:pt x="11500" y="5829"/>
                    <a:pt x="11311" y="5829"/>
                  </a:cubicBezTo>
                  <a:cubicBezTo>
                    <a:pt x="11090" y="5829"/>
                    <a:pt x="10933" y="5671"/>
                    <a:pt x="10901" y="5514"/>
                  </a:cubicBezTo>
                  <a:cubicBezTo>
                    <a:pt x="10856" y="5354"/>
                    <a:pt x="10693" y="5243"/>
                    <a:pt x="10511" y="5243"/>
                  </a:cubicBezTo>
                  <a:cubicBezTo>
                    <a:pt x="10443" y="5243"/>
                    <a:pt x="10372" y="5259"/>
                    <a:pt x="10303" y="5293"/>
                  </a:cubicBezTo>
                  <a:cubicBezTo>
                    <a:pt x="10260" y="5322"/>
                    <a:pt x="10186" y="5337"/>
                    <a:pt x="10106" y="5337"/>
                  </a:cubicBezTo>
                  <a:cubicBezTo>
                    <a:pt x="10007" y="5337"/>
                    <a:pt x="9900" y="5314"/>
                    <a:pt x="9830" y="5262"/>
                  </a:cubicBezTo>
                  <a:cubicBezTo>
                    <a:pt x="9673" y="5104"/>
                    <a:pt x="9736" y="4884"/>
                    <a:pt x="9799" y="4789"/>
                  </a:cubicBezTo>
                  <a:cubicBezTo>
                    <a:pt x="9925" y="4569"/>
                    <a:pt x="9830" y="4317"/>
                    <a:pt x="9610" y="4191"/>
                  </a:cubicBezTo>
                  <a:lnTo>
                    <a:pt x="9610" y="3939"/>
                  </a:lnTo>
                  <a:cubicBezTo>
                    <a:pt x="9925" y="3718"/>
                    <a:pt x="10114" y="3371"/>
                    <a:pt x="10114" y="2962"/>
                  </a:cubicBezTo>
                  <a:cubicBezTo>
                    <a:pt x="10114" y="2741"/>
                    <a:pt x="10051" y="2489"/>
                    <a:pt x="9925" y="2300"/>
                  </a:cubicBezTo>
                  <a:cubicBezTo>
                    <a:pt x="10009" y="2233"/>
                    <a:pt x="10094" y="2201"/>
                    <a:pt x="10178" y="2201"/>
                  </a:cubicBezTo>
                  <a:cubicBezTo>
                    <a:pt x="10251" y="2201"/>
                    <a:pt x="10324" y="2225"/>
                    <a:pt x="10397" y="2269"/>
                  </a:cubicBezTo>
                  <a:cubicBezTo>
                    <a:pt x="10454" y="2293"/>
                    <a:pt x="10514" y="2305"/>
                    <a:pt x="10574" y="2305"/>
                  </a:cubicBezTo>
                  <a:cubicBezTo>
                    <a:pt x="10750" y="2305"/>
                    <a:pt x="10925" y="2204"/>
                    <a:pt x="10996" y="2017"/>
                  </a:cubicBezTo>
                  <a:cubicBezTo>
                    <a:pt x="11027" y="1859"/>
                    <a:pt x="11185" y="1702"/>
                    <a:pt x="11374" y="1702"/>
                  </a:cubicBezTo>
                  <a:close/>
                  <a:moveTo>
                    <a:pt x="2994" y="1796"/>
                  </a:moveTo>
                  <a:cubicBezTo>
                    <a:pt x="3183" y="1796"/>
                    <a:pt x="3340" y="1954"/>
                    <a:pt x="3372" y="2111"/>
                  </a:cubicBezTo>
                  <a:cubicBezTo>
                    <a:pt x="3440" y="2272"/>
                    <a:pt x="3592" y="2382"/>
                    <a:pt x="3767" y="2382"/>
                  </a:cubicBezTo>
                  <a:cubicBezTo>
                    <a:pt x="3832" y="2382"/>
                    <a:pt x="3901" y="2366"/>
                    <a:pt x="3970" y="2332"/>
                  </a:cubicBezTo>
                  <a:cubicBezTo>
                    <a:pt x="4027" y="2303"/>
                    <a:pt x="4096" y="2288"/>
                    <a:pt x="4170" y="2288"/>
                  </a:cubicBezTo>
                  <a:cubicBezTo>
                    <a:pt x="4260" y="2288"/>
                    <a:pt x="4356" y="2311"/>
                    <a:pt x="4443" y="2363"/>
                  </a:cubicBezTo>
                  <a:cubicBezTo>
                    <a:pt x="4317" y="2584"/>
                    <a:pt x="4254" y="2804"/>
                    <a:pt x="4254" y="3056"/>
                  </a:cubicBezTo>
                  <a:cubicBezTo>
                    <a:pt x="4254" y="3434"/>
                    <a:pt x="4443" y="3781"/>
                    <a:pt x="4758" y="4033"/>
                  </a:cubicBezTo>
                  <a:lnTo>
                    <a:pt x="4758" y="4254"/>
                  </a:lnTo>
                  <a:cubicBezTo>
                    <a:pt x="4506" y="4348"/>
                    <a:pt x="4443" y="4632"/>
                    <a:pt x="4569" y="4852"/>
                  </a:cubicBezTo>
                  <a:cubicBezTo>
                    <a:pt x="4632" y="4978"/>
                    <a:pt x="4632" y="5199"/>
                    <a:pt x="4506" y="5325"/>
                  </a:cubicBezTo>
                  <a:cubicBezTo>
                    <a:pt x="4427" y="5404"/>
                    <a:pt x="4340" y="5435"/>
                    <a:pt x="4258" y="5435"/>
                  </a:cubicBezTo>
                  <a:cubicBezTo>
                    <a:pt x="4175" y="5435"/>
                    <a:pt x="4096" y="5404"/>
                    <a:pt x="4033" y="5356"/>
                  </a:cubicBezTo>
                  <a:cubicBezTo>
                    <a:pt x="3977" y="5332"/>
                    <a:pt x="3916" y="5320"/>
                    <a:pt x="3857" y="5320"/>
                  </a:cubicBezTo>
                  <a:cubicBezTo>
                    <a:pt x="3682" y="5320"/>
                    <a:pt x="3513" y="5421"/>
                    <a:pt x="3466" y="5608"/>
                  </a:cubicBezTo>
                  <a:cubicBezTo>
                    <a:pt x="3435" y="5766"/>
                    <a:pt x="3246" y="5923"/>
                    <a:pt x="3057" y="5923"/>
                  </a:cubicBezTo>
                  <a:cubicBezTo>
                    <a:pt x="2868" y="5923"/>
                    <a:pt x="2710" y="5766"/>
                    <a:pt x="2679" y="5608"/>
                  </a:cubicBezTo>
                  <a:cubicBezTo>
                    <a:pt x="2562" y="5399"/>
                    <a:pt x="2378" y="5276"/>
                    <a:pt x="2188" y="5276"/>
                  </a:cubicBezTo>
                  <a:cubicBezTo>
                    <a:pt x="2120" y="5276"/>
                    <a:pt x="2052" y="5292"/>
                    <a:pt x="1985" y="5325"/>
                  </a:cubicBezTo>
                  <a:cubicBezTo>
                    <a:pt x="1912" y="5369"/>
                    <a:pt x="1826" y="5392"/>
                    <a:pt x="1741" y="5392"/>
                  </a:cubicBezTo>
                  <a:cubicBezTo>
                    <a:pt x="1644" y="5392"/>
                    <a:pt x="1549" y="5361"/>
                    <a:pt x="1481" y="5293"/>
                  </a:cubicBezTo>
                  <a:cubicBezTo>
                    <a:pt x="1324" y="5136"/>
                    <a:pt x="1355" y="4947"/>
                    <a:pt x="1450" y="4821"/>
                  </a:cubicBezTo>
                  <a:cubicBezTo>
                    <a:pt x="1576" y="4569"/>
                    <a:pt x="1450" y="4317"/>
                    <a:pt x="1229" y="4222"/>
                  </a:cubicBezTo>
                  <a:cubicBezTo>
                    <a:pt x="1072" y="4191"/>
                    <a:pt x="914" y="4033"/>
                    <a:pt x="914" y="3844"/>
                  </a:cubicBezTo>
                  <a:cubicBezTo>
                    <a:pt x="914" y="3624"/>
                    <a:pt x="1072" y="3466"/>
                    <a:pt x="1229" y="3434"/>
                  </a:cubicBezTo>
                  <a:cubicBezTo>
                    <a:pt x="1450" y="3371"/>
                    <a:pt x="1576" y="3088"/>
                    <a:pt x="1450" y="2836"/>
                  </a:cubicBezTo>
                  <a:cubicBezTo>
                    <a:pt x="1355" y="2741"/>
                    <a:pt x="1355" y="2489"/>
                    <a:pt x="1481" y="2363"/>
                  </a:cubicBezTo>
                  <a:cubicBezTo>
                    <a:pt x="1557" y="2307"/>
                    <a:pt x="1678" y="2261"/>
                    <a:pt x="1790" y="2261"/>
                  </a:cubicBezTo>
                  <a:cubicBezTo>
                    <a:pt x="1864" y="2261"/>
                    <a:pt x="1935" y="2281"/>
                    <a:pt x="1985" y="2332"/>
                  </a:cubicBezTo>
                  <a:cubicBezTo>
                    <a:pt x="2054" y="2366"/>
                    <a:pt x="2126" y="2382"/>
                    <a:pt x="2194" y="2382"/>
                  </a:cubicBezTo>
                  <a:cubicBezTo>
                    <a:pt x="2376" y="2382"/>
                    <a:pt x="2538" y="2272"/>
                    <a:pt x="2584" y="2111"/>
                  </a:cubicBezTo>
                  <a:cubicBezTo>
                    <a:pt x="2616" y="1954"/>
                    <a:pt x="2773" y="1796"/>
                    <a:pt x="2994" y="1796"/>
                  </a:cubicBezTo>
                  <a:close/>
                  <a:moveTo>
                    <a:pt x="8885" y="5199"/>
                  </a:moveTo>
                  <a:cubicBezTo>
                    <a:pt x="8917" y="5325"/>
                    <a:pt x="8980" y="5451"/>
                    <a:pt x="9011" y="5514"/>
                  </a:cubicBezTo>
                  <a:lnTo>
                    <a:pt x="7656" y="9200"/>
                  </a:lnTo>
                  <a:lnTo>
                    <a:pt x="5703" y="9200"/>
                  </a:lnTo>
                  <a:lnTo>
                    <a:pt x="3687" y="6427"/>
                  </a:lnTo>
                  <a:cubicBezTo>
                    <a:pt x="3813" y="6364"/>
                    <a:pt x="3939" y="6238"/>
                    <a:pt x="4002" y="6112"/>
                  </a:cubicBezTo>
                  <a:cubicBezTo>
                    <a:pt x="4091" y="6133"/>
                    <a:pt x="4179" y="6143"/>
                    <a:pt x="4264" y="6143"/>
                  </a:cubicBezTo>
                  <a:cubicBezTo>
                    <a:pt x="4571" y="6143"/>
                    <a:pt x="4851" y="6012"/>
                    <a:pt x="5073" y="5766"/>
                  </a:cubicBezTo>
                  <a:cubicBezTo>
                    <a:pt x="5199" y="5671"/>
                    <a:pt x="5293" y="5451"/>
                    <a:pt x="5356" y="5199"/>
                  </a:cubicBezTo>
                  <a:cubicBezTo>
                    <a:pt x="5525" y="5295"/>
                    <a:pt x="5730" y="5336"/>
                    <a:pt x="5944" y="5336"/>
                  </a:cubicBezTo>
                  <a:cubicBezTo>
                    <a:pt x="6010" y="5336"/>
                    <a:pt x="6077" y="5332"/>
                    <a:pt x="6144" y="5325"/>
                  </a:cubicBezTo>
                  <a:cubicBezTo>
                    <a:pt x="6365" y="5640"/>
                    <a:pt x="6711" y="5829"/>
                    <a:pt x="7121" y="5829"/>
                  </a:cubicBezTo>
                  <a:cubicBezTo>
                    <a:pt x="7499" y="5829"/>
                    <a:pt x="7877" y="5640"/>
                    <a:pt x="8097" y="5325"/>
                  </a:cubicBezTo>
                  <a:cubicBezTo>
                    <a:pt x="8164" y="5332"/>
                    <a:pt x="8231" y="5336"/>
                    <a:pt x="8297" y="5336"/>
                  </a:cubicBezTo>
                  <a:cubicBezTo>
                    <a:pt x="8511" y="5336"/>
                    <a:pt x="8717" y="5295"/>
                    <a:pt x="8885" y="5199"/>
                  </a:cubicBezTo>
                  <a:close/>
                  <a:moveTo>
                    <a:pt x="9673" y="6112"/>
                  </a:moveTo>
                  <a:cubicBezTo>
                    <a:pt x="9777" y="6164"/>
                    <a:pt x="9890" y="6188"/>
                    <a:pt x="10003" y="6188"/>
                  </a:cubicBezTo>
                  <a:cubicBezTo>
                    <a:pt x="10095" y="6188"/>
                    <a:pt x="10186" y="6172"/>
                    <a:pt x="10271" y="6144"/>
                  </a:cubicBezTo>
                  <a:cubicBezTo>
                    <a:pt x="10334" y="6270"/>
                    <a:pt x="10460" y="6396"/>
                    <a:pt x="10586" y="6459"/>
                  </a:cubicBezTo>
                  <a:lnTo>
                    <a:pt x="8570" y="9231"/>
                  </a:lnTo>
                  <a:lnTo>
                    <a:pt x="9673" y="6112"/>
                  </a:lnTo>
                  <a:close/>
                  <a:moveTo>
                    <a:pt x="8349" y="10050"/>
                  </a:moveTo>
                  <a:lnTo>
                    <a:pt x="8349" y="10870"/>
                  </a:lnTo>
                  <a:lnTo>
                    <a:pt x="5861" y="10870"/>
                  </a:lnTo>
                  <a:lnTo>
                    <a:pt x="5861" y="10050"/>
                  </a:lnTo>
                  <a:close/>
                  <a:moveTo>
                    <a:pt x="8538" y="11720"/>
                  </a:moveTo>
                  <a:lnTo>
                    <a:pt x="9295" y="12823"/>
                  </a:lnTo>
                  <a:cubicBezTo>
                    <a:pt x="9116" y="12781"/>
                    <a:pt x="8938" y="12760"/>
                    <a:pt x="8761" y="12760"/>
                  </a:cubicBezTo>
                  <a:cubicBezTo>
                    <a:pt x="8409" y="12760"/>
                    <a:pt x="8066" y="12844"/>
                    <a:pt x="7751" y="13012"/>
                  </a:cubicBezTo>
                  <a:cubicBezTo>
                    <a:pt x="7562" y="13106"/>
                    <a:pt x="7341" y="13154"/>
                    <a:pt x="7117" y="13154"/>
                  </a:cubicBezTo>
                  <a:cubicBezTo>
                    <a:pt x="6892" y="13154"/>
                    <a:pt x="6664" y="13106"/>
                    <a:pt x="6459" y="13012"/>
                  </a:cubicBezTo>
                  <a:cubicBezTo>
                    <a:pt x="6144" y="12854"/>
                    <a:pt x="5798" y="12760"/>
                    <a:pt x="5419" y="12760"/>
                  </a:cubicBezTo>
                  <a:cubicBezTo>
                    <a:pt x="5262" y="12760"/>
                    <a:pt x="5073" y="12760"/>
                    <a:pt x="4915" y="12823"/>
                  </a:cubicBezTo>
                  <a:lnTo>
                    <a:pt x="5672" y="11720"/>
                  </a:lnTo>
                  <a:close/>
                  <a:moveTo>
                    <a:pt x="7089" y="0"/>
                  </a:moveTo>
                  <a:cubicBezTo>
                    <a:pt x="6680" y="0"/>
                    <a:pt x="6333" y="189"/>
                    <a:pt x="6081" y="505"/>
                  </a:cubicBezTo>
                  <a:cubicBezTo>
                    <a:pt x="6018" y="494"/>
                    <a:pt x="5954" y="489"/>
                    <a:pt x="5890" y="489"/>
                  </a:cubicBezTo>
                  <a:cubicBezTo>
                    <a:pt x="5571" y="489"/>
                    <a:pt x="5251" y="620"/>
                    <a:pt x="5041" y="883"/>
                  </a:cubicBezTo>
                  <a:cubicBezTo>
                    <a:pt x="4884" y="1040"/>
                    <a:pt x="4758" y="1261"/>
                    <a:pt x="4726" y="1513"/>
                  </a:cubicBezTo>
                  <a:cubicBezTo>
                    <a:pt x="4534" y="1416"/>
                    <a:pt x="4341" y="1375"/>
                    <a:pt x="4135" y="1375"/>
                  </a:cubicBezTo>
                  <a:cubicBezTo>
                    <a:pt x="4071" y="1375"/>
                    <a:pt x="4006" y="1379"/>
                    <a:pt x="3939" y="1387"/>
                  </a:cubicBezTo>
                  <a:cubicBezTo>
                    <a:pt x="3687" y="1072"/>
                    <a:pt x="3340" y="883"/>
                    <a:pt x="2931" y="883"/>
                  </a:cubicBezTo>
                  <a:cubicBezTo>
                    <a:pt x="2553" y="883"/>
                    <a:pt x="2206" y="1072"/>
                    <a:pt x="1954" y="1387"/>
                  </a:cubicBezTo>
                  <a:cubicBezTo>
                    <a:pt x="1872" y="1366"/>
                    <a:pt x="1788" y="1356"/>
                    <a:pt x="1704" y="1356"/>
                  </a:cubicBezTo>
                  <a:cubicBezTo>
                    <a:pt x="1402" y="1356"/>
                    <a:pt x="1098" y="1487"/>
                    <a:pt x="851" y="1733"/>
                  </a:cubicBezTo>
                  <a:cubicBezTo>
                    <a:pt x="568" y="2017"/>
                    <a:pt x="473" y="2426"/>
                    <a:pt x="505" y="2804"/>
                  </a:cubicBezTo>
                  <a:cubicBezTo>
                    <a:pt x="190" y="3025"/>
                    <a:pt x="1" y="3403"/>
                    <a:pt x="1" y="3781"/>
                  </a:cubicBezTo>
                  <a:cubicBezTo>
                    <a:pt x="1" y="4191"/>
                    <a:pt x="190" y="4537"/>
                    <a:pt x="505" y="4789"/>
                  </a:cubicBezTo>
                  <a:cubicBezTo>
                    <a:pt x="410" y="5167"/>
                    <a:pt x="536" y="5577"/>
                    <a:pt x="851" y="5829"/>
                  </a:cubicBezTo>
                  <a:cubicBezTo>
                    <a:pt x="1106" y="6084"/>
                    <a:pt x="1489" y="6212"/>
                    <a:pt x="1839" y="6212"/>
                  </a:cubicBezTo>
                  <a:cubicBezTo>
                    <a:pt x="1878" y="6212"/>
                    <a:pt x="1916" y="6210"/>
                    <a:pt x="1954" y="6207"/>
                  </a:cubicBezTo>
                  <a:cubicBezTo>
                    <a:pt x="2143" y="6427"/>
                    <a:pt x="2427" y="6616"/>
                    <a:pt x="2710" y="6679"/>
                  </a:cubicBezTo>
                  <a:lnTo>
                    <a:pt x="5010" y="9767"/>
                  </a:lnTo>
                  <a:lnTo>
                    <a:pt x="5010" y="11153"/>
                  </a:lnTo>
                  <a:lnTo>
                    <a:pt x="3435" y="13516"/>
                  </a:lnTo>
                  <a:cubicBezTo>
                    <a:pt x="3309" y="13674"/>
                    <a:pt x="3340" y="13863"/>
                    <a:pt x="3466" y="14020"/>
                  </a:cubicBezTo>
                  <a:cubicBezTo>
                    <a:pt x="3526" y="14120"/>
                    <a:pt x="3636" y="14182"/>
                    <a:pt x="3757" y="14182"/>
                  </a:cubicBezTo>
                  <a:cubicBezTo>
                    <a:pt x="3827" y="14182"/>
                    <a:pt x="3901" y="14161"/>
                    <a:pt x="3970" y="14115"/>
                  </a:cubicBezTo>
                  <a:lnTo>
                    <a:pt x="4789" y="13674"/>
                  </a:lnTo>
                  <a:cubicBezTo>
                    <a:pt x="4994" y="13579"/>
                    <a:pt x="5215" y="13532"/>
                    <a:pt x="5435" y="13532"/>
                  </a:cubicBezTo>
                  <a:cubicBezTo>
                    <a:pt x="5656" y="13532"/>
                    <a:pt x="5876" y="13579"/>
                    <a:pt x="6081" y="13674"/>
                  </a:cubicBezTo>
                  <a:cubicBezTo>
                    <a:pt x="6396" y="13831"/>
                    <a:pt x="6743" y="13910"/>
                    <a:pt x="7089" y="13910"/>
                  </a:cubicBezTo>
                  <a:cubicBezTo>
                    <a:pt x="7436" y="13910"/>
                    <a:pt x="7782" y="13831"/>
                    <a:pt x="8097" y="13674"/>
                  </a:cubicBezTo>
                  <a:cubicBezTo>
                    <a:pt x="8302" y="13579"/>
                    <a:pt x="8523" y="13532"/>
                    <a:pt x="8743" y="13532"/>
                  </a:cubicBezTo>
                  <a:cubicBezTo>
                    <a:pt x="8964" y="13532"/>
                    <a:pt x="9184" y="13579"/>
                    <a:pt x="9389" y="13674"/>
                  </a:cubicBezTo>
                  <a:lnTo>
                    <a:pt x="10240" y="14115"/>
                  </a:lnTo>
                  <a:cubicBezTo>
                    <a:pt x="10292" y="14136"/>
                    <a:pt x="10348" y="14146"/>
                    <a:pt x="10405" y="14146"/>
                  </a:cubicBezTo>
                  <a:cubicBezTo>
                    <a:pt x="10520" y="14146"/>
                    <a:pt x="10639" y="14104"/>
                    <a:pt x="10744" y="14020"/>
                  </a:cubicBezTo>
                  <a:cubicBezTo>
                    <a:pt x="10870" y="13863"/>
                    <a:pt x="10901" y="13674"/>
                    <a:pt x="10775" y="13516"/>
                  </a:cubicBezTo>
                  <a:lnTo>
                    <a:pt x="9200" y="11153"/>
                  </a:lnTo>
                  <a:lnTo>
                    <a:pt x="9200" y="9767"/>
                  </a:lnTo>
                  <a:lnTo>
                    <a:pt x="11500" y="6679"/>
                  </a:lnTo>
                  <a:cubicBezTo>
                    <a:pt x="11815" y="6616"/>
                    <a:pt x="12067" y="6427"/>
                    <a:pt x="12225" y="6207"/>
                  </a:cubicBezTo>
                  <a:cubicBezTo>
                    <a:pt x="12293" y="6217"/>
                    <a:pt x="12360" y="6223"/>
                    <a:pt x="12427" y="6223"/>
                  </a:cubicBezTo>
                  <a:cubicBezTo>
                    <a:pt x="12758" y="6223"/>
                    <a:pt x="13065" y="6091"/>
                    <a:pt x="13327" y="5829"/>
                  </a:cubicBezTo>
                  <a:cubicBezTo>
                    <a:pt x="13611" y="5577"/>
                    <a:pt x="13737" y="5167"/>
                    <a:pt x="13705" y="4789"/>
                  </a:cubicBezTo>
                  <a:cubicBezTo>
                    <a:pt x="14020" y="4537"/>
                    <a:pt x="14209" y="4191"/>
                    <a:pt x="14209" y="3781"/>
                  </a:cubicBezTo>
                  <a:cubicBezTo>
                    <a:pt x="14178" y="3403"/>
                    <a:pt x="13957" y="3056"/>
                    <a:pt x="13674" y="2804"/>
                  </a:cubicBezTo>
                  <a:cubicBezTo>
                    <a:pt x="13737" y="2426"/>
                    <a:pt x="13611" y="2017"/>
                    <a:pt x="13296" y="1733"/>
                  </a:cubicBezTo>
                  <a:cubicBezTo>
                    <a:pt x="13047" y="1484"/>
                    <a:pt x="12700" y="1381"/>
                    <a:pt x="12342" y="1381"/>
                  </a:cubicBezTo>
                  <a:cubicBezTo>
                    <a:pt x="12292" y="1381"/>
                    <a:pt x="12243" y="1383"/>
                    <a:pt x="12193" y="1387"/>
                  </a:cubicBezTo>
                  <a:cubicBezTo>
                    <a:pt x="11973" y="1072"/>
                    <a:pt x="11594" y="883"/>
                    <a:pt x="11216" y="883"/>
                  </a:cubicBezTo>
                  <a:cubicBezTo>
                    <a:pt x="10807" y="883"/>
                    <a:pt x="10460" y="1072"/>
                    <a:pt x="10240" y="1387"/>
                  </a:cubicBezTo>
                  <a:cubicBezTo>
                    <a:pt x="10173" y="1379"/>
                    <a:pt x="10106" y="1375"/>
                    <a:pt x="10040" y="1375"/>
                  </a:cubicBezTo>
                  <a:cubicBezTo>
                    <a:pt x="9826" y="1375"/>
                    <a:pt x="9621" y="1416"/>
                    <a:pt x="9452" y="1513"/>
                  </a:cubicBezTo>
                  <a:cubicBezTo>
                    <a:pt x="9421" y="1261"/>
                    <a:pt x="9295" y="1072"/>
                    <a:pt x="9137" y="883"/>
                  </a:cubicBezTo>
                  <a:cubicBezTo>
                    <a:pt x="8882" y="627"/>
                    <a:pt x="8525" y="500"/>
                    <a:pt x="8180" y="500"/>
                  </a:cubicBezTo>
                  <a:cubicBezTo>
                    <a:pt x="8142" y="500"/>
                    <a:pt x="8104" y="501"/>
                    <a:pt x="8066" y="505"/>
                  </a:cubicBezTo>
                  <a:cubicBezTo>
                    <a:pt x="7845" y="189"/>
                    <a:pt x="7467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0" name="Google Shape;12460;p73"/>
            <p:cNvSpPr/>
            <p:nvPr/>
          </p:nvSpPr>
          <p:spPr>
            <a:xfrm>
              <a:off x="-11072175" y="173472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71" y="1293"/>
                    <a:pt x="1671" y="820"/>
                  </a:cubicBezTo>
                  <a:cubicBezTo>
                    <a:pt x="1671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1" name="Google Shape;12461;p73"/>
            <p:cNvSpPr/>
            <p:nvPr/>
          </p:nvSpPr>
          <p:spPr>
            <a:xfrm>
              <a:off x="-11278525" y="17347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47" y="1"/>
                    <a:pt x="0" y="379"/>
                    <a:pt x="0" y="820"/>
                  </a:cubicBezTo>
                  <a:cubicBezTo>
                    <a:pt x="0" y="1293"/>
                    <a:pt x="347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2" name="Google Shape;12462;p73"/>
            <p:cNvSpPr/>
            <p:nvPr/>
          </p:nvSpPr>
          <p:spPr>
            <a:xfrm>
              <a:off x="-11175350" y="1714250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61" y="1639"/>
                    <a:pt x="1639" y="1261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3" name="Google Shape;12463;p73"/>
          <p:cNvSpPr/>
          <p:nvPr/>
        </p:nvSpPr>
        <p:spPr>
          <a:xfrm>
            <a:off x="4188590" y="2078629"/>
            <a:ext cx="345370" cy="339286"/>
          </a:xfrm>
          <a:custGeom>
            <a:avLst/>
            <a:gdLst/>
            <a:ahLst/>
            <a:cxnLst/>
            <a:rect l="l" t="t" r="r" b="b"/>
            <a:pathLst>
              <a:path w="14304" h="14052" extrusionOk="0">
                <a:moveTo>
                  <a:pt x="12886" y="2489"/>
                </a:moveTo>
                <a:cubicBezTo>
                  <a:pt x="13106" y="2521"/>
                  <a:pt x="13295" y="2710"/>
                  <a:pt x="13295" y="2899"/>
                </a:cubicBezTo>
                <a:lnTo>
                  <a:pt x="13295" y="3875"/>
                </a:lnTo>
                <a:cubicBezTo>
                  <a:pt x="12933" y="3592"/>
                  <a:pt x="12500" y="3450"/>
                  <a:pt x="12067" y="3450"/>
                </a:cubicBezTo>
                <a:cubicBezTo>
                  <a:pt x="11633" y="3450"/>
                  <a:pt x="11200" y="3592"/>
                  <a:pt x="10838" y="3875"/>
                </a:cubicBezTo>
                <a:lnTo>
                  <a:pt x="10838" y="2899"/>
                </a:lnTo>
                <a:cubicBezTo>
                  <a:pt x="10838" y="2678"/>
                  <a:pt x="11027" y="2489"/>
                  <a:pt x="11216" y="2489"/>
                </a:cubicBezTo>
                <a:close/>
                <a:moveTo>
                  <a:pt x="2899" y="2521"/>
                </a:moveTo>
                <a:cubicBezTo>
                  <a:pt x="3151" y="2521"/>
                  <a:pt x="3308" y="2710"/>
                  <a:pt x="3308" y="2962"/>
                </a:cubicBezTo>
                <a:lnTo>
                  <a:pt x="3308" y="3907"/>
                </a:lnTo>
                <a:cubicBezTo>
                  <a:pt x="2962" y="3623"/>
                  <a:pt x="2521" y="3497"/>
                  <a:pt x="2048" y="3497"/>
                </a:cubicBezTo>
                <a:cubicBezTo>
                  <a:pt x="1575" y="3497"/>
                  <a:pt x="1166" y="3655"/>
                  <a:pt x="819" y="3907"/>
                </a:cubicBezTo>
                <a:lnTo>
                  <a:pt x="819" y="2962"/>
                </a:lnTo>
                <a:cubicBezTo>
                  <a:pt x="851" y="2710"/>
                  <a:pt x="1040" y="2521"/>
                  <a:pt x="1260" y="2521"/>
                </a:cubicBezTo>
                <a:close/>
                <a:moveTo>
                  <a:pt x="2079" y="4285"/>
                </a:moveTo>
                <a:cubicBezTo>
                  <a:pt x="2395" y="4285"/>
                  <a:pt x="2710" y="4411"/>
                  <a:pt x="2962" y="4663"/>
                </a:cubicBezTo>
                <a:lnTo>
                  <a:pt x="4411" y="6112"/>
                </a:lnTo>
                <a:cubicBezTo>
                  <a:pt x="4285" y="6301"/>
                  <a:pt x="2836" y="7719"/>
                  <a:pt x="2678" y="7876"/>
                </a:cubicBezTo>
                <a:lnTo>
                  <a:pt x="1229" y="6427"/>
                </a:lnTo>
                <a:cubicBezTo>
                  <a:pt x="756" y="5955"/>
                  <a:pt x="756" y="5167"/>
                  <a:pt x="1229" y="4663"/>
                </a:cubicBezTo>
                <a:cubicBezTo>
                  <a:pt x="1449" y="4411"/>
                  <a:pt x="1764" y="4285"/>
                  <a:pt x="2079" y="4285"/>
                </a:cubicBezTo>
                <a:close/>
                <a:moveTo>
                  <a:pt x="12055" y="4308"/>
                </a:moveTo>
                <a:cubicBezTo>
                  <a:pt x="12374" y="4308"/>
                  <a:pt x="12697" y="4427"/>
                  <a:pt x="12949" y="4663"/>
                </a:cubicBezTo>
                <a:cubicBezTo>
                  <a:pt x="13421" y="5167"/>
                  <a:pt x="13421" y="5955"/>
                  <a:pt x="12949" y="6427"/>
                </a:cubicBezTo>
                <a:lnTo>
                  <a:pt x="11499" y="7876"/>
                </a:lnTo>
                <a:lnTo>
                  <a:pt x="9735" y="6112"/>
                </a:lnTo>
                <a:lnTo>
                  <a:pt x="11184" y="4663"/>
                </a:lnTo>
                <a:cubicBezTo>
                  <a:pt x="11421" y="4427"/>
                  <a:pt x="11736" y="4308"/>
                  <a:pt x="12055" y="4308"/>
                </a:cubicBezTo>
                <a:close/>
                <a:moveTo>
                  <a:pt x="11657" y="819"/>
                </a:moveTo>
                <a:lnTo>
                  <a:pt x="11657" y="1701"/>
                </a:lnTo>
                <a:lnTo>
                  <a:pt x="11216" y="1701"/>
                </a:lnTo>
                <a:cubicBezTo>
                  <a:pt x="10554" y="1701"/>
                  <a:pt x="10019" y="2237"/>
                  <a:pt x="10019" y="2899"/>
                </a:cubicBezTo>
                <a:lnTo>
                  <a:pt x="10019" y="4663"/>
                </a:lnTo>
                <a:lnTo>
                  <a:pt x="8853" y="5797"/>
                </a:lnTo>
                <a:cubicBezTo>
                  <a:pt x="8696" y="5955"/>
                  <a:pt x="8696" y="6238"/>
                  <a:pt x="8853" y="6396"/>
                </a:cubicBezTo>
                <a:lnTo>
                  <a:pt x="9231" y="6742"/>
                </a:lnTo>
                <a:lnTo>
                  <a:pt x="7089" y="8443"/>
                </a:lnTo>
                <a:lnTo>
                  <a:pt x="4978" y="6742"/>
                </a:lnTo>
                <a:lnTo>
                  <a:pt x="5324" y="6396"/>
                </a:lnTo>
                <a:cubicBezTo>
                  <a:pt x="5482" y="6238"/>
                  <a:pt x="5482" y="5955"/>
                  <a:pt x="5324" y="5797"/>
                </a:cubicBezTo>
                <a:lnTo>
                  <a:pt x="4190" y="4663"/>
                </a:lnTo>
                <a:lnTo>
                  <a:pt x="4190" y="2899"/>
                </a:lnTo>
                <a:cubicBezTo>
                  <a:pt x="4190" y="2237"/>
                  <a:pt x="3623" y="1701"/>
                  <a:pt x="2962" y="1701"/>
                </a:cubicBezTo>
                <a:lnTo>
                  <a:pt x="2521" y="1701"/>
                </a:lnTo>
                <a:lnTo>
                  <a:pt x="2521" y="819"/>
                </a:lnTo>
                <a:close/>
                <a:moveTo>
                  <a:pt x="9767" y="7341"/>
                </a:moveTo>
                <a:lnTo>
                  <a:pt x="10176" y="7719"/>
                </a:lnTo>
                <a:lnTo>
                  <a:pt x="8506" y="9609"/>
                </a:lnTo>
                <a:lnTo>
                  <a:pt x="7719" y="8979"/>
                </a:lnTo>
                <a:lnTo>
                  <a:pt x="9767" y="7341"/>
                </a:lnTo>
                <a:close/>
                <a:moveTo>
                  <a:pt x="5545" y="10743"/>
                </a:moveTo>
                <a:lnTo>
                  <a:pt x="6553" y="11846"/>
                </a:lnTo>
                <a:lnTo>
                  <a:pt x="5230" y="13264"/>
                </a:lnTo>
                <a:lnTo>
                  <a:pt x="2426" y="13264"/>
                </a:lnTo>
                <a:lnTo>
                  <a:pt x="5545" y="10743"/>
                </a:lnTo>
                <a:close/>
                <a:moveTo>
                  <a:pt x="4379" y="7372"/>
                </a:moveTo>
                <a:lnTo>
                  <a:pt x="11751" y="13327"/>
                </a:lnTo>
                <a:lnTo>
                  <a:pt x="8948" y="13327"/>
                </a:lnTo>
                <a:lnTo>
                  <a:pt x="8948" y="13264"/>
                </a:lnTo>
                <a:lnTo>
                  <a:pt x="3970" y="7750"/>
                </a:lnTo>
                <a:lnTo>
                  <a:pt x="4379" y="7372"/>
                </a:lnTo>
                <a:close/>
                <a:moveTo>
                  <a:pt x="473" y="0"/>
                </a:moveTo>
                <a:cubicBezTo>
                  <a:pt x="252" y="0"/>
                  <a:pt x="32" y="189"/>
                  <a:pt x="32" y="441"/>
                </a:cubicBezTo>
                <a:cubicBezTo>
                  <a:pt x="32" y="662"/>
                  <a:pt x="252" y="819"/>
                  <a:pt x="473" y="819"/>
                </a:cubicBezTo>
                <a:lnTo>
                  <a:pt x="1733" y="819"/>
                </a:lnTo>
                <a:lnTo>
                  <a:pt x="1733" y="1701"/>
                </a:lnTo>
                <a:lnTo>
                  <a:pt x="1292" y="1701"/>
                </a:lnTo>
                <a:cubicBezTo>
                  <a:pt x="630" y="1701"/>
                  <a:pt x="32" y="2237"/>
                  <a:pt x="32" y="2899"/>
                </a:cubicBezTo>
                <a:lnTo>
                  <a:pt x="32" y="5387"/>
                </a:lnTo>
                <a:lnTo>
                  <a:pt x="32" y="5450"/>
                </a:lnTo>
                <a:cubicBezTo>
                  <a:pt x="0" y="5986"/>
                  <a:pt x="252" y="6553"/>
                  <a:pt x="630" y="6963"/>
                </a:cubicBezTo>
                <a:lnTo>
                  <a:pt x="2395" y="8758"/>
                </a:lnTo>
                <a:cubicBezTo>
                  <a:pt x="2473" y="8837"/>
                  <a:pt x="2584" y="8877"/>
                  <a:pt x="2694" y="8877"/>
                </a:cubicBezTo>
                <a:cubicBezTo>
                  <a:pt x="2804" y="8877"/>
                  <a:pt x="2914" y="8837"/>
                  <a:pt x="2993" y="8758"/>
                </a:cubicBezTo>
                <a:lnTo>
                  <a:pt x="3434" y="8317"/>
                </a:lnTo>
                <a:lnTo>
                  <a:pt x="5041" y="10082"/>
                </a:lnTo>
                <a:lnTo>
                  <a:pt x="1008" y="13327"/>
                </a:lnTo>
                <a:cubicBezTo>
                  <a:pt x="914" y="13421"/>
                  <a:pt x="819" y="13579"/>
                  <a:pt x="914" y="13768"/>
                </a:cubicBezTo>
                <a:cubicBezTo>
                  <a:pt x="945" y="13925"/>
                  <a:pt x="1103" y="14051"/>
                  <a:pt x="1292" y="14051"/>
                </a:cubicBezTo>
                <a:lnTo>
                  <a:pt x="5419" y="14051"/>
                </a:lnTo>
                <a:cubicBezTo>
                  <a:pt x="5545" y="14051"/>
                  <a:pt x="5671" y="14020"/>
                  <a:pt x="5734" y="13925"/>
                </a:cubicBezTo>
                <a:lnTo>
                  <a:pt x="7120" y="12413"/>
                </a:lnTo>
                <a:lnTo>
                  <a:pt x="8506" y="13925"/>
                </a:lnTo>
                <a:cubicBezTo>
                  <a:pt x="8569" y="14020"/>
                  <a:pt x="8696" y="14051"/>
                  <a:pt x="8822" y="14051"/>
                </a:cubicBezTo>
                <a:lnTo>
                  <a:pt x="12949" y="14051"/>
                </a:lnTo>
                <a:cubicBezTo>
                  <a:pt x="13106" y="14051"/>
                  <a:pt x="13264" y="13925"/>
                  <a:pt x="13358" y="13768"/>
                </a:cubicBezTo>
                <a:cubicBezTo>
                  <a:pt x="13390" y="13610"/>
                  <a:pt x="13358" y="13421"/>
                  <a:pt x="13232" y="13327"/>
                </a:cubicBezTo>
                <a:lnTo>
                  <a:pt x="9263" y="10082"/>
                </a:lnTo>
                <a:lnTo>
                  <a:pt x="10869" y="8286"/>
                </a:lnTo>
                <a:lnTo>
                  <a:pt x="11310" y="8695"/>
                </a:lnTo>
                <a:cubicBezTo>
                  <a:pt x="11389" y="8774"/>
                  <a:pt x="11492" y="8814"/>
                  <a:pt x="11594" y="8814"/>
                </a:cubicBezTo>
                <a:cubicBezTo>
                  <a:pt x="11696" y="8814"/>
                  <a:pt x="11799" y="8774"/>
                  <a:pt x="11878" y="8695"/>
                </a:cubicBezTo>
                <a:lnTo>
                  <a:pt x="13673" y="6931"/>
                </a:lnTo>
                <a:cubicBezTo>
                  <a:pt x="14083" y="6490"/>
                  <a:pt x="14303" y="5955"/>
                  <a:pt x="14240" y="5387"/>
                </a:cubicBezTo>
                <a:lnTo>
                  <a:pt x="14240" y="5356"/>
                </a:lnTo>
                <a:lnTo>
                  <a:pt x="14240" y="2867"/>
                </a:lnTo>
                <a:cubicBezTo>
                  <a:pt x="14240" y="2205"/>
                  <a:pt x="13705" y="1670"/>
                  <a:pt x="12980" y="1670"/>
                </a:cubicBezTo>
                <a:lnTo>
                  <a:pt x="12571" y="1670"/>
                </a:lnTo>
                <a:lnTo>
                  <a:pt x="12571" y="788"/>
                </a:lnTo>
                <a:lnTo>
                  <a:pt x="13736" y="788"/>
                </a:lnTo>
                <a:lnTo>
                  <a:pt x="13736" y="819"/>
                </a:lnTo>
                <a:cubicBezTo>
                  <a:pt x="13988" y="819"/>
                  <a:pt x="14177" y="630"/>
                  <a:pt x="14177" y="441"/>
                </a:cubicBezTo>
                <a:cubicBezTo>
                  <a:pt x="14177" y="189"/>
                  <a:pt x="13988" y="0"/>
                  <a:pt x="1373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4" name="Google Shape;12464;p73"/>
          <p:cNvSpPr/>
          <p:nvPr/>
        </p:nvSpPr>
        <p:spPr>
          <a:xfrm>
            <a:off x="4616792" y="2528958"/>
            <a:ext cx="343849" cy="298988"/>
          </a:xfrm>
          <a:custGeom>
            <a:avLst/>
            <a:gdLst/>
            <a:ahLst/>
            <a:cxnLst/>
            <a:rect l="l" t="t" r="r" b="b"/>
            <a:pathLst>
              <a:path w="14241" h="12383" extrusionOk="0">
                <a:moveTo>
                  <a:pt x="9610" y="4128"/>
                </a:moveTo>
                <a:cubicBezTo>
                  <a:pt x="10271" y="4128"/>
                  <a:pt x="10870" y="4664"/>
                  <a:pt x="10870" y="5388"/>
                </a:cubicBezTo>
                <a:cubicBezTo>
                  <a:pt x="10870" y="6050"/>
                  <a:pt x="10303" y="6617"/>
                  <a:pt x="9610" y="6617"/>
                </a:cubicBezTo>
                <a:lnTo>
                  <a:pt x="8444" y="6617"/>
                </a:lnTo>
                <a:cubicBezTo>
                  <a:pt x="8412" y="6207"/>
                  <a:pt x="8381" y="5829"/>
                  <a:pt x="8381" y="5388"/>
                </a:cubicBezTo>
                <a:cubicBezTo>
                  <a:pt x="8381" y="4947"/>
                  <a:pt x="8412" y="4569"/>
                  <a:pt x="8444" y="4128"/>
                </a:cubicBezTo>
                <a:close/>
                <a:moveTo>
                  <a:pt x="3183" y="3309"/>
                </a:moveTo>
                <a:cubicBezTo>
                  <a:pt x="2773" y="3876"/>
                  <a:pt x="2553" y="4632"/>
                  <a:pt x="2553" y="5388"/>
                </a:cubicBezTo>
                <a:cubicBezTo>
                  <a:pt x="2553" y="6144"/>
                  <a:pt x="2773" y="6837"/>
                  <a:pt x="3183" y="7468"/>
                </a:cubicBezTo>
                <a:lnTo>
                  <a:pt x="2994" y="7468"/>
                </a:lnTo>
                <a:cubicBezTo>
                  <a:pt x="1765" y="7436"/>
                  <a:pt x="820" y="6459"/>
                  <a:pt x="883" y="5262"/>
                </a:cubicBezTo>
                <a:cubicBezTo>
                  <a:pt x="946" y="4191"/>
                  <a:pt x="1954" y="3309"/>
                  <a:pt x="3088" y="3309"/>
                </a:cubicBezTo>
                <a:close/>
                <a:moveTo>
                  <a:pt x="8129" y="2175"/>
                </a:moveTo>
                <a:lnTo>
                  <a:pt x="8129" y="2175"/>
                </a:lnTo>
                <a:cubicBezTo>
                  <a:pt x="7751" y="3088"/>
                  <a:pt x="7562" y="4160"/>
                  <a:pt x="7562" y="5294"/>
                </a:cubicBezTo>
                <a:cubicBezTo>
                  <a:pt x="7562" y="6428"/>
                  <a:pt x="7751" y="7499"/>
                  <a:pt x="8129" y="8413"/>
                </a:cubicBezTo>
                <a:lnTo>
                  <a:pt x="7908" y="8255"/>
                </a:lnTo>
                <a:cubicBezTo>
                  <a:pt x="6995" y="7783"/>
                  <a:pt x="5861" y="7436"/>
                  <a:pt x="4600" y="7436"/>
                </a:cubicBezTo>
                <a:lnTo>
                  <a:pt x="4254" y="7436"/>
                </a:lnTo>
                <a:cubicBezTo>
                  <a:pt x="3687" y="6869"/>
                  <a:pt x="3372" y="6144"/>
                  <a:pt x="3372" y="5357"/>
                </a:cubicBezTo>
                <a:cubicBezTo>
                  <a:pt x="3372" y="4569"/>
                  <a:pt x="3687" y="3813"/>
                  <a:pt x="4254" y="3246"/>
                </a:cubicBezTo>
                <a:lnTo>
                  <a:pt x="4632" y="3246"/>
                </a:lnTo>
                <a:cubicBezTo>
                  <a:pt x="5798" y="3246"/>
                  <a:pt x="6963" y="2931"/>
                  <a:pt x="7908" y="2332"/>
                </a:cubicBezTo>
                <a:lnTo>
                  <a:pt x="8129" y="2175"/>
                </a:lnTo>
                <a:close/>
                <a:moveTo>
                  <a:pt x="5041" y="8287"/>
                </a:moveTo>
                <a:cubicBezTo>
                  <a:pt x="5293" y="8287"/>
                  <a:pt x="5577" y="8350"/>
                  <a:pt x="5861" y="8413"/>
                </a:cubicBezTo>
                <a:lnTo>
                  <a:pt x="5861" y="8696"/>
                </a:lnTo>
                <a:cubicBezTo>
                  <a:pt x="5861" y="8917"/>
                  <a:pt x="5672" y="9137"/>
                  <a:pt x="5419" y="9137"/>
                </a:cubicBezTo>
                <a:lnTo>
                  <a:pt x="5041" y="9137"/>
                </a:lnTo>
                <a:lnTo>
                  <a:pt x="5041" y="8287"/>
                </a:lnTo>
                <a:close/>
                <a:moveTo>
                  <a:pt x="10870" y="757"/>
                </a:moveTo>
                <a:cubicBezTo>
                  <a:pt x="12193" y="757"/>
                  <a:pt x="13327" y="2868"/>
                  <a:pt x="13327" y="5325"/>
                </a:cubicBezTo>
                <a:cubicBezTo>
                  <a:pt x="13327" y="7814"/>
                  <a:pt x="12193" y="9925"/>
                  <a:pt x="10870" y="9925"/>
                </a:cubicBezTo>
                <a:cubicBezTo>
                  <a:pt x="10712" y="9925"/>
                  <a:pt x="10492" y="9862"/>
                  <a:pt x="10334" y="9799"/>
                </a:cubicBezTo>
                <a:lnTo>
                  <a:pt x="9862" y="9515"/>
                </a:lnTo>
                <a:cubicBezTo>
                  <a:pt x="9358" y="9074"/>
                  <a:pt x="8917" y="8350"/>
                  <a:pt x="8664" y="7436"/>
                </a:cubicBezTo>
                <a:lnTo>
                  <a:pt x="9610" y="7436"/>
                </a:lnTo>
                <a:cubicBezTo>
                  <a:pt x="10744" y="7436"/>
                  <a:pt x="11689" y="6491"/>
                  <a:pt x="11689" y="5325"/>
                </a:cubicBezTo>
                <a:cubicBezTo>
                  <a:pt x="11689" y="4191"/>
                  <a:pt x="10744" y="3246"/>
                  <a:pt x="9610" y="3246"/>
                </a:cubicBezTo>
                <a:lnTo>
                  <a:pt x="8664" y="3246"/>
                </a:lnTo>
                <a:cubicBezTo>
                  <a:pt x="8948" y="2332"/>
                  <a:pt x="9326" y="1608"/>
                  <a:pt x="9862" y="1167"/>
                </a:cubicBezTo>
                <a:lnTo>
                  <a:pt x="10334" y="883"/>
                </a:lnTo>
                <a:cubicBezTo>
                  <a:pt x="10523" y="820"/>
                  <a:pt x="10712" y="757"/>
                  <a:pt x="10870" y="757"/>
                </a:cubicBezTo>
                <a:close/>
                <a:moveTo>
                  <a:pt x="4222" y="8255"/>
                </a:moveTo>
                <a:lnTo>
                  <a:pt x="4222" y="11185"/>
                </a:lnTo>
                <a:cubicBezTo>
                  <a:pt x="4222" y="11406"/>
                  <a:pt x="4002" y="11595"/>
                  <a:pt x="3813" y="11595"/>
                </a:cubicBezTo>
                <a:cubicBezTo>
                  <a:pt x="3624" y="11595"/>
                  <a:pt x="3372" y="11406"/>
                  <a:pt x="3372" y="11185"/>
                </a:cubicBezTo>
                <a:lnTo>
                  <a:pt x="3372" y="8255"/>
                </a:lnTo>
                <a:close/>
                <a:moveTo>
                  <a:pt x="10870" y="1"/>
                </a:moveTo>
                <a:cubicBezTo>
                  <a:pt x="10303" y="1"/>
                  <a:pt x="9830" y="190"/>
                  <a:pt x="9389" y="536"/>
                </a:cubicBezTo>
                <a:lnTo>
                  <a:pt x="7467" y="1671"/>
                </a:lnTo>
                <a:cubicBezTo>
                  <a:pt x="6648" y="2206"/>
                  <a:pt x="5609" y="2458"/>
                  <a:pt x="4632" y="2458"/>
                </a:cubicBezTo>
                <a:lnTo>
                  <a:pt x="3088" y="2458"/>
                </a:lnTo>
                <a:cubicBezTo>
                  <a:pt x="1513" y="2458"/>
                  <a:pt x="158" y="3655"/>
                  <a:pt x="64" y="5231"/>
                </a:cubicBezTo>
                <a:cubicBezTo>
                  <a:pt x="1" y="6806"/>
                  <a:pt x="1135" y="8066"/>
                  <a:pt x="2553" y="8255"/>
                </a:cubicBezTo>
                <a:lnTo>
                  <a:pt x="2553" y="11185"/>
                </a:lnTo>
                <a:cubicBezTo>
                  <a:pt x="2553" y="11847"/>
                  <a:pt x="3088" y="12382"/>
                  <a:pt x="3813" y="12382"/>
                </a:cubicBezTo>
                <a:cubicBezTo>
                  <a:pt x="4474" y="12382"/>
                  <a:pt x="5073" y="11847"/>
                  <a:pt x="5073" y="11185"/>
                </a:cubicBezTo>
                <a:lnTo>
                  <a:pt x="5073" y="9925"/>
                </a:lnTo>
                <a:lnTo>
                  <a:pt x="5451" y="9925"/>
                </a:lnTo>
                <a:cubicBezTo>
                  <a:pt x="6144" y="9925"/>
                  <a:pt x="6711" y="9358"/>
                  <a:pt x="6711" y="8696"/>
                </a:cubicBezTo>
                <a:lnTo>
                  <a:pt x="6711" y="8665"/>
                </a:lnTo>
                <a:cubicBezTo>
                  <a:pt x="6995" y="8759"/>
                  <a:pt x="7278" y="8885"/>
                  <a:pt x="7562" y="9043"/>
                </a:cubicBezTo>
                <a:lnTo>
                  <a:pt x="9484" y="10177"/>
                </a:lnTo>
                <a:cubicBezTo>
                  <a:pt x="9925" y="10555"/>
                  <a:pt x="10397" y="10744"/>
                  <a:pt x="10933" y="10744"/>
                </a:cubicBezTo>
                <a:cubicBezTo>
                  <a:pt x="11878" y="10744"/>
                  <a:pt x="12697" y="10145"/>
                  <a:pt x="13327" y="9074"/>
                </a:cubicBezTo>
                <a:cubicBezTo>
                  <a:pt x="13926" y="8098"/>
                  <a:pt x="14241" y="6774"/>
                  <a:pt x="14241" y="5388"/>
                </a:cubicBezTo>
                <a:cubicBezTo>
                  <a:pt x="14178" y="2458"/>
                  <a:pt x="12792" y="1"/>
                  <a:pt x="1087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65" name="Google Shape;12465;p73"/>
          <p:cNvGrpSpPr/>
          <p:nvPr/>
        </p:nvGrpSpPr>
        <p:grpSpPr>
          <a:xfrm>
            <a:off x="5916673" y="1668522"/>
            <a:ext cx="299736" cy="343849"/>
            <a:chOff x="-9570950" y="1622100"/>
            <a:chExt cx="310350" cy="356025"/>
          </a:xfrm>
        </p:grpSpPr>
        <p:sp>
          <p:nvSpPr>
            <p:cNvPr id="12466" name="Google Shape;12466;p73"/>
            <p:cNvSpPr/>
            <p:nvPr/>
          </p:nvSpPr>
          <p:spPr>
            <a:xfrm>
              <a:off x="-9570950" y="1622100"/>
              <a:ext cx="310350" cy="356025"/>
            </a:xfrm>
            <a:custGeom>
              <a:avLst/>
              <a:gdLst/>
              <a:ahLst/>
              <a:cxnLst/>
              <a:rect l="l" t="t" r="r" b="b"/>
              <a:pathLst>
                <a:path w="12414" h="14241" extrusionOk="0">
                  <a:moveTo>
                    <a:pt x="7026" y="851"/>
                  </a:moveTo>
                  <a:cubicBezTo>
                    <a:pt x="7246" y="851"/>
                    <a:pt x="7404" y="1040"/>
                    <a:pt x="7404" y="1229"/>
                  </a:cubicBezTo>
                  <a:lnTo>
                    <a:pt x="7404" y="1670"/>
                  </a:lnTo>
                  <a:lnTo>
                    <a:pt x="4915" y="1670"/>
                  </a:lnTo>
                  <a:lnTo>
                    <a:pt x="4915" y="1229"/>
                  </a:lnTo>
                  <a:lnTo>
                    <a:pt x="4978" y="1229"/>
                  </a:lnTo>
                  <a:cubicBezTo>
                    <a:pt x="4978" y="1009"/>
                    <a:pt x="5167" y="851"/>
                    <a:pt x="5356" y="851"/>
                  </a:cubicBezTo>
                  <a:close/>
                  <a:moveTo>
                    <a:pt x="9987" y="2490"/>
                  </a:moveTo>
                  <a:lnTo>
                    <a:pt x="9987" y="7688"/>
                  </a:lnTo>
                  <a:lnTo>
                    <a:pt x="9924" y="7688"/>
                  </a:lnTo>
                  <a:lnTo>
                    <a:pt x="8160" y="5924"/>
                  </a:lnTo>
                  <a:cubicBezTo>
                    <a:pt x="8081" y="5845"/>
                    <a:pt x="7971" y="5805"/>
                    <a:pt x="7861" y="5805"/>
                  </a:cubicBezTo>
                  <a:cubicBezTo>
                    <a:pt x="7750" y="5805"/>
                    <a:pt x="7640" y="5845"/>
                    <a:pt x="7561" y="5924"/>
                  </a:cubicBezTo>
                  <a:lnTo>
                    <a:pt x="6396" y="7121"/>
                  </a:lnTo>
                  <a:lnTo>
                    <a:pt x="4883" y="5136"/>
                  </a:lnTo>
                  <a:cubicBezTo>
                    <a:pt x="4820" y="5010"/>
                    <a:pt x="4694" y="4978"/>
                    <a:pt x="4568" y="4978"/>
                  </a:cubicBezTo>
                  <a:cubicBezTo>
                    <a:pt x="4474" y="4978"/>
                    <a:pt x="4348" y="5073"/>
                    <a:pt x="4253" y="5136"/>
                  </a:cubicBezTo>
                  <a:lnTo>
                    <a:pt x="2521" y="7467"/>
                  </a:lnTo>
                  <a:lnTo>
                    <a:pt x="2521" y="2490"/>
                  </a:lnTo>
                  <a:close/>
                  <a:moveTo>
                    <a:pt x="4537" y="6081"/>
                  </a:moveTo>
                  <a:lnTo>
                    <a:pt x="6175" y="8286"/>
                  </a:lnTo>
                  <a:lnTo>
                    <a:pt x="2867" y="8286"/>
                  </a:lnTo>
                  <a:lnTo>
                    <a:pt x="4537" y="6081"/>
                  </a:lnTo>
                  <a:close/>
                  <a:moveTo>
                    <a:pt x="7845" y="6806"/>
                  </a:moveTo>
                  <a:lnTo>
                    <a:pt x="9326" y="8286"/>
                  </a:lnTo>
                  <a:lnTo>
                    <a:pt x="7215" y="8286"/>
                  </a:lnTo>
                  <a:lnTo>
                    <a:pt x="6868" y="7782"/>
                  </a:lnTo>
                  <a:lnTo>
                    <a:pt x="7845" y="6806"/>
                  </a:lnTo>
                  <a:close/>
                  <a:moveTo>
                    <a:pt x="1670" y="2458"/>
                  </a:moveTo>
                  <a:lnTo>
                    <a:pt x="1670" y="8696"/>
                  </a:lnTo>
                  <a:cubicBezTo>
                    <a:pt x="1670" y="8917"/>
                    <a:pt x="1859" y="9106"/>
                    <a:pt x="2080" y="9106"/>
                  </a:cubicBezTo>
                  <a:lnTo>
                    <a:pt x="10365" y="9106"/>
                  </a:lnTo>
                  <a:cubicBezTo>
                    <a:pt x="10586" y="9106"/>
                    <a:pt x="10806" y="8917"/>
                    <a:pt x="10743" y="8696"/>
                  </a:cubicBezTo>
                  <a:lnTo>
                    <a:pt x="10743" y="2490"/>
                  </a:lnTo>
                  <a:lnTo>
                    <a:pt x="11153" y="2490"/>
                  </a:lnTo>
                  <a:cubicBezTo>
                    <a:pt x="11374" y="2490"/>
                    <a:pt x="11594" y="2647"/>
                    <a:pt x="11594" y="2899"/>
                  </a:cubicBezTo>
                  <a:lnTo>
                    <a:pt x="11594" y="9515"/>
                  </a:lnTo>
                  <a:cubicBezTo>
                    <a:pt x="11594" y="9736"/>
                    <a:pt x="11374" y="9956"/>
                    <a:pt x="11184" y="9956"/>
                  </a:cubicBezTo>
                  <a:lnTo>
                    <a:pt x="1260" y="9956"/>
                  </a:lnTo>
                  <a:cubicBezTo>
                    <a:pt x="1040" y="9956"/>
                    <a:pt x="882" y="9736"/>
                    <a:pt x="882" y="9515"/>
                  </a:cubicBezTo>
                  <a:lnTo>
                    <a:pt x="882" y="2899"/>
                  </a:lnTo>
                  <a:cubicBezTo>
                    <a:pt x="882" y="2647"/>
                    <a:pt x="1071" y="2458"/>
                    <a:pt x="1260" y="2458"/>
                  </a:cubicBezTo>
                  <a:close/>
                  <a:moveTo>
                    <a:pt x="8286" y="10775"/>
                  </a:moveTo>
                  <a:lnTo>
                    <a:pt x="8286" y="11626"/>
                  </a:lnTo>
                  <a:lnTo>
                    <a:pt x="4127" y="11626"/>
                  </a:lnTo>
                  <a:lnTo>
                    <a:pt x="4127" y="10775"/>
                  </a:lnTo>
                  <a:close/>
                  <a:moveTo>
                    <a:pt x="3340" y="10775"/>
                  </a:moveTo>
                  <a:lnTo>
                    <a:pt x="3340" y="12886"/>
                  </a:lnTo>
                  <a:lnTo>
                    <a:pt x="3308" y="12886"/>
                  </a:lnTo>
                  <a:cubicBezTo>
                    <a:pt x="3308" y="13138"/>
                    <a:pt x="3119" y="13327"/>
                    <a:pt x="2930" y="13327"/>
                  </a:cubicBezTo>
                  <a:cubicBezTo>
                    <a:pt x="2710" y="13327"/>
                    <a:pt x="2521" y="13138"/>
                    <a:pt x="2521" y="12886"/>
                  </a:cubicBezTo>
                  <a:lnTo>
                    <a:pt x="2521" y="10775"/>
                  </a:lnTo>
                  <a:close/>
                  <a:moveTo>
                    <a:pt x="9956" y="10775"/>
                  </a:moveTo>
                  <a:lnTo>
                    <a:pt x="9956" y="12886"/>
                  </a:lnTo>
                  <a:lnTo>
                    <a:pt x="9924" y="12886"/>
                  </a:lnTo>
                  <a:cubicBezTo>
                    <a:pt x="9924" y="13138"/>
                    <a:pt x="9735" y="13327"/>
                    <a:pt x="9546" y="13327"/>
                  </a:cubicBezTo>
                  <a:cubicBezTo>
                    <a:pt x="9326" y="13327"/>
                    <a:pt x="9137" y="13138"/>
                    <a:pt x="9137" y="12886"/>
                  </a:cubicBezTo>
                  <a:lnTo>
                    <a:pt x="9137" y="10775"/>
                  </a:lnTo>
                  <a:close/>
                  <a:moveTo>
                    <a:pt x="5356" y="1"/>
                  </a:moveTo>
                  <a:cubicBezTo>
                    <a:pt x="4694" y="1"/>
                    <a:pt x="4127" y="568"/>
                    <a:pt x="4127" y="1292"/>
                  </a:cubicBezTo>
                  <a:lnTo>
                    <a:pt x="4127" y="1702"/>
                  </a:lnTo>
                  <a:lnTo>
                    <a:pt x="1229" y="1702"/>
                  </a:lnTo>
                  <a:cubicBezTo>
                    <a:pt x="567" y="1702"/>
                    <a:pt x="0" y="2269"/>
                    <a:pt x="0" y="2962"/>
                  </a:cubicBezTo>
                  <a:lnTo>
                    <a:pt x="0" y="9578"/>
                  </a:lnTo>
                  <a:cubicBezTo>
                    <a:pt x="0" y="10271"/>
                    <a:pt x="567" y="10838"/>
                    <a:pt x="1229" y="10838"/>
                  </a:cubicBezTo>
                  <a:lnTo>
                    <a:pt x="1607" y="10838"/>
                  </a:lnTo>
                  <a:lnTo>
                    <a:pt x="1607" y="12981"/>
                  </a:lnTo>
                  <a:cubicBezTo>
                    <a:pt x="1607" y="13642"/>
                    <a:pt x="2174" y="14241"/>
                    <a:pt x="2867" y="14241"/>
                  </a:cubicBezTo>
                  <a:cubicBezTo>
                    <a:pt x="3592" y="14241"/>
                    <a:pt x="4127" y="13674"/>
                    <a:pt x="4127" y="12981"/>
                  </a:cubicBezTo>
                  <a:lnTo>
                    <a:pt x="4127" y="12540"/>
                  </a:lnTo>
                  <a:lnTo>
                    <a:pt x="8286" y="12540"/>
                  </a:lnTo>
                  <a:lnTo>
                    <a:pt x="8286" y="12981"/>
                  </a:lnTo>
                  <a:cubicBezTo>
                    <a:pt x="8286" y="13642"/>
                    <a:pt x="8822" y="14241"/>
                    <a:pt x="9483" y="14241"/>
                  </a:cubicBezTo>
                  <a:cubicBezTo>
                    <a:pt x="10176" y="14241"/>
                    <a:pt x="10775" y="13674"/>
                    <a:pt x="10775" y="12981"/>
                  </a:cubicBezTo>
                  <a:lnTo>
                    <a:pt x="10775" y="10838"/>
                  </a:lnTo>
                  <a:lnTo>
                    <a:pt x="11153" y="10838"/>
                  </a:lnTo>
                  <a:cubicBezTo>
                    <a:pt x="11815" y="10838"/>
                    <a:pt x="12413" y="10303"/>
                    <a:pt x="12413" y="9578"/>
                  </a:cubicBezTo>
                  <a:lnTo>
                    <a:pt x="12413" y="2899"/>
                  </a:lnTo>
                  <a:cubicBezTo>
                    <a:pt x="12413" y="2238"/>
                    <a:pt x="11878" y="1639"/>
                    <a:pt x="11153" y="1639"/>
                  </a:cubicBezTo>
                  <a:lnTo>
                    <a:pt x="8286" y="1639"/>
                  </a:lnTo>
                  <a:lnTo>
                    <a:pt x="8286" y="1198"/>
                  </a:lnTo>
                  <a:cubicBezTo>
                    <a:pt x="8286" y="568"/>
                    <a:pt x="7687" y="1"/>
                    <a:pt x="70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7" name="Google Shape;12467;p73"/>
            <p:cNvSpPr/>
            <p:nvPr/>
          </p:nvSpPr>
          <p:spPr>
            <a:xfrm>
              <a:off x="-9426025" y="16953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0" y="820"/>
                  </a:moveTo>
                  <a:cubicBezTo>
                    <a:pt x="1449" y="820"/>
                    <a:pt x="1638" y="977"/>
                    <a:pt x="1638" y="1229"/>
                  </a:cubicBezTo>
                  <a:cubicBezTo>
                    <a:pt x="1638" y="1450"/>
                    <a:pt x="1449" y="1639"/>
                    <a:pt x="1260" y="1639"/>
                  </a:cubicBezTo>
                  <a:cubicBezTo>
                    <a:pt x="1071" y="1639"/>
                    <a:pt x="851" y="1450"/>
                    <a:pt x="851" y="1229"/>
                  </a:cubicBezTo>
                  <a:cubicBezTo>
                    <a:pt x="851" y="977"/>
                    <a:pt x="1071" y="820"/>
                    <a:pt x="1260" y="820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05"/>
                    <a:pt x="0" y="1229"/>
                  </a:cubicBezTo>
                  <a:cubicBezTo>
                    <a:pt x="0" y="1891"/>
                    <a:pt x="536" y="2490"/>
                    <a:pt x="1260" y="2490"/>
                  </a:cubicBezTo>
                  <a:cubicBezTo>
                    <a:pt x="1985" y="2490"/>
                    <a:pt x="2521" y="1922"/>
                    <a:pt x="2521" y="1229"/>
                  </a:cubicBezTo>
                  <a:cubicBezTo>
                    <a:pt x="2521" y="505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8" name="Google Shape;12468;p73"/>
          <p:cNvGrpSpPr/>
          <p:nvPr/>
        </p:nvGrpSpPr>
        <p:grpSpPr>
          <a:xfrm>
            <a:off x="5895377" y="2077478"/>
            <a:ext cx="342328" cy="341579"/>
            <a:chOff x="-9594575" y="2056875"/>
            <a:chExt cx="354450" cy="353675"/>
          </a:xfrm>
        </p:grpSpPr>
        <p:sp>
          <p:nvSpPr>
            <p:cNvPr id="12469" name="Google Shape;12469;p73"/>
            <p:cNvSpPr/>
            <p:nvPr/>
          </p:nvSpPr>
          <p:spPr>
            <a:xfrm>
              <a:off x="-9594575" y="2056875"/>
              <a:ext cx="354450" cy="353675"/>
            </a:xfrm>
            <a:custGeom>
              <a:avLst/>
              <a:gdLst/>
              <a:ahLst/>
              <a:cxnLst/>
              <a:rect l="l" t="t" r="r" b="b"/>
              <a:pathLst>
                <a:path w="14178" h="14147" extrusionOk="0">
                  <a:moveTo>
                    <a:pt x="3781" y="819"/>
                  </a:moveTo>
                  <a:cubicBezTo>
                    <a:pt x="4442" y="819"/>
                    <a:pt x="5041" y="1387"/>
                    <a:pt x="5041" y="2080"/>
                  </a:cubicBezTo>
                  <a:cubicBezTo>
                    <a:pt x="4694" y="1796"/>
                    <a:pt x="4253" y="1639"/>
                    <a:pt x="3812" y="1639"/>
                  </a:cubicBezTo>
                  <a:cubicBezTo>
                    <a:pt x="3340" y="1639"/>
                    <a:pt x="2930" y="1796"/>
                    <a:pt x="2552" y="2048"/>
                  </a:cubicBezTo>
                  <a:cubicBezTo>
                    <a:pt x="2552" y="1387"/>
                    <a:pt x="3119" y="819"/>
                    <a:pt x="3781" y="819"/>
                  </a:cubicBezTo>
                  <a:close/>
                  <a:moveTo>
                    <a:pt x="10491" y="819"/>
                  </a:moveTo>
                  <a:cubicBezTo>
                    <a:pt x="11153" y="819"/>
                    <a:pt x="11688" y="1387"/>
                    <a:pt x="11751" y="2048"/>
                  </a:cubicBezTo>
                  <a:cubicBezTo>
                    <a:pt x="11373" y="1765"/>
                    <a:pt x="10964" y="1639"/>
                    <a:pt x="10491" y="1639"/>
                  </a:cubicBezTo>
                  <a:cubicBezTo>
                    <a:pt x="10019" y="1639"/>
                    <a:pt x="9578" y="1796"/>
                    <a:pt x="9263" y="2080"/>
                  </a:cubicBezTo>
                  <a:cubicBezTo>
                    <a:pt x="9231" y="1387"/>
                    <a:pt x="9767" y="819"/>
                    <a:pt x="10491" y="819"/>
                  </a:cubicBezTo>
                  <a:close/>
                  <a:moveTo>
                    <a:pt x="6742" y="5797"/>
                  </a:moveTo>
                  <a:lnTo>
                    <a:pt x="6742" y="7467"/>
                  </a:lnTo>
                  <a:lnTo>
                    <a:pt x="5860" y="7467"/>
                  </a:lnTo>
                  <a:lnTo>
                    <a:pt x="5860" y="5797"/>
                  </a:lnTo>
                  <a:close/>
                  <a:moveTo>
                    <a:pt x="8380" y="5766"/>
                  </a:moveTo>
                  <a:lnTo>
                    <a:pt x="8380" y="7467"/>
                  </a:lnTo>
                  <a:lnTo>
                    <a:pt x="7530" y="7467"/>
                  </a:lnTo>
                  <a:lnTo>
                    <a:pt x="7530" y="5766"/>
                  </a:lnTo>
                  <a:close/>
                  <a:moveTo>
                    <a:pt x="8380" y="8318"/>
                  </a:moveTo>
                  <a:lnTo>
                    <a:pt x="8380" y="9137"/>
                  </a:lnTo>
                  <a:lnTo>
                    <a:pt x="5860" y="9137"/>
                  </a:lnTo>
                  <a:lnTo>
                    <a:pt x="5860" y="8318"/>
                  </a:lnTo>
                  <a:close/>
                  <a:moveTo>
                    <a:pt x="3781" y="2489"/>
                  </a:moveTo>
                  <a:cubicBezTo>
                    <a:pt x="4442" y="2489"/>
                    <a:pt x="5041" y="3025"/>
                    <a:pt x="5041" y="3686"/>
                  </a:cubicBezTo>
                  <a:lnTo>
                    <a:pt x="5041" y="9168"/>
                  </a:lnTo>
                  <a:cubicBezTo>
                    <a:pt x="4537" y="8633"/>
                    <a:pt x="3781" y="8318"/>
                    <a:pt x="2962" y="8318"/>
                  </a:cubicBezTo>
                  <a:cubicBezTo>
                    <a:pt x="2363" y="8318"/>
                    <a:pt x="1859" y="8475"/>
                    <a:pt x="1386" y="8790"/>
                  </a:cubicBezTo>
                  <a:lnTo>
                    <a:pt x="2552" y="3497"/>
                  </a:lnTo>
                  <a:cubicBezTo>
                    <a:pt x="2678" y="2899"/>
                    <a:pt x="3182" y="2489"/>
                    <a:pt x="3781" y="2489"/>
                  </a:cubicBezTo>
                  <a:close/>
                  <a:moveTo>
                    <a:pt x="10491" y="2489"/>
                  </a:moveTo>
                  <a:cubicBezTo>
                    <a:pt x="11090" y="2489"/>
                    <a:pt x="11594" y="2899"/>
                    <a:pt x="11720" y="3497"/>
                  </a:cubicBezTo>
                  <a:lnTo>
                    <a:pt x="12886" y="8790"/>
                  </a:lnTo>
                  <a:cubicBezTo>
                    <a:pt x="12413" y="8444"/>
                    <a:pt x="11909" y="8318"/>
                    <a:pt x="11310" y="8318"/>
                  </a:cubicBezTo>
                  <a:cubicBezTo>
                    <a:pt x="10491" y="8318"/>
                    <a:pt x="9767" y="8633"/>
                    <a:pt x="9231" y="9168"/>
                  </a:cubicBezTo>
                  <a:lnTo>
                    <a:pt x="9231" y="3686"/>
                  </a:lnTo>
                  <a:cubicBezTo>
                    <a:pt x="9231" y="3025"/>
                    <a:pt x="9767" y="2489"/>
                    <a:pt x="10491" y="2489"/>
                  </a:cubicBezTo>
                  <a:close/>
                  <a:moveTo>
                    <a:pt x="2962" y="9074"/>
                  </a:moveTo>
                  <a:cubicBezTo>
                    <a:pt x="4096" y="9074"/>
                    <a:pt x="5041" y="10019"/>
                    <a:pt x="5041" y="11185"/>
                  </a:cubicBezTo>
                  <a:cubicBezTo>
                    <a:pt x="5041" y="12350"/>
                    <a:pt x="4096" y="13264"/>
                    <a:pt x="2962" y="13264"/>
                  </a:cubicBezTo>
                  <a:cubicBezTo>
                    <a:pt x="1827" y="13264"/>
                    <a:pt x="882" y="12319"/>
                    <a:pt x="882" y="11185"/>
                  </a:cubicBezTo>
                  <a:cubicBezTo>
                    <a:pt x="882" y="10019"/>
                    <a:pt x="1764" y="9074"/>
                    <a:pt x="2962" y="9074"/>
                  </a:cubicBezTo>
                  <a:close/>
                  <a:moveTo>
                    <a:pt x="11310" y="9074"/>
                  </a:moveTo>
                  <a:cubicBezTo>
                    <a:pt x="12445" y="9074"/>
                    <a:pt x="13390" y="9987"/>
                    <a:pt x="13390" y="11185"/>
                  </a:cubicBezTo>
                  <a:cubicBezTo>
                    <a:pt x="13358" y="12350"/>
                    <a:pt x="12445" y="13264"/>
                    <a:pt x="11310" y="13264"/>
                  </a:cubicBezTo>
                  <a:cubicBezTo>
                    <a:pt x="10176" y="13264"/>
                    <a:pt x="9231" y="12319"/>
                    <a:pt x="9231" y="11185"/>
                  </a:cubicBezTo>
                  <a:cubicBezTo>
                    <a:pt x="9231" y="10019"/>
                    <a:pt x="10176" y="9074"/>
                    <a:pt x="11310" y="9074"/>
                  </a:cubicBezTo>
                  <a:close/>
                  <a:moveTo>
                    <a:pt x="3749" y="0"/>
                  </a:moveTo>
                  <a:cubicBezTo>
                    <a:pt x="2615" y="0"/>
                    <a:pt x="1670" y="946"/>
                    <a:pt x="1670" y="2080"/>
                  </a:cubicBezTo>
                  <a:cubicBezTo>
                    <a:pt x="1670" y="2363"/>
                    <a:pt x="1733" y="2647"/>
                    <a:pt x="1827" y="2899"/>
                  </a:cubicBezTo>
                  <a:cubicBezTo>
                    <a:pt x="1733" y="3056"/>
                    <a:pt x="1701" y="3182"/>
                    <a:pt x="1701" y="3340"/>
                  </a:cubicBezTo>
                  <a:lnTo>
                    <a:pt x="63" y="10680"/>
                  </a:lnTo>
                  <a:cubicBezTo>
                    <a:pt x="0" y="10870"/>
                    <a:pt x="0" y="11027"/>
                    <a:pt x="0" y="11216"/>
                  </a:cubicBezTo>
                  <a:cubicBezTo>
                    <a:pt x="0" y="12823"/>
                    <a:pt x="1323" y="14146"/>
                    <a:pt x="2930" y="14146"/>
                  </a:cubicBezTo>
                  <a:cubicBezTo>
                    <a:pt x="4537" y="14146"/>
                    <a:pt x="5797" y="12823"/>
                    <a:pt x="5797" y="11216"/>
                  </a:cubicBezTo>
                  <a:lnTo>
                    <a:pt x="5797" y="9956"/>
                  </a:lnTo>
                  <a:lnTo>
                    <a:pt x="8317" y="9956"/>
                  </a:lnTo>
                  <a:lnTo>
                    <a:pt x="8317" y="11185"/>
                  </a:lnTo>
                  <a:cubicBezTo>
                    <a:pt x="8317" y="12791"/>
                    <a:pt x="9609" y="14083"/>
                    <a:pt x="11184" y="14083"/>
                  </a:cubicBezTo>
                  <a:cubicBezTo>
                    <a:pt x="12760" y="14083"/>
                    <a:pt x="14114" y="12791"/>
                    <a:pt x="14114" y="11185"/>
                  </a:cubicBezTo>
                  <a:cubicBezTo>
                    <a:pt x="14177" y="11027"/>
                    <a:pt x="14177" y="10870"/>
                    <a:pt x="14146" y="10680"/>
                  </a:cubicBezTo>
                  <a:cubicBezTo>
                    <a:pt x="14146" y="10680"/>
                    <a:pt x="12539" y="3466"/>
                    <a:pt x="12476" y="3340"/>
                  </a:cubicBezTo>
                  <a:cubicBezTo>
                    <a:pt x="12445" y="3182"/>
                    <a:pt x="12413" y="3025"/>
                    <a:pt x="12382" y="2899"/>
                  </a:cubicBezTo>
                  <a:cubicBezTo>
                    <a:pt x="12476" y="2647"/>
                    <a:pt x="12539" y="2363"/>
                    <a:pt x="12539" y="2080"/>
                  </a:cubicBezTo>
                  <a:cubicBezTo>
                    <a:pt x="12539" y="946"/>
                    <a:pt x="11594" y="0"/>
                    <a:pt x="10428" y="0"/>
                  </a:cubicBezTo>
                  <a:cubicBezTo>
                    <a:pt x="9294" y="0"/>
                    <a:pt x="8349" y="946"/>
                    <a:pt x="8349" y="2080"/>
                  </a:cubicBezTo>
                  <a:cubicBezTo>
                    <a:pt x="8349" y="2363"/>
                    <a:pt x="8443" y="2647"/>
                    <a:pt x="8506" y="2899"/>
                  </a:cubicBezTo>
                  <a:cubicBezTo>
                    <a:pt x="8412" y="3151"/>
                    <a:pt x="8349" y="3466"/>
                    <a:pt x="8349" y="3749"/>
                  </a:cubicBezTo>
                  <a:lnTo>
                    <a:pt x="8349" y="5010"/>
                  </a:lnTo>
                  <a:lnTo>
                    <a:pt x="5828" y="5010"/>
                  </a:lnTo>
                  <a:lnTo>
                    <a:pt x="5828" y="3749"/>
                  </a:lnTo>
                  <a:cubicBezTo>
                    <a:pt x="5828" y="3466"/>
                    <a:pt x="5765" y="3151"/>
                    <a:pt x="5671" y="2899"/>
                  </a:cubicBezTo>
                  <a:cubicBezTo>
                    <a:pt x="5797" y="2647"/>
                    <a:pt x="5828" y="2363"/>
                    <a:pt x="5828" y="2080"/>
                  </a:cubicBezTo>
                  <a:cubicBezTo>
                    <a:pt x="5828" y="946"/>
                    <a:pt x="4883" y="0"/>
                    <a:pt x="37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0" name="Google Shape;12470;p73"/>
            <p:cNvSpPr/>
            <p:nvPr/>
          </p:nvSpPr>
          <p:spPr>
            <a:xfrm>
              <a:off x="-9342550" y="230575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820"/>
                  </a:moveTo>
                  <a:cubicBezTo>
                    <a:pt x="1450" y="820"/>
                    <a:pt x="1670" y="1041"/>
                    <a:pt x="1670" y="1230"/>
                  </a:cubicBezTo>
                  <a:cubicBezTo>
                    <a:pt x="1607" y="1450"/>
                    <a:pt x="1418" y="1639"/>
                    <a:pt x="1229" y="1639"/>
                  </a:cubicBezTo>
                  <a:cubicBezTo>
                    <a:pt x="977" y="1639"/>
                    <a:pt x="820" y="1450"/>
                    <a:pt x="820" y="1230"/>
                  </a:cubicBezTo>
                  <a:cubicBezTo>
                    <a:pt x="820" y="978"/>
                    <a:pt x="1040" y="820"/>
                    <a:pt x="1229" y="820"/>
                  </a:cubicBezTo>
                  <a:close/>
                  <a:moveTo>
                    <a:pt x="1229" y="1"/>
                  </a:moveTo>
                  <a:cubicBezTo>
                    <a:pt x="568" y="1"/>
                    <a:pt x="1" y="568"/>
                    <a:pt x="1" y="1230"/>
                  </a:cubicBezTo>
                  <a:cubicBezTo>
                    <a:pt x="1" y="1891"/>
                    <a:pt x="568" y="2490"/>
                    <a:pt x="1229" y="2490"/>
                  </a:cubicBezTo>
                  <a:cubicBezTo>
                    <a:pt x="1891" y="2490"/>
                    <a:pt x="2490" y="1923"/>
                    <a:pt x="2490" y="1230"/>
                  </a:cubicBezTo>
                  <a:cubicBezTo>
                    <a:pt x="2458" y="568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1" name="Google Shape;12471;p73"/>
            <p:cNvSpPr/>
            <p:nvPr/>
          </p:nvSpPr>
          <p:spPr>
            <a:xfrm>
              <a:off x="-9552050" y="23057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20"/>
                  </a:moveTo>
                  <a:cubicBezTo>
                    <a:pt x="1481" y="820"/>
                    <a:pt x="1639" y="1041"/>
                    <a:pt x="1639" y="1230"/>
                  </a:cubicBezTo>
                  <a:cubicBezTo>
                    <a:pt x="1702" y="1450"/>
                    <a:pt x="1481" y="1639"/>
                    <a:pt x="1261" y="1639"/>
                  </a:cubicBezTo>
                  <a:cubicBezTo>
                    <a:pt x="1009" y="1639"/>
                    <a:pt x="819" y="1450"/>
                    <a:pt x="819" y="1230"/>
                  </a:cubicBezTo>
                  <a:cubicBezTo>
                    <a:pt x="819" y="978"/>
                    <a:pt x="1009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cubicBezTo>
                    <a:pt x="0" y="1891"/>
                    <a:pt x="536" y="2490"/>
                    <a:pt x="1261" y="2490"/>
                  </a:cubicBezTo>
                  <a:cubicBezTo>
                    <a:pt x="1922" y="2490"/>
                    <a:pt x="2489" y="1923"/>
                    <a:pt x="2489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2" name="Google Shape;12472;p73"/>
          <p:cNvSpPr/>
          <p:nvPr/>
        </p:nvSpPr>
        <p:spPr>
          <a:xfrm>
            <a:off x="7181693" y="2107916"/>
            <a:ext cx="342352" cy="280710"/>
          </a:xfrm>
          <a:custGeom>
            <a:avLst/>
            <a:gdLst/>
            <a:ahLst/>
            <a:cxnLst/>
            <a:rect l="l" t="t" r="r" b="b"/>
            <a:pathLst>
              <a:path w="14179" h="11626" extrusionOk="0">
                <a:moveTo>
                  <a:pt x="1009" y="4159"/>
                </a:moveTo>
                <a:lnTo>
                  <a:pt x="1009" y="4159"/>
                </a:lnTo>
                <a:cubicBezTo>
                  <a:pt x="1671" y="4317"/>
                  <a:pt x="2301" y="4695"/>
                  <a:pt x="2742" y="5230"/>
                </a:cubicBezTo>
                <a:lnTo>
                  <a:pt x="3214" y="6616"/>
                </a:lnTo>
                <a:lnTo>
                  <a:pt x="1608" y="6616"/>
                </a:lnTo>
                <a:lnTo>
                  <a:pt x="1009" y="4159"/>
                </a:lnTo>
                <a:close/>
                <a:moveTo>
                  <a:pt x="2710" y="2521"/>
                </a:moveTo>
                <a:lnTo>
                  <a:pt x="2710" y="2521"/>
                </a:lnTo>
                <a:cubicBezTo>
                  <a:pt x="3782" y="2678"/>
                  <a:pt x="4758" y="3182"/>
                  <a:pt x="5514" y="3970"/>
                </a:cubicBezTo>
                <a:lnTo>
                  <a:pt x="6491" y="6616"/>
                </a:lnTo>
                <a:lnTo>
                  <a:pt x="4097" y="6616"/>
                </a:lnTo>
                <a:cubicBezTo>
                  <a:pt x="4002" y="6396"/>
                  <a:pt x="2773" y="2678"/>
                  <a:pt x="2710" y="2521"/>
                </a:cubicBezTo>
                <a:close/>
                <a:moveTo>
                  <a:pt x="5199" y="851"/>
                </a:moveTo>
                <a:cubicBezTo>
                  <a:pt x="8224" y="1135"/>
                  <a:pt x="10618" y="3592"/>
                  <a:pt x="10807" y="6616"/>
                </a:cubicBezTo>
                <a:lnTo>
                  <a:pt x="7342" y="6616"/>
                </a:lnTo>
                <a:lnTo>
                  <a:pt x="5199" y="851"/>
                </a:lnTo>
                <a:close/>
                <a:moveTo>
                  <a:pt x="13170" y="4159"/>
                </a:moveTo>
                <a:lnTo>
                  <a:pt x="12603" y="6616"/>
                </a:lnTo>
                <a:lnTo>
                  <a:pt x="11658" y="6616"/>
                </a:lnTo>
                <a:cubicBezTo>
                  <a:pt x="11595" y="6144"/>
                  <a:pt x="11532" y="5703"/>
                  <a:pt x="11437" y="5262"/>
                </a:cubicBezTo>
                <a:cubicBezTo>
                  <a:pt x="11847" y="4695"/>
                  <a:pt x="12477" y="4317"/>
                  <a:pt x="13170" y="4159"/>
                </a:cubicBezTo>
                <a:close/>
                <a:moveTo>
                  <a:pt x="12477" y="7436"/>
                </a:moveTo>
                <a:lnTo>
                  <a:pt x="12477" y="9105"/>
                </a:lnTo>
                <a:lnTo>
                  <a:pt x="9957" y="9105"/>
                </a:lnTo>
                <a:lnTo>
                  <a:pt x="9957" y="8664"/>
                </a:lnTo>
                <a:cubicBezTo>
                  <a:pt x="9957" y="8475"/>
                  <a:pt x="9799" y="8255"/>
                  <a:pt x="9547" y="8255"/>
                </a:cubicBezTo>
                <a:cubicBezTo>
                  <a:pt x="9326" y="8255"/>
                  <a:pt x="9169" y="8475"/>
                  <a:pt x="9169" y="8664"/>
                </a:cubicBezTo>
                <a:lnTo>
                  <a:pt x="9169" y="9105"/>
                </a:lnTo>
                <a:lnTo>
                  <a:pt x="7499" y="9105"/>
                </a:lnTo>
                <a:lnTo>
                  <a:pt x="7499" y="8664"/>
                </a:lnTo>
                <a:cubicBezTo>
                  <a:pt x="7499" y="8412"/>
                  <a:pt x="7310" y="8255"/>
                  <a:pt x="7121" y="8255"/>
                </a:cubicBezTo>
                <a:cubicBezTo>
                  <a:pt x="6869" y="8255"/>
                  <a:pt x="6680" y="8475"/>
                  <a:pt x="6680" y="8664"/>
                </a:cubicBezTo>
                <a:lnTo>
                  <a:pt x="6680" y="9105"/>
                </a:lnTo>
                <a:lnTo>
                  <a:pt x="5042" y="9105"/>
                </a:lnTo>
                <a:lnTo>
                  <a:pt x="5042" y="8664"/>
                </a:lnTo>
                <a:cubicBezTo>
                  <a:pt x="5042" y="8412"/>
                  <a:pt x="4821" y="8255"/>
                  <a:pt x="4601" y="8255"/>
                </a:cubicBezTo>
                <a:cubicBezTo>
                  <a:pt x="4349" y="8255"/>
                  <a:pt x="4191" y="8475"/>
                  <a:pt x="4191" y="8664"/>
                </a:cubicBezTo>
                <a:lnTo>
                  <a:pt x="4191" y="9105"/>
                </a:lnTo>
                <a:lnTo>
                  <a:pt x="1671" y="9105"/>
                </a:lnTo>
                <a:lnTo>
                  <a:pt x="1671" y="7436"/>
                </a:lnTo>
                <a:close/>
                <a:moveTo>
                  <a:pt x="12855" y="9924"/>
                </a:moveTo>
                <a:cubicBezTo>
                  <a:pt x="13107" y="9924"/>
                  <a:pt x="13265" y="10113"/>
                  <a:pt x="13265" y="10365"/>
                </a:cubicBezTo>
                <a:lnTo>
                  <a:pt x="13265" y="10744"/>
                </a:lnTo>
                <a:lnTo>
                  <a:pt x="852" y="10744"/>
                </a:lnTo>
                <a:lnTo>
                  <a:pt x="852" y="10365"/>
                </a:lnTo>
                <a:cubicBezTo>
                  <a:pt x="852" y="10113"/>
                  <a:pt x="1041" y="9924"/>
                  <a:pt x="1261" y="9924"/>
                </a:cubicBezTo>
                <a:close/>
                <a:moveTo>
                  <a:pt x="4601" y="0"/>
                </a:moveTo>
                <a:cubicBezTo>
                  <a:pt x="4475" y="0"/>
                  <a:pt x="4317" y="63"/>
                  <a:pt x="4254" y="189"/>
                </a:cubicBezTo>
                <a:cubicBezTo>
                  <a:pt x="4160" y="315"/>
                  <a:pt x="4160" y="410"/>
                  <a:pt x="4191" y="568"/>
                </a:cubicBezTo>
                <a:lnTo>
                  <a:pt x="4916" y="2458"/>
                </a:lnTo>
                <a:cubicBezTo>
                  <a:pt x="4097" y="1954"/>
                  <a:pt x="3088" y="1670"/>
                  <a:pt x="2112" y="1670"/>
                </a:cubicBezTo>
                <a:cubicBezTo>
                  <a:pt x="1986" y="1670"/>
                  <a:pt x="1828" y="1765"/>
                  <a:pt x="1765" y="1828"/>
                </a:cubicBezTo>
                <a:cubicBezTo>
                  <a:pt x="1671" y="1954"/>
                  <a:pt x="1639" y="2080"/>
                  <a:pt x="1734" y="2206"/>
                </a:cubicBezTo>
                <a:lnTo>
                  <a:pt x="2238" y="3781"/>
                </a:lnTo>
                <a:cubicBezTo>
                  <a:pt x="1671" y="3466"/>
                  <a:pt x="1041" y="3308"/>
                  <a:pt x="411" y="3308"/>
                </a:cubicBezTo>
                <a:cubicBezTo>
                  <a:pt x="316" y="3308"/>
                  <a:pt x="190" y="3340"/>
                  <a:pt x="95" y="3466"/>
                </a:cubicBezTo>
                <a:cubicBezTo>
                  <a:pt x="32" y="3592"/>
                  <a:pt x="1" y="3686"/>
                  <a:pt x="32" y="3813"/>
                </a:cubicBezTo>
                <a:lnTo>
                  <a:pt x="852" y="7089"/>
                </a:lnTo>
                <a:lnTo>
                  <a:pt x="852" y="9168"/>
                </a:lnTo>
                <a:cubicBezTo>
                  <a:pt x="379" y="9326"/>
                  <a:pt x="32" y="9798"/>
                  <a:pt x="32" y="10365"/>
                </a:cubicBezTo>
                <a:lnTo>
                  <a:pt x="32" y="11185"/>
                </a:lnTo>
                <a:cubicBezTo>
                  <a:pt x="32" y="11405"/>
                  <a:pt x="221" y="11626"/>
                  <a:pt x="411" y="11626"/>
                </a:cubicBezTo>
                <a:lnTo>
                  <a:pt x="13706" y="11626"/>
                </a:lnTo>
                <a:cubicBezTo>
                  <a:pt x="13926" y="11626"/>
                  <a:pt x="14084" y="11405"/>
                  <a:pt x="14084" y="11185"/>
                </a:cubicBezTo>
                <a:lnTo>
                  <a:pt x="14084" y="10365"/>
                </a:lnTo>
                <a:cubicBezTo>
                  <a:pt x="14115" y="9798"/>
                  <a:pt x="13769" y="9326"/>
                  <a:pt x="13296" y="9168"/>
                </a:cubicBezTo>
                <a:lnTo>
                  <a:pt x="13296" y="7089"/>
                </a:lnTo>
                <a:lnTo>
                  <a:pt x="14115" y="3813"/>
                </a:lnTo>
                <a:cubicBezTo>
                  <a:pt x="14178" y="3686"/>
                  <a:pt x="14115" y="3592"/>
                  <a:pt x="14052" y="3466"/>
                </a:cubicBezTo>
                <a:cubicBezTo>
                  <a:pt x="13958" y="3340"/>
                  <a:pt x="13863" y="3308"/>
                  <a:pt x="13737" y="3308"/>
                </a:cubicBezTo>
                <a:cubicBezTo>
                  <a:pt x="12760" y="3308"/>
                  <a:pt x="11847" y="3686"/>
                  <a:pt x="11122" y="4348"/>
                </a:cubicBezTo>
                <a:cubicBezTo>
                  <a:pt x="10083" y="1796"/>
                  <a:pt x="7562" y="0"/>
                  <a:pt x="460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73" name="Google Shape;12473;p73"/>
          <p:cNvGrpSpPr/>
          <p:nvPr/>
        </p:nvGrpSpPr>
        <p:grpSpPr>
          <a:xfrm>
            <a:off x="2902515" y="1670043"/>
            <a:ext cx="342328" cy="340807"/>
            <a:chOff x="-12661600" y="1640225"/>
            <a:chExt cx="354450" cy="352875"/>
          </a:xfrm>
        </p:grpSpPr>
        <p:sp>
          <p:nvSpPr>
            <p:cNvPr id="12474" name="Google Shape;12474;p73"/>
            <p:cNvSpPr/>
            <p:nvPr/>
          </p:nvSpPr>
          <p:spPr>
            <a:xfrm>
              <a:off x="-12661600" y="1764675"/>
              <a:ext cx="188275" cy="228425"/>
            </a:xfrm>
            <a:custGeom>
              <a:avLst/>
              <a:gdLst/>
              <a:ahLst/>
              <a:cxnLst/>
              <a:rect l="l" t="t" r="r" b="b"/>
              <a:pathLst>
                <a:path w="7531" h="9137" extrusionOk="0">
                  <a:moveTo>
                    <a:pt x="5451" y="819"/>
                  </a:moveTo>
                  <a:cubicBezTo>
                    <a:pt x="5672" y="819"/>
                    <a:pt x="5829" y="1008"/>
                    <a:pt x="5829" y="1229"/>
                  </a:cubicBezTo>
                  <a:cubicBezTo>
                    <a:pt x="5829" y="1481"/>
                    <a:pt x="5640" y="1670"/>
                    <a:pt x="5451" y="1670"/>
                  </a:cubicBezTo>
                  <a:lnTo>
                    <a:pt x="2112" y="1670"/>
                  </a:lnTo>
                  <a:cubicBezTo>
                    <a:pt x="1860" y="1670"/>
                    <a:pt x="1671" y="1481"/>
                    <a:pt x="1671" y="1229"/>
                  </a:cubicBezTo>
                  <a:cubicBezTo>
                    <a:pt x="1671" y="1008"/>
                    <a:pt x="1860" y="819"/>
                    <a:pt x="2112" y="819"/>
                  </a:cubicBezTo>
                  <a:close/>
                  <a:moveTo>
                    <a:pt x="5010" y="2457"/>
                  </a:moveTo>
                  <a:lnTo>
                    <a:pt x="5010" y="3308"/>
                  </a:lnTo>
                  <a:lnTo>
                    <a:pt x="2490" y="3308"/>
                  </a:lnTo>
                  <a:lnTo>
                    <a:pt x="2490" y="2457"/>
                  </a:lnTo>
                  <a:close/>
                  <a:moveTo>
                    <a:pt x="5325" y="4159"/>
                  </a:moveTo>
                  <a:lnTo>
                    <a:pt x="6428" y="4726"/>
                  </a:lnTo>
                  <a:cubicBezTo>
                    <a:pt x="6585" y="4789"/>
                    <a:pt x="6680" y="4915"/>
                    <a:pt x="6680" y="5072"/>
                  </a:cubicBezTo>
                  <a:lnTo>
                    <a:pt x="6680" y="7876"/>
                  </a:lnTo>
                  <a:cubicBezTo>
                    <a:pt x="6680" y="8097"/>
                    <a:pt x="6459" y="8286"/>
                    <a:pt x="6239" y="8286"/>
                  </a:cubicBezTo>
                  <a:lnTo>
                    <a:pt x="1229" y="8286"/>
                  </a:lnTo>
                  <a:cubicBezTo>
                    <a:pt x="1009" y="8286"/>
                    <a:pt x="788" y="8097"/>
                    <a:pt x="788" y="7876"/>
                  </a:cubicBezTo>
                  <a:lnTo>
                    <a:pt x="788" y="5072"/>
                  </a:lnTo>
                  <a:lnTo>
                    <a:pt x="851" y="5072"/>
                  </a:lnTo>
                  <a:cubicBezTo>
                    <a:pt x="851" y="4915"/>
                    <a:pt x="914" y="4757"/>
                    <a:pt x="1072" y="4726"/>
                  </a:cubicBezTo>
                  <a:lnTo>
                    <a:pt x="2175" y="4159"/>
                  </a:lnTo>
                  <a:close/>
                  <a:moveTo>
                    <a:pt x="2112" y="0"/>
                  </a:moveTo>
                  <a:cubicBezTo>
                    <a:pt x="1418" y="0"/>
                    <a:pt x="851" y="536"/>
                    <a:pt x="851" y="1260"/>
                  </a:cubicBezTo>
                  <a:cubicBezTo>
                    <a:pt x="851" y="1796"/>
                    <a:pt x="1198" y="2237"/>
                    <a:pt x="1671" y="2426"/>
                  </a:cubicBezTo>
                  <a:lnTo>
                    <a:pt x="1671" y="3497"/>
                  </a:lnTo>
                  <a:lnTo>
                    <a:pt x="694" y="3970"/>
                  </a:lnTo>
                  <a:cubicBezTo>
                    <a:pt x="253" y="4159"/>
                    <a:pt x="1" y="4600"/>
                    <a:pt x="1" y="5072"/>
                  </a:cubicBezTo>
                  <a:lnTo>
                    <a:pt x="1" y="7876"/>
                  </a:lnTo>
                  <a:cubicBezTo>
                    <a:pt x="1" y="8538"/>
                    <a:pt x="568" y="9136"/>
                    <a:pt x="1261" y="9136"/>
                  </a:cubicBezTo>
                  <a:lnTo>
                    <a:pt x="6270" y="9136"/>
                  </a:lnTo>
                  <a:cubicBezTo>
                    <a:pt x="6963" y="9136"/>
                    <a:pt x="7530" y="8538"/>
                    <a:pt x="7530" y="7876"/>
                  </a:cubicBezTo>
                  <a:lnTo>
                    <a:pt x="7530" y="5072"/>
                  </a:lnTo>
                  <a:cubicBezTo>
                    <a:pt x="7530" y="4600"/>
                    <a:pt x="7247" y="4159"/>
                    <a:pt x="6869" y="3970"/>
                  </a:cubicBezTo>
                  <a:lnTo>
                    <a:pt x="5892" y="3497"/>
                  </a:lnTo>
                  <a:lnTo>
                    <a:pt x="5892" y="2426"/>
                  </a:lnTo>
                  <a:cubicBezTo>
                    <a:pt x="6365" y="2268"/>
                    <a:pt x="6711" y="1796"/>
                    <a:pt x="6711" y="1260"/>
                  </a:cubicBezTo>
                  <a:cubicBezTo>
                    <a:pt x="6711" y="567"/>
                    <a:pt x="6144" y="0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5" name="Google Shape;12475;p73"/>
            <p:cNvSpPr/>
            <p:nvPr/>
          </p:nvSpPr>
          <p:spPr>
            <a:xfrm>
              <a:off x="-12451300" y="1640225"/>
              <a:ext cx="144150" cy="350500"/>
            </a:xfrm>
            <a:custGeom>
              <a:avLst/>
              <a:gdLst/>
              <a:ahLst/>
              <a:cxnLst/>
              <a:rect l="l" t="t" r="r" b="b"/>
              <a:pathLst>
                <a:path w="5766" h="14020" extrusionOk="0">
                  <a:moveTo>
                    <a:pt x="2836" y="788"/>
                  </a:moveTo>
                  <a:cubicBezTo>
                    <a:pt x="3970" y="788"/>
                    <a:pt x="4915" y="1733"/>
                    <a:pt x="4915" y="2867"/>
                  </a:cubicBezTo>
                  <a:lnTo>
                    <a:pt x="4915" y="4285"/>
                  </a:lnTo>
                  <a:lnTo>
                    <a:pt x="3246" y="5388"/>
                  </a:lnTo>
                  <a:lnTo>
                    <a:pt x="3246" y="4569"/>
                  </a:lnTo>
                  <a:lnTo>
                    <a:pt x="3246" y="2048"/>
                  </a:lnTo>
                  <a:cubicBezTo>
                    <a:pt x="3246" y="1828"/>
                    <a:pt x="3057" y="1607"/>
                    <a:pt x="2836" y="1607"/>
                  </a:cubicBezTo>
                  <a:cubicBezTo>
                    <a:pt x="2584" y="1607"/>
                    <a:pt x="2426" y="1828"/>
                    <a:pt x="2426" y="2048"/>
                  </a:cubicBezTo>
                  <a:lnTo>
                    <a:pt x="2426" y="3781"/>
                  </a:lnTo>
                  <a:lnTo>
                    <a:pt x="788" y="2678"/>
                  </a:lnTo>
                  <a:cubicBezTo>
                    <a:pt x="914" y="1607"/>
                    <a:pt x="1765" y="788"/>
                    <a:pt x="2836" y="788"/>
                  </a:cubicBezTo>
                  <a:close/>
                  <a:moveTo>
                    <a:pt x="788" y="3655"/>
                  </a:moveTo>
                  <a:lnTo>
                    <a:pt x="2426" y="4758"/>
                  </a:lnTo>
                  <a:lnTo>
                    <a:pt x="2426" y="7089"/>
                  </a:lnTo>
                  <a:lnTo>
                    <a:pt x="788" y="5986"/>
                  </a:lnTo>
                  <a:lnTo>
                    <a:pt x="788" y="3655"/>
                  </a:lnTo>
                  <a:close/>
                  <a:moveTo>
                    <a:pt x="4915" y="5325"/>
                  </a:moveTo>
                  <a:lnTo>
                    <a:pt x="4915" y="7656"/>
                  </a:lnTo>
                  <a:lnTo>
                    <a:pt x="3277" y="8759"/>
                  </a:lnTo>
                  <a:lnTo>
                    <a:pt x="3277" y="6427"/>
                  </a:lnTo>
                  <a:lnTo>
                    <a:pt x="4915" y="5325"/>
                  </a:lnTo>
                  <a:close/>
                  <a:moveTo>
                    <a:pt x="788" y="7026"/>
                  </a:moveTo>
                  <a:lnTo>
                    <a:pt x="2426" y="8129"/>
                  </a:lnTo>
                  <a:lnTo>
                    <a:pt x="2426" y="11027"/>
                  </a:lnTo>
                  <a:lnTo>
                    <a:pt x="1355" y="9956"/>
                  </a:lnTo>
                  <a:cubicBezTo>
                    <a:pt x="977" y="9578"/>
                    <a:pt x="788" y="9074"/>
                    <a:pt x="788" y="8507"/>
                  </a:cubicBezTo>
                  <a:lnTo>
                    <a:pt x="788" y="7026"/>
                  </a:lnTo>
                  <a:close/>
                  <a:moveTo>
                    <a:pt x="4884" y="8664"/>
                  </a:moveTo>
                  <a:cubicBezTo>
                    <a:pt x="4884" y="9137"/>
                    <a:pt x="4632" y="9609"/>
                    <a:pt x="4285" y="9956"/>
                  </a:cubicBezTo>
                  <a:lnTo>
                    <a:pt x="3214" y="11027"/>
                  </a:lnTo>
                  <a:lnTo>
                    <a:pt x="3214" y="9767"/>
                  </a:lnTo>
                  <a:lnTo>
                    <a:pt x="4884" y="8664"/>
                  </a:lnTo>
                  <a:close/>
                  <a:moveTo>
                    <a:pt x="2868" y="0"/>
                  </a:moveTo>
                  <a:cubicBezTo>
                    <a:pt x="1292" y="0"/>
                    <a:pt x="1" y="1292"/>
                    <a:pt x="1" y="2930"/>
                  </a:cubicBezTo>
                  <a:lnTo>
                    <a:pt x="1" y="2962"/>
                  </a:lnTo>
                  <a:lnTo>
                    <a:pt x="1" y="8475"/>
                  </a:lnTo>
                  <a:cubicBezTo>
                    <a:pt x="1" y="9263"/>
                    <a:pt x="316" y="9956"/>
                    <a:pt x="851" y="10523"/>
                  </a:cubicBezTo>
                  <a:lnTo>
                    <a:pt x="2489" y="12130"/>
                  </a:lnTo>
                  <a:lnTo>
                    <a:pt x="2489" y="13642"/>
                  </a:lnTo>
                  <a:cubicBezTo>
                    <a:pt x="2489" y="13862"/>
                    <a:pt x="2679" y="14020"/>
                    <a:pt x="2868" y="14020"/>
                  </a:cubicBezTo>
                  <a:cubicBezTo>
                    <a:pt x="3057" y="14020"/>
                    <a:pt x="3309" y="13831"/>
                    <a:pt x="3309" y="13642"/>
                  </a:cubicBezTo>
                  <a:lnTo>
                    <a:pt x="3309" y="12130"/>
                  </a:lnTo>
                  <a:lnTo>
                    <a:pt x="4915" y="10523"/>
                  </a:lnTo>
                  <a:cubicBezTo>
                    <a:pt x="5451" y="9956"/>
                    <a:pt x="5766" y="9263"/>
                    <a:pt x="5766" y="8475"/>
                  </a:cubicBezTo>
                  <a:cubicBezTo>
                    <a:pt x="5734" y="8223"/>
                    <a:pt x="5734" y="3119"/>
                    <a:pt x="5734" y="2930"/>
                  </a:cubicBezTo>
                  <a:cubicBezTo>
                    <a:pt x="5734" y="1292"/>
                    <a:pt x="4443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6" name="Google Shape;12476;p73"/>
            <p:cNvSpPr/>
            <p:nvPr/>
          </p:nvSpPr>
          <p:spPr>
            <a:xfrm>
              <a:off x="-12619850" y="1887525"/>
              <a:ext cx="104000" cy="63050"/>
            </a:xfrm>
            <a:custGeom>
              <a:avLst/>
              <a:gdLst/>
              <a:ahLst/>
              <a:cxnLst/>
              <a:rect l="l" t="t" r="r" b="b"/>
              <a:pathLst>
                <a:path w="4160" h="2522" extrusionOk="0">
                  <a:moveTo>
                    <a:pt x="3340" y="851"/>
                  </a:moveTo>
                  <a:lnTo>
                    <a:pt x="3340" y="1702"/>
                  </a:lnTo>
                  <a:lnTo>
                    <a:pt x="820" y="1702"/>
                  </a:lnTo>
                  <a:lnTo>
                    <a:pt x="820" y="851"/>
                  </a:ln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lnTo>
                    <a:pt x="1" y="2080"/>
                  </a:lnTo>
                  <a:cubicBezTo>
                    <a:pt x="1" y="2332"/>
                    <a:pt x="190" y="2521"/>
                    <a:pt x="442" y="2521"/>
                  </a:cubicBezTo>
                  <a:lnTo>
                    <a:pt x="3781" y="2521"/>
                  </a:lnTo>
                  <a:cubicBezTo>
                    <a:pt x="4002" y="2521"/>
                    <a:pt x="4159" y="2332"/>
                    <a:pt x="4159" y="2080"/>
                  </a:cubicBezTo>
                  <a:lnTo>
                    <a:pt x="4159" y="442"/>
                  </a:lnTo>
                  <a:cubicBezTo>
                    <a:pt x="4159" y="190"/>
                    <a:pt x="397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7" name="Google Shape;12477;p73"/>
          <p:cNvGrpSpPr/>
          <p:nvPr/>
        </p:nvGrpSpPr>
        <p:grpSpPr>
          <a:xfrm>
            <a:off x="2902889" y="2098581"/>
            <a:ext cx="341579" cy="299374"/>
            <a:chOff x="-12660025" y="2096250"/>
            <a:chExt cx="353675" cy="309975"/>
          </a:xfrm>
        </p:grpSpPr>
        <p:sp>
          <p:nvSpPr>
            <p:cNvPr id="12478" name="Google Shape;12478;p73"/>
            <p:cNvSpPr/>
            <p:nvPr/>
          </p:nvSpPr>
          <p:spPr>
            <a:xfrm>
              <a:off x="-12619850" y="21364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19"/>
                  </a:moveTo>
                  <a:cubicBezTo>
                    <a:pt x="1481" y="819"/>
                    <a:pt x="1702" y="1040"/>
                    <a:pt x="1702" y="1261"/>
                  </a:cubicBezTo>
                  <a:cubicBezTo>
                    <a:pt x="1702" y="1513"/>
                    <a:pt x="1481" y="1702"/>
                    <a:pt x="1261" y="1702"/>
                  </a:cubicBezTo>
                  <a:cubicBezTo>
                    <a:pt x="1040" y="1702"/>
                    <a:pt x="851" y="1513"/>
                    <a:pt x="851" y="1261"/>
                  </a:cubicBezTo>
                  <a:cubicBezTo>
                    <a:pt x="820" y="1040"/>
                    <a:pt x="1009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1" y="567"/>
                    <a:pt x="1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22" y="2489"/>
                    <a:pt x="2521" y="1922"/>
                    <a:pt x="2521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9" name="Google Shape;12479;p73"/>
            <p:cNvSpPr/>
            <p:nvPr/>
          </p:nvSpPr>
          <p:spPr>
            <a:xfrm>
              <a:off x="-12496200" y="2136425"/>
              <a:ext cx="63050" cy="62250"/>
            </a:xfrm>
            <a:custGeom>
              <a:avLst/>
              <a:gdLst/>
              <a:ahLst/>
              <a:cxnLst/>
              <a:rect l="l" t="t" r="r" b="b"/>
              <a:pathLst>
                <a:path w="2522" h="2490" extrusionOk="0">
                  <a:moveTo>
                    <a:pt x="1261" y="819"/>
                  </a:moveTo>
                  <a:cubicBezTo>
                    <a:pt x="1513" y="819"/>
                    <a:pt x="1702" y="1040"/>
                    <a:pt x="1702" y="1261"/>
                  </a:cubicBezTo>
                  <a:cubicBezTo>
                    <a:pt x="1702" y="1513"/>
                    <a:pt x="1513" y="1702"/>
                    <a:pt x="1261" y="1702"/>
                  </a:cubicBezTo>
                  <a:cubicBezTo>
                    <a:pt x="1040" y="1702"/>
                    <a:pt x="883" y="1513"/>
                    <a:pt x="883" y="1261"/>
                  </a:cubicBezTo>
                  <a:cubicBezTo>
                    <a:pt x="851" y="1040"/>
                    <a:pt x="1040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64" y="567"/>
                    <a:pt x="64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54" y="2489"/>
                    <a:pt x="2521" y="1922"/>
                    <a:pt x="2521" y="1229"/>
                  </a:cubicBezTo>
                  <a:cubicBezTo>
                    <a:pt x="2521" y="567"/>
                    <a:pt x="1986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0" name="Google Shape;12480;p73"/>
            <p:cNvSpPr/>
            <p:nvPr/>
          </p:nvSpPr>
          <p:spPr>
            <a:xfrm>
              <a:off x="-12453650" y="22616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410" y="1"/>
                  </a:moveTo>
                  <a:cubicBezTo>
                    <a:pt x="189" y="1"/>
                    <a:pt x="0" y="158"/>
                    <a:pt x="0" y="379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379"/>
                  </a:cubicBezTo>
                  <a:cubicBezTo>
                    <a:pt x="788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1" name="Google Shape;12481;p73"/>
            <p:cNvSpPr/>
            <p:nvPr/>
          </p:nvSpPr>
          <p:spPr>
            <a:xfrm>
              <a:off x="-12494625" y="22616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2" name="Google Shape;12482;p73"/>
            <p:cNvSpPr/>
            <p:nvPr/>
          </p:nvSpPr>
          <p:spPr>
            <a:xfrm>
              <a:off x="-12619850" y="2301825"/>
              <a:ext cx="103200" cy="60675"/>
            </a:xfrm>
            <a:custGeom>
              <a:avLst/>
              <a:gdLst/>
              <a:ahLst/>
              <a:cxnLst/>
              <a:rect l="l" t="t" r="r" b="b"/>
              <a:pathLst>
                <a:path w="4128" h="2427" extrusionOk="0">
                  <a:moveTo>
                    <a:pt x="3309" y="819"/>
                  </a:moveTo>
                  <a:lnTo>
                    <a:pt x="3309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269"/>
                    <a:pt x="190" y="2426"/>
                    <a:pt x="442" y="2426"/>
                  </a:cubicBezTo>
                  <a:lnTo>
                    <a:pt x="3750" y="2426"/>
                  </a:lnTo>
                  <a:cubicBezTo>
                    <a:pt x="3970" y="2426"/>
                    <a:pt x="4128" y="2237"/>
                    <a:pt x="4128" y="2048"/>
                  </a:cubicBezTo>
                  <a:lnTo>
                    <a:pt x="4128" y="410"/>
                  </a:lnTo>
                  <a:cubicBezTo>
                    <a:pt x="4128" y="189"/>
                    <a:pt x="3970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3" name="Google Shape;12483;p73"/>
            <p:cNvSpPr/>
            <p:nvPr/>
          </p:nvSpPr>
          <p:spPr>
            <a:xfrm>
              <a:off x="-12660025" y="2096250"/>
              <a:ext cx="353675" cy="309975"/>
            </a:xfrm>
            <a:custGeom>
              <a:avLst/>
              <a:gdLst/>
              <a:ahLst/>
              <a:cxnLst/>
              <a:rect l="l" t="t" r="r" b="b"/>
              <a:pathLst>
                <a:path w="14147" h="12399" extrusionOk="0">
                  <a:moveTo>
                    <a:pt x="5357" y="4317"/>
                  </a:moveTo>
                  <a:cubicBezTo>
                    <a:pt x="5451" y="4569"/>
                    <a:pt x="5609" y="4758"/>
                    <a:pt x="5766" y="4915"/>
                  </a:cubicBezTo>
                  <a:lnTo>
                    <a:pt x="4884" y="4915"/>
                  </a:lnTo>
                  <a:cubicBezTo>
                    <a:pt x="5042" y="4758"/>
                    <a:pt x="5199" y="4569"/>
                    <a:pt x="5357" y="4317"/>
                  </a:cubicBezTo>
                  <a:close/>
                  <a:moveTo>
                    <a:pt x="2868" y="788"/>
                  </a:moveTo>
                  <a:cubicBezTo>
                    <a:pt x="4002" y="788"/>
                    <a:pt x="4947" y="1733"/>
                    <a:pt x="4947" y="2868"/>
                  </a:cubicBezTo>
                  <a:cubicBezTo>
                    <a:pt x="4947" y="4002"/>
                    <a:pt x="4002" y="4947"/>
                    <a:pt x="2868" y="4947"/>
                  </a:cubicBezTo>
                  <a:cubicBezTo>
                    <a:pt x="1734" y="4915"/>
                    <a:pt x="788" y="4002"/>
                    <a:pt x="788" y="2868"/>
                  </a:cubicBezTo>
                  <a:cubicBezTo>
                    <a:pt x="788" y="1733"/>
                    <a:pt x="1734" y="788"/>
                    <a:pt x="2868" y="788"/>
                  </a:cubicBezTo>
                  <a:close/>
                  <a:moveTo>
                    <a:pt x="7814" y="788"/>
                  </a:moveTo>
                  <a:cubicBezTo>
                    <a:pt x="8980" y="788"/>
                    <a:pt x="9925" y="1733"/>
                    <a:pt x="9925" y="2868"/>
                  </a:cubicBezTo>
                  <a:cubicBezTo>
                    <a:pt x="9925" y="4002"/>
                    <a:pt x="8980" y="4947"/>
                    <a:pt x="7814" y="4947"/>
                  </a:cubicBezTo>
                  <a:cubicBezTo>
                    <a:pt x="6680" y="4947"/>
                    <a:pt x="5735" y="4002"/>
                    <a:pt x="5735" y="2868"/>
                  </a:cubicBezTo>
                  <a:cubicBezTo>
                    <a:pt x="5735" y="1733"/>
                    <a:pt x="6680" y="788"/>
                    <a:pt x="7814" y="788"/>
                  </a:cubicBezTo>
                  <a:close/>
                  <a:moveTo>
                    <a:pt x="13264" y="5987"/>
                  </a:moveTo>
                  <a:lnTo>
                    <a:pt x="13264" y="11311"/>
                  </a:lnTo>
                  <a:lnTo>
                    <a:pt x="10744" y="10051"/>
                  </a:lnTo>
                  <a:lnTo>
                    <a:pt x="10744" y="7247"/>
                  </a:lnTo>
                  <a:lnTo>
                    <a:pt x="13264" y="5987"/>
                  </a:lnTo>
                  <a:close/>
                  <a:moveTo>
                    <a:pt x="9484" y="5734"/>
                  </a:moveTo>
                  <a:cubicBezTo>
                    <a:pt x="9704" y="5734"/>
                    <a:pt x="9862" y="5955"/>
                    <a:pt x="9862" y="6176"/>
                  </a:cubicBezTo>
                  <a:lnTo>
                    <a:pt x="9862" y="11153"/>
                  </a:lnTo>
                  <a:cubicBezTo>
                    <a:pt x="9862" y="11374"/>
                    <a:pt x="9673" y="11563"/>
                    <a:pt x="9484" y="11563"/>
                  </a:cubicBezTo>
                  <a:lnTo>
                    <a:pt x="1198" y="11563"/>
                  </a:lnTo>
                  <a:cubicBezTo>
                    <a:pt x="977" y="11563"/>
                    <a:pt x="788" y="11374"/>
                    <a:pt x="788" y="11153"/>
                  </a:cubicBezTo>
                  <a:lnTo>
                    <a:pt x="788" y="6176"/>
                  </a:lnTo>
                  <a:cubicBezTo>
                    <a:pt x="788" y="5955"/>
                    <a:pt x="977" y="5734"/>
                    <a:pt x="1198" y="5734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292"/>
                    <a:pt x="1" y="2868"/>
                  </a:cubicBezTo>
                  <a:cubicBezTo>
                    <a:pt x="1" y="3687"/>
                    <a:pt x="347" y="4443"/>
                    <a:pt x="883" y="5010"/>
                  </a:cubicBezTo>
                  <a:cubicBezTo>
                    <a:pt x="379" y="5167"/>
                    <a:pt x="1" y="5640"/>
                    <a:pt x="1" y="6176"/>
                  </a:cubicBezTo>
                  <a:lnTo>
                    <a:pt x="1" y="11153"/>
                  </a:lnTo>
                  <a:cubicBezTo>
                    <a:pt x="1" y="11815"/>
                    <a:pt x="536" y="12382"/>
                    <a:pt x="1261" y="12382"/>
                  </a:cubicBezTo>
                  <a:lnTo>
                    <a:pt x="9515" y="12382"/>
                  </a:lnTo>
                  <a:cubicBezTo>
                    <a:pt x="10208" y="12382"/>
                    <a:pt x="10775" y="11846"/>
                    <a:pt x="10775" y="11153"/>
                  </a:cubicBezTo>
                  <a:lnTo>
                    <a:pt x="10775" y="10996"/>
                  </a:lnTo>
                  <a:lnTo>
                    <a:pt x="13548" y="12350"/>
                  </a:lnTo>
                  <a:cubicBezTo>
                    <a:pt x="13594" y="12385"/>
                    <a:pt x="13645" y="12399"/>
                    <a:pt x="13695" y="12399"/>
                  </a:cubicBezTo>
                  <a:cubicBezTo>
                    <a:pt x="13781" y="12399"/>
                    <a:pt x="13866" y="12359"/>
                    <a:pt x="13926" y="12319"/>
                  </a:cubicBezTo>
                  <a:cubicBezTo>
                    <a:pt x="14052" y="12256"/>
                    <a:pt x="14146" y="12130"/>
                    <a:pt x="14146" y="11972"/>
                  </a:cubicBezTo>
                  <a:lnTo>
                    <a:pt x="14146" y="5356"/>
                  </a:lnTo>
                  <a:cubicBezTo>
                    <a:pt x="14083" y="5199"/>
                    <a:pt x="14020" y="5073"/>
                    <a:pt x="13894" y="5010"/>
                  </a:cubicBezTo>
                  <a:cubicBezTo>
                    <a:pt x="13815" y="4950"/>
                    <a:pt x="13722" y="4928"/>
                    <a:pt x="13633" y="4928"/>
                  </a:cubicBezTo>
                  <a:cubicBezTo>
                    <a:pt x="13581" y="4928"/>
                    <a:pt x="13531" y="4935"/>
                    <a:pt x="13485" y="4947"/>
                  </a:cubicBezTo>
                  <a:lnTo>
                    <a:pt x="10744" y="6333"/>
                  </a:lnTo>
                  <a:lnTo>
                    <a:pt x="10744" y="6176"/>
                  </a:lnTo>
                  <a:cubicBezTo>
                    <a:pt x="10744" y="5577"/>
                    <a:pt x="10334" y="5104"/>
                    <a:pt x="9830" y="5010"/>
                  </a:cubicBezTo>
                  <a:cubicBezTo>
                    <a:pt x="10397" y="4474"/>
                    <a:pt x="10744" y="3750"/>
                    <a:pt x="10744" y="2868"/>
                  </a:cubicBezTo>
                  <a:cubicBezTo>
                    <a:pt x="10744" y="1261"/>
                    <a:pt x="9452" y="1"/>
                    <a:pt x="7814" y="1"/>
                  </a:cubicBezTo>
                  <a:cubicBezTo>
                    <a:pt x="6774" y="1"/>
                    <a:pt x="5861" y="536"/>
                    <a:pt x="5357" y="1418"/>
                  </a:cubicBezTo>
                  <a:cubicBezTo>
                    <a:pt x="4821" y="599"/>
                    <a:pt x="3939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4" name="Google Shape;12484;p73"/>
          <p:cNvGrpSpPr/>
          <p:nvPr/>
        </p:nvGrpSpPr>
        <p:grpSpPr>
          <a:xfrm>
            <a:off x="3328809" y="2507477"/>
            <a:ext cx="344622" cy="341941"/>
            <a:chOff x="-12663175" y="2506800"/>
            <a:chExt cx="356825" cy="354050"/>
          </a:xfrm>
        </p:grpSpPr>
        <p:sp>
          <p:nvSpPr>
            <p:cNvPr id="12485" name="Google Shape;12485;p73"/>
            <p:cNvSpPr/>
            <p:nvPr/>
          </p:nvSpPr>
          <p:spPr>
            <a:xfrm>
              <a:off x="-12663175" y="2506800"/>
              <a:ext cx="356825" cy="354050"/>
            </a:xfrm>
            <a:custGeom>
              <a:avLst/>
              <a:gdLst/>
              <a:ahLst/>
              <a:cxnLst/>
              <a:rect l="l" t="t" r="r" b="b"/>
              <a:pathLst>
                <a:path w="14273" h="14162" extrusionOk="0">
                  <a:moveTo>
                    <a:pt x="9074" y="969"/>
                  </a:moveTo>
                  <a:lnTo>
                    <a:pt x="9169" y="1095"/>
                  </a:lnTo>
                  <a:cubicBezTo>
                    <a:pt x="8980" y="1536"/>
                    <a:pt x="9011" y="2135"/>
                    <a:pt x="9421" y="2513"/>
                  </a:cubicBezTo>
                  <a:cubicBezTo>
                    <a:pt x="9658" y="2770"/>
                    <a:pt x="9969" y="2890"/>
                    <a:pt x="10284" y="2890"/>
                  </a:cubicBezTo>
                  <a:cubicBezTo>
                    <a:pt x="10472" y="2890"/>
                    <a:pt x="10662" y="2847"/>
                    <a:pt x="10838" y="2765"/>
                  </a:cubicBezTo>
                  <a:lnTo>
                    <a:pt x="11500" y="3427"/>
                  </a:lnTo>
                  <a:cubicBezTo>
                    <a:pt x="11280" y="3899"/>
                    <a:pt x="11343" y="4435"/>
                    <a:pt x="11752" y="4844"/>
                  </a:cubicBezTo>
                  <a:cubicBezTo>
                    <a:pt x="11988" y="5080"/>
                    <a:pt x="12297" y="5206"/>
                    <a:pt x="12603" y="5206"/>
                  </a:cubicBezTo>
                  <a:cubicBezTo>
                    <a:pt x="12788" y="5206"/>
                    <a:pt x="12972" y="5160"/>
                    <a:pt x="13138" y="5065"/>
                  </a:cubicBezTo>
                  <a:lnTo>
                    <a:pt x="13264" y="5191"/>
                  </a:lnTo>
                  <a:cubicBezTo>
                    <a:pt x="13107" y="5537"/>
                    <a:pt x="13107" y="5947"/>
                    <a:pt x="13264" y="6262"/>
                  </a:cubicBezTo>
                  <a:lnTo>
                    <a:pt x="12445" y="7081"/>
                  </a:lnTo>
                  <a:lnTo>
                    <a:pt x="12162" y="6798"/>
                  </a:lnTo>
                  <a:cubicBezTo>
                    <a:pt x="12083" y="6719"/>
                    <a:pt x="11981" y="6680"/>
                    <a:pt x="11874" y="6680"/>
                  </a:cubicBezTo>
                  <a:cubicBezTo>
                    <a:pt x="11768" y="6680"/>
                    <a:pt x="11658" y="6719"/>
                    <a:pt x="11563" y="6798"/>
                  </a:cubicBezTo>
                  <a:cubicBezTo>
                    <a:pt x="11406" y="6955"/>
                    <a:pt x="11406" y="7239"/>
                    <a:pt x="11563" y="7396"/>
                  </a:cubicBezTo>
                  <a:lnTo>
                    <a:pt x="11847" y="7680"/>
                  </a:lnTo>
                  <a:lnTo>
                    <a:pt x="6333" y="13193"/>
                  </a:lnTo>
                  <a:cubicBezTo>
                    <a:pt x="6160" y="13114"/>
                    <a:pt x="5971" y="13075"/>
                    <a:pt x="5786" y="13075"/>
                  </a:cubicBezTo>
                  <a:cubicBezTo>
                    <a:pt x="5601" y="13075"/>
                    <a:pt x="5420" y="13114"/>
                    <a:pt x="5262" y="13193"/>
                  </a:cubicBezTo>
                  <a:lnTo>
                    <a:pt x="5168" y="13067"/>
                  </a:lnTo>
                  <a:cubicBezTo>
                    <a:pt x="5357" y="12626"/>
                    <a:pt x="5325" y="12059"/>
                    <a:pt x="4916" y="11649"/>
                  </a:cubicBezTo>
                  <a:cubicBezTo>
                    <a:pt x="4680" y="11414"/>
                    <a:pt x="4371" y="11288"/>
                    <a:pt x="4057" y="11288"/>
                  </a:cubicBezTo>
                  <a:cubicBezTo>
                    <a:pt x="3867" y="11288"/>
                    <a:pt x="3676" y="11334"/>
                    <a:pt x="3498" y="11429"/>
                  </a:cubicBezTo>
                  <a:lnTo>
                    <a:pt x="2836" y="10736"/>
                  </a:lnTo>
                  <a:cubicBezTo>
                    <a:pt x="3088" y="10263"/>
                    <a:pt x="2994" y="9728"/>
                    <a:pt x="2616" y="9318"/>
                  </a:cubicBezTo>
                  <a:cubicBezTo>
                    <a:pt x="2360" y="9082"/>
                    <a:pt x="2056" y="8957"/>
                    <a:pt x="1748" y="8957"/>
                  </a:cubicBezTo>
                  <a:cubicBezTo>
                    <a:pt x="1563" y="8957"/>
                    <a:pt x="1376" y="9003"/>
                    <a:pt x="1198" y="9098"/>
                  </a:cubicBezTo>
                  <a:lnTo>
                    <a:pt x="1072" y="8971"/>
                  </a:lnTo>
                  <a:cubicBezTo>
                    <a:pt x="1229" y="8625"/>
                    <a:pt x="1229" y="8215"/>
                    <a:pt x="1072" y="7900"/>
                  </a:cubicBezTo>
                  <a:lnTo>
                    <a:pt x="6585" y="2387"/>
                  </a:lnTo>
                  <a:lnTo>
                    <a:pt x="6869" y="2671"/>
                  </a:lnTo>
                  <a:cubicBezTo>
                    <a:pt x="6948" y="2749"/>
                    <a:pt x="7050" y="2789"/>
                    <a:pt x="7152" y="2789"/>
                  </a:cubicBezTo>
                  <a:cubicBezTo>
                    <a:pt x="7255" y="2789"/>
                    <a:pt x="7357" y="2749"/>
                    <a:pt x="7436" y="2671"/>
                  </a:cubicBezTo>
                  <a:cubicBezTo>
                    <a:pt x="7593" y="2513"/>
                    <a:pt x="7593" y="2229"/>
                    <a:pt x="7436" y="2072"/>
                  </a:cubicBezTo>
                  <a:lnTo>
                    <a:pt x="7184" y="1820"/>
                  </a:lnTo>
                  <a:lnTo>
                    <a:pt x="8003" y="969"/>
                  </a:lnTo>
                  <a:cubicBezTo>
                    <a:pt x="8176" y="1048"/>
                    <a:pt x="8365" y="1087"/>
                    <a:pt x="8550" y="1087"/>
                  </a:cubicBezTo>
                  <a:cubicBezTo>
                    <a:pt x="8735" y="1087"/>
                    <a:pt x="8917" y="1048"/>
                    <a:pt x="9074" y="969"/>
                  </a:cubicBezTo>
                  <a:close/>
                  <a:moveTo>
                    <a:pt x="7893" y="0"/>
                  </a:moveTo>
                  <a:cubicBezTo>
                    <a:pt x="7782" y="0"/>
                    <a:pt x="7672" y="40"/>
                    <a:pt x="7593" y="119"/>
                  </a:cubicBezTo>
                  <a:lnTo>
                    <a:pt x="158" y="7554"/>
                  </a:lnTo>
                  <a:cubicBezTo>
                    <a:pt x="1" y="7711"/>
                    <a:pt x="1" y="7995"/>
                    <a:pt x="158" y="8152"/>
                  </a:cubicBezTo>
                  <a:cubicBezTo>
                    <a:pt x="316" y="8310"/>
                    <a:pt x="316" y="8593"/>
                    <a:pt x="158" y="8751"/>
                  </a:cubicBezTo>
                  <a:cubicBezTo>
                    <a:pt x="1" y="8908"/>
                    <a:pt x="1" y="9161"/>
                    <a:pt x="158" y="9318"/>
                  </a:cubicBezTo>
                  <a:lnTo>
                    <a:pt x="757" y="9917"/>
                  </a:lnTo>
                  <a:cubicBezTo>
                    <a:pt x="836" y="9995"/>
                    <a:pt x="938" y="10035"/>
                    <a:pt x="1040" y="10035"/>
                  </a:cubicBezTo>
                  <a:cubicBezTo>
                    <a:pt x="1143" y="10035"/>
                    <a:pt x="1245" y="9995"/>
                    <a:pt x="1324" y="9917"/>
                  </a:cubicBezTo>
                  <a:cubicBezTo>
                    <a:pt x="1418" y="9838"/>
                    <a:pt x="1529" y="9798"/>
                    <a:pt x="1635" y="9798"/>
                  </a:cubicBezTo>
                  <a:cubicBezTo>
                    <a:pt x="1741" y="9798"/>
                    <a:pt x="1844" y="9838"/>
                    <a:pt x="1923" y="9917"/>
                  </a:cubicBezTo>
                  <a:cubicBezTo>
                    <a:pt x="2080" y="10074"/>
                    <a:pt x="2080" y="10358"/>
                    <a:pt x="1923" y="10515"/>
                  </a:cubicBezTo>
                  <a:cubicBezTo>
                    <a:pt x="1765" y="10673"/>
                    <a:pt x="1765" y="10956"/>
                    <a:pt x="1923" y="11114"/>
                  </a:cubicBezTo>
                  <a:lnTo>
                    <a:pt x="3120" y="12279"/>
                  </a:lnTo>
                  <a:cubicBezTo>
                    <a:pt x="3199" y="12358"/>
                    <a:pt x="3301" y="12398"/>
                    <a:pt x="3403" y="12398"/>
                  </a:cubicBezTo>
                  <a:cubicBezTo>
                    <a:pt x="3506" y="12398"/>
                    <a:pt x="3608" y="12358"/>
                    <a:pt x="3687" y="12279"/>
                  </a:cubicBezTo>
                  <a:cubicBezTo>
                    <a:pt x="3781" y="12201"/>
                    <a:pt x="3892" y="12161"/>
                    <a:pt x="3998" y="12161"/>
                  </a:cubicBezTo>
                  <a:cubicBezTo>
                    <a:pt x="4104" y="12161"/>
                    <a:pt x="4207" y="12201"/>
                    <a:pt x="4285" y="12279"/>
                  </a:cubicBezTo>
                  <a:cubicBezTo>
                    <a:pt x="4443" y="12437"/>
                    <a:pt x="4443" y="12721"/>
                    <a:pt x="4285" y="12878"/>
                  </a:cubicBezTo>
                  <a:cubicBezTo>
                    <a:pt x="4128" y="13036"/>
                    <a:pt x="4128" y="13319"/>
                    <a:pt x="4285" y="13477"/>
                  </a:cubicBezTo>
                  <a:lnTo>
                    <a:pt x="4884" y="14044"/>
                  </a:lnTo>
                  <a:cubicBezTo>
                    <a:pt x="4963" y="14123"/>
                    <a:pt x="5073" y="14162"/>
                    <a:pt x="5183" y="14162"/>
                  </a:cubicBezTo>
                  <a:cubicBezTo>
                    <a:pt x="5294" y="14162"/>
                    <a:pt x="5404" y="14123"/>
                    <a:pt x="5483" y="14044"/>
                  </a:cubicBezTo>
                  <a:cubicBezTo>
                    <a:pt x="5561" y="13965"/>
                    <a:pt x="5664" y="13926"/>
                    <a:pt x="5766" y="13926"/>
                  </a:cubicBezTo>
                  <a:cubicBezTo>
                    <a:pt x="5869" y="13926"/>
                    <a:pt x="5971" y="13965"/>
                    <a:pt x="6050" y="14044"/>
                  </a:cubicBezTo>
                  <a:cubicBezTo>
                    <a:pt x="6144" y="14123"/>
                    <a:pt x="6254" y="14162"/>
                    <a:pt x="6361" y="14162"/>
                  </a:cubicBezTo>
                  <a:cubicBezTo>
                    <a:pt x="6467" y="14162"/>
                    <a:pt x="6570" y="14123"/>
                    <a:pt x="6648" y="14044"/>
                  </a:cubicBezTo>
                  <a:lnTo>
                    <a:pt x="14115" y="6609"/>
                  </a:lnTo>
                  <a:cubicBezTo>
                    <a:pt x="14272" y="6451"/>
                    <a:pt x="14272" y="6168"/>
                    <a:pt x="14115" y="6010"/>
                  </a:cubicBezTo>
                  <a:cubicBezTo>
                    <a:pt x="13926" y="5853"/>
                    <a:pt x="13926" y="5600"/>
                    <a:pt x="14115" y="5443"/>
                  </a:cubicBezTo>
                  <a:cubicBezTo>
                    <a:pt x="14241" y="5285"/>
                    <a:pt x="14241" y="5002"/>
                    <a:pt x="14115" y="4844"/>
                  </a:cubicBezTo>
                  <a:lnTo>
                    <a:pt x="13516" y="4246"/>
                  </a:lnTo>
                  <a:cubicBezTo>
                    <a:pt x="13438" y="4167"/>
                    <a:pt x="13327" y="4128"/>
                    <a:pt x="13217" y="4128"/>
                  </a:cubicBezTo>
                  <a:cubicBezTo>
                    <a:pt x="13107" y="4128"/>
                    <a:pt x="12997" y="4167"/>
                    <a:pt x="12918" y="4246"/>
                  </a:cubicBezTo>
                  <a:cubicBezTo>
                    <a:pt x="12839" y="4325"/>
                    <a:pt x="12729" y="4364"/>
                    <a:pt x="12618" y="4364"/>
                  </a:cubicBezTo>
                  <a:cubicBezTo>
                    <a:pt x="12508" y="4364"/>
                    <a:pt x="12398" y="4325"/>
                    <a:pt x="12319" y="4246"/>
                  </a:cubicBezTo>
                  <a:cubicBezTo>
                    <a:pt x="12162" y="4088"/>
                    <a:pt x="12162" y="3805"/>
                    <a:pt x="12319" y="3647"/>
                  </a:cubicBezTo>
                  <a:cubicBezTo>
                    <a:pt x="12477" y="3490"/>
                    <a:pt x="12477" y="3238"/>
                    <a:pt x="12319" y="3080"/>
                  </a:cubicBezTo>
                  <a:lnTo>
                    <a:pt x="11154" y="1883"/>
                  </a:lnTo>
                  <a:cubicBezTo>
                    <a:pt x="11075" y="1804"/>
                    <a:pt x="10964" y="1765"/>
                    <a:pt x="10854" y="1765"/>
                  </a:cubicBezTo>
                  <a:cubicBezTo>
                    <a:pt x="10744" y="1765"/>
                    <a:pt x="10634" y="1804"/>
                    <a:pt x="10555" y="1883"/>
                  </a:cubicBezTo>
                  <a:cubicBezTo>
                    <a:pt x="10476" y="1962"/>
                    <a:pt x="10366" y="2001"/>
                    <a:pt x="10256" y="2001"/>
                  </a:cubicBezTo>
                  <a:cubicBezTo>
                    <a:pt x="10145" y="2001"/>
                    <a:pt x="10035" y="1962"/>
                    <a:pt x="9956" y="1883"/>
                  </a:cubicBezTo>
                  <a:cubicBezTo>
                    <a:pt x="9799" y="1725"/>
                    <a:pt x="9799" y="1442"/>
                    <a:pt x="9956" y="1284"/>
                  </a:cubicBezTo>
                  <a:cubicBezTo>
                    <a:pt x="10114" y="1127"/>
                    <a:pt x="10114" y="875"/>
                    <a:pt x="9956" y="717"/>
                  </a:cubicBezTo>
                  <a:lnTo>
                    <a:pt x="9389" y="119"/>
                  </a:lnTo>
                  <a:cubicBezTo>
                    <a:pt x="9295" y="40"/>
                    <a:pt x="9184" y="0"/>
                    <a:pt x="9078" y="0"/>
                  </a:cubicBezTo>
                  <a:cubicBezTo>
                    <a:pt x="8972" y="0"/>
                    <a:pt x="8869" y="40"/>
                    <a:pt x="8791" y="119"/>
                  </a:cubicBezTo>
                  <a:cubicBezTo>
                    <a:pt x="8712" y="197"/>
                    <a:pt x="8602" y="237"/>
                    <a:pt x="8491" y="237"/>
                  </a:cubicBezTo>
                  <a:cubicBezTo>
                    <a:pt x="8381" y="237"/>
                    <a:pt x="8271" y="197"/>
                    <a:pt x="8192" y="119"/>
                  </a:cubicBezTo>
                  <a:cubicBezTo>
                    <a:pt x="8113" y="40"/>
                    <a:pt x="8003" y="0"/>
                    <a:pt x="78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6" name="Google Shape;12486;p73"/>
            <p:cNvSpPr/>
            <p:nvPr/>
          </p:nvSpPr>
          <p:spPr>
            <a:xfrm>
              <a:off x="-12466275" y="2586350"/>
              <a:ext cx="37850" cy="35850"/>
            </a:xfrm>
            <a:custGeom>
              <a:avLst/>
              <a:gdLst/>
              <a:ahLst/>
              <a:cxnLst/>
              <a:rect l="l" t="t" r="r" b="b"/>
              <a:pathLst>
                <a:path w="1514" h="1434" extrusionOk="0">
                  <a:moveTo>
                    <a:pt x="458" y="0"/>
                  </a:moveTo>
                  <a:cubicBezTo>
                    <a:pt x="348" y="0"/>
                    <a:pt x="237" y="40"/>
                    <a:pt x="159" y="119"/>
                  </a:cubicBezTo>
                  <a:cubicBezTo>
                    <a:pt x="1" y="276"/>
                    <a:pt x="1" y="560"/>
                    <a:pt x="159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1" y="1434"/>
                  </a:cubicBezTo>
                  <a:cubicBezTo>
                    <a:pt x="1143" y="1434"/>
                    <a:pt x="1245" y="1395"/>
                    <a:pt x="1324" y="1316"/>
                  </a:cubicBezTo>
                  <a:cubicBezTo>
                    <a:pt x="1513" y="1158"/>
                    <a:pt x="1513" y="875"/>
                    <a:pt x="1324" y="71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7" name="Google Shape;12487;p73"/>
            <p:cNvSpPr/>
            <p:nvPr/>
          </p:nvSpPr>
          <p:spPr>
            <a:xfrm>
              <a:off x="-12422950" y="2630450"/>
              <a:ext cx="37825" cy="35875"/>
            </a:xfrm>
            <a:custGeom>
              <a:avLst/>
              <a:gdLst/>
              <a:ahLst/>
              <a:cxnLst/>
              <a:rect l="l" t="t" r="r" b="b"/>
              <a:pathLst>
                <a:path w="1513" h="1435" extrusionOk="0">
                  <a:moveTo>
                    <a:pt x="458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4" y="1434"/>
                  </a:cubicBezTo>
                  <a:cubicBezTo>
                    <a:pt x="1151" y="1434"/>
                    <a:pt x="1261" y="1395"/>
                    <a:pt x="1355" y="1316"/>
                  </a:cubicBezTo>
                  <a:cubicBezTo>
                    <a:pt x="1513" y="1159"/>
                    <a:pt x="1513" y="875"/>
                    <a:pt x="1355" y="717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8" name="Google Shape;12488;p73"/>
            <p:cNvSpPr/>
            <p:nvPr/>
          </p:nvSpPr>
          <p:spPr>
            <a:xfrm>
              <a:off x="-12591500" y="2644250"/>
              <a:ext cx="192200" cy="142975"/>
            </a:xfrm>
            <a:custGeom>
              <a:avLst/>
              <a:gdLst/>
              <a:ahLst/>
              <a:cxnLst/>
              <a:rect l="l" t="t" r="r" b="b"/>
              <a:pathLst>
                <a:path w="7688" h="5719" extrusionOk="0">
                  <a:moveTo>
                    <a:pt x="1371" y="1780"/>
                  </a:moveTo>
                  <a:cubicBezTo>
                    <a:pt x="1481" y="1780"/>
                    <a:pt x="1592" y="1819"/>
                    <a:pt x="1670" y="1898"/>
                  </a:cubicBezTo>
                  <a:cubicBezTo>
                    <a:pt x="1828" y="2056"/>
                    <a:pt x="1828" y="2339"/>
                    <a:pt x="1670" y="2497"/>
                  </a:cubicBezTo>
                  <a:cubicBezTo>
                    <a:pt x="1592" y="2576"/>
                    <a:pt x="1481" y="2615"/>
                    <a:pt x="1371" y="2615"/>
                  </a:cubicBezTo>
                  <a:cubicBezTo>
                    <a:pt x="1261" y="2615"/>
                    <a:pt x="1151" y="2576"/>
                    <a:pt x="1072" y="2497"/>
                  </a:cubicBezTo>
                  <a:cubicBezTo>
                    <a:pt x="914" y="2339"/>
                    <a:pt x="914" y="2056"/>
                    <a:pt x="1072" y="1898"/>
                  </a:cubicBezTo>
                  <a:cubicBezTo>
                    <a:pt x="1151" y="1819"/>
                    <a:pt x="1261" y="1780"/>
                    <a:pt x="1371" y="1780"/>
                  </a:cubicBezTo>
                  <a:close/>
                  <a:moveTo>
                    <a:pt x="4317" y="985"/>
                  </a:moveTo>
                  <a:lnTo>
                    <a:pt x="6522" y="2308"/>
                  </a:lnTo>
                  <a:lnTo>
                    <a:pt x="5955" y="2843"/>
                  </a:lnTo>
                  <a:lnTo>
                    <a:pt x="3750" y="1552"/>
                  </a:lnTo>
                  <a:lnTo>
                    <a:pt x="4317" y="985"/>
                  </a:lnTo>
                  <a:close/>
                  <a:moveTo>
                    <a:pt x="3687" y="4111"/>
                  </a:moveTo>
                  <a:cubicBezTo>
                    <a:pt x="3789" y="4111"/>
                    <a:pt x="3892" y="4151"/>
                    <a:pt x="3970" y="4230"/>
                  </a:cubicBezTo>
                  <a:cubicBezTo>
                    <a:pt x="4159" y="4387"/>
                    <a:pt x="4159" y="4671"/>
                    <a:pt x="3970" y="4828"/>
                  </a:cubicBezTo>
                  <a:cubicBezTo>
                    <a:pt x="3892" y="4907"/>
                    <a:pt x="3789" y="4946"/>
                    <a:pt x="3687" y="4946"/>
                  </a:cubicBezTo>
                  <a:cubicBezTo>
                    <a:pt x="3584" y="4946"/>
                    <a:pt x="3482" y="4907"/>
                    <a:pt x="3403" y="4828"/>
                  </a:cubicBezTo>
                  <a:cubicBezTo>
                    <a:pt x="3246" y="4671"/>
                    <a:pt x="3246" y="4387"/>
                    <a:pt x="3403" y="4230"/>
                  </a:cubicBezTo>
                  <a:cubicBezTo>
                    <a:pt x="3482" y="4151"/>
                    <a:pt x="3584" y="4111"/>
                    <a:pt x="3687" y="4111"/>
                  </a:cubicBezTo>
                  <a:close/>
                  <a:moveTo>
                    <a:pt x="4302" y="0"/>
                  </a:moveTo>
                  <a:cubicBezTo>
                    <a:pt x="4187" y="0"/>
                    <a:pt x="4067" y="37"/>
                    <a:pt x="3970" y="134"/>
                  </a:cubicBezTo>
                  <a:lnTo>
                    <a:pt x="2490" y="1615"/>
                  </a:lnTo>
                  <a:lnTo>
                    <a:pt x="2269" y="1268"/>
                  </a:lnTo>
                  <a:cubicBezTo>
                    <a:pt x="2033" y="1032"/>
                    <a:pt x="1718" y="914"/>
                    <a:pt x="1395" y="914"/>
                  </a:cubicBezTo>
                  <a:cubicBezTo>
                    <a:pt x="1072" y="914"/>
                    <a:pt x="741" y="1032"/>
                    <a:pt x="473" y="1268"/>
                  </a:cubicBezTo>
                  <a:cubicBezTo>
                    <a:pt x="1" y="1741"/>
                    <a:pt x="1" y="2528"/>
                    <a:pt x="473" y="3032"/>
                  </a:cubicBezTo>
                  <a:cubicBezTo>
                    <a:pt x="710" y="3269"/>
                    <a:pt x="1025" y="3387"/>
                    <a:pt x="1348" y="3387"/>
                  </a:cubicBezTo>
                  <a:cubicBezTo>
                    <a:pt x="1670" y="3387"/>
                    <a:pt x="2001" y="3269"/>
                    <a:pt x="2269" y="3032"/>
                  </a:cubicBezTo>
                  <a:lnTo>
                    <a:pt x="3214" y="2087"/>
                  </a:lnTo>
                  <a:lnTo>
                    <a:pt x="5420" y="3410"/>
                  </a:lnTo>
                  <a:lnTo>
                    <a:pt x="4852" y="3946"/>
                  </a:lnTo>
                  <a:lnTo>
                    <a:pt x="4632" y="3600"/>
                  </a:lnTo>
                  <a:cubicBezTo>
                    <a:pt x="4396" y="3363"/>
                    <a:pt x="4081" y="3245"/>
                    <a:pt x="3758" y="3245"/>
                  </a:cubicBezTo>
                  <a:cubicBezTo>
                    <a:pt x="3435" y="3245"/>
                    <a:pt x="3104" y="3363"/>
                    <a:pt x="2836" y="3600"/>
                  </a:cubicBezTo>
                  <a:cubicBezTo>
                    <a:pt x="2364" y="4072"/>
                    <a:pt x="2364" y="4860"/>
                    <a:pt x="2836" y="5364"/>
                  </a:cubicBezTo>
                  <a:cubicBezTo>
                    <a:pt x="3072" y="5600"/>
                    <a:pt x="3387" y="5718"/>
                    <a:pt x="3710" y="5718"/>
                  </a:cubicBezTo>
                  <a:cubicBezTo>
                    <a:pt x="4033" y="5718"/>
                    <a:pt x="4364" y="5600"/>
                    <a:pt x="4632" y="5364"/>
                  </a:cubicBezTo>
                  <a:lnTo>
                    <a:pt x="7530" y="2465"/>
                  </a:lnTo>
                  <a:cubicBezTo>
                    <a:pt x="7688" y="2308"/>
                    <a:pt x="7656" y="1993"/>
                    <a:pt x="7404" y="1835"/>
                  </a:cubicBezTo>
                  <a:lnTo>
                    <a:pt x="4506" y="39"/>
                  </a:lnTo>
                  <a:cubicBezTo>
                    <a:pt x="4445" y="15"/>
                    <a:pt x="4374" y="0"/>
                    <a:pt x="43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9" name="Google Shape;12489;p73"/>
          <p:cNvGrpSpPr/>
          <p:nvPr/>
        </p:nvGrpSpPr>
        <p:grpSpPr>
          <a:xfrm>
            <a:off x="4612603" y="1669657"/>
            <a:ext cx="340807" cy="341579"/>
            <a:chOff x="-10896525" y="1663050"/>
            <a:chExt cx="352875" cy="353675"/>
          </a:xfrm>
        </p:grpSpPr>
        <p:sp>
          <p:nvSpPr>
            <p:cNvPr id="12490" name="Google Shape;12490;p73"/>
            <p:cNvSpPr/>
            <p:nvPr/>
          </p:nvSpPr>
          <p:spPr>
            <a:xfrm>
              <a:off x="-10896525" y="1663050"/>
              <a:ext cx="166200" cy="311925"/>
            </a:xfrm>
            <a:custGeom>
              <a:avLst/>
              <a:gdLst/>
              <a:ahLst/>
              <a:cxnLst/>
              <a:rect l="l" t="t" r="r" b="b"/>
              <a:pathLst>
                <a:path w="6648" h="12477" extrusionOk="0">
                  <a:moveTo>
                    <a:pt x="3308" y="820"/>
                  </a:moveTo>
                  <a:cubicBezTo>
                    <a:pt x="3781" y="820"/>
                    <a:pt x="4285" y="1230"/>
                    <a:pt x="4663" y="1923"/>
                  </a:cubicBezTo>
                  <a:lnTo>
                    <a:pt x="3308" y="2931"/>
                  </a:lnTo>
                  <a:lnTo>
                    <a:pt x="1922" y="1923"/>
                  </a:lnTo>
                  <a:cubicBezTo>
                    <a:pt x="2300" y="1230"/>
                    <a:pt x="2804" y="820"/>
                    <a:pt x="3308" y="820"/>
                  </a:cubicBezTo>
                  <a:close/>
                  <a:moveTo>
                    <a:pt x="1513" y="2679"/>
                  </a:moveTo>
                  <a:lnTo>
                    <a:pt x="2584" y="3466"/>
                  </a:lnTo>
                  <a:lnTo>
                    <a:pt x="977" y="4695"/>
                  </a:lnTo>
                  <a:cubicBezTo>
                    <a:pt x="1072" y="3939"/>
                    <a:pt x="1292" y="3277"/>
                    <a:pt x="1513" y="2679"/>
                  </a:cubicBezTo>
                  <a:close/>
                  <a:moveTo>
                    <a:pt x="5010" y="2679"/>
                  </a:moveTo>
                  <a:cubicBezTo>
                    <a:pt x="5262" y="3277"/>
                    <a:pt x="5451" y="3939"/>
                    <a:pt x="5577" y="4695"/>
                  </a:cubicBezTo>
                  <a:lnTo>
                    <a:pt x="3970" y="3466"/>
                  </a:lnTo>
                  <a:lnTo>
                    <a:pt x="5010" y="2679"/>
                  </a:lnTo>
                  <a:close/>
                  <a:moveTo>
                    <a:pt x="3308" y="4002"/>
                  </a:moveTo>
                  <a:lnTo>
                    <a:pt x="5734" y="5829"/>
                  </a:lnTo>
                  <a:lnTo>
                    <a:pt x="5734" y="5861"/>
                  </a:lnTo>
                  <a:cubicBezTo>
                    <a:pt x="5608" y="6302"/>
                    <a:pt x="5230" y="6617"/>
                    <a:pt x="4758" y="6617"/>
                  </a:cubicBezTo>
                  <a:lnTo>
                    <a:pt x="1891" y="6617"/>
                  </a:lnTo>
                  <a:cubicBezTo>
                    <a:pt x="1355" y="6617"/>
                    <a:pt x="977" y="6302"/>
                    <a:pt x="851" y="5829"/>
                  </a:cubicBezTo>
                  <a:lnTo>
                    <a:pt x="3308" y="4002"/>
                  </a:lnTo>
                  <a:close/>
                  <a:moveTo>
                    <a:pt x="756" y="7121"/>
                  </a:moveTo>
                  <a:lnTo>
                    <a:pt x="756" y="7121"/>
                  </a:lnTo>
                  <a:cubicBezTo>
                    <a:pt x="1072" y="7310"/>
                    <a:pt x="1450" y="7436"/>
                    <a:pt x="1796" y="7436"/>
                  </a:cubicBezTo>
                  <a:lnTo>
                    <a:pt x="4663" y="7436"/>
                  </a:lnTo>
                  <a:cubicBezTo>
                    <a:pt x="5073" y="7436"/>
                    <a:pt x="5419" y="7310"/>
                    <a:pt x="5703" y="7121"/>
                  </a:cubicBezTo>
                  <a:lnTo>
                    <a:pt x="5703" y="7121"/>
                  </a:lnTo>
                  <a:cubicBezTo>
                    <a:pt x="5734" y="8507"/>
                    <a:pt x="5545" y="9830"/>
                    <a:pt x="5136" y="10902"/>
                  </a:cubicBezTo>
                  <a:cubicBezTo>
                    <a:pt x="4978" y="11374"/>
                    <a:pt x="4537" y="11626"/>
                    <a:pt x="3970" y="11626"/>
                  </a:cubicBezTo>
                  <a:lnTo>
                    <a:pt x="2395" y="11626"/>
                  </a:lnTo>
                  <a:cubicBezTo>
                    <a:pt x="1954" y="11626"/>
                    <a:pt x="1544" y="11343"/>
                    <a:pt x="1387" y="10902"/>
                  </a:cubicBezTo>
                  <a:cubicBezTo>
                    <a:pt x="1009" y="9830"/>
                    <a:pt x="820" y="8507"/>
                    <a:pt x="756" y="7121"/>
                  </a:cubicBezTo>
                  <a:close/>
                  <a:moveTo>
                    <a:pt x="3308" y="1"/>
                  </a:moveTo>
                  <a:cubicBezTo>
                    <a:pt x="2269" y="1"/>
                    <a:pt x="1450" y="946"/>
                    <a:pt x="1009" y="1891"/>
                  </a:cubicBezTo>
                  <a:cubicBezTo>
                    <a:pt x="252" y="3372"/>
                    <a:pt x="0" y="5262"/>
                    <a:pt x="0" y="6932"/>
                  </a:cubicBezTo>
                  <a:cubicBezTo>
                    <a:pt x="0" y="8507"/>
                    <a:pt x="221" y="9988"/>
                    <a:pt x="662" y="11217"/>
                  </a:cubicBezTo>
                  <a:cubicBezTo>
                    <a:pt x="946" y="11973"/>
                    <a:pt x="1639" y="12477"/>
                    <a:pt x="2426" y="12477"/>
                  </a:cubicBezTo>
                  <a:lnTo>
                    <a:pt x="4002" y="12477"/>
                  </a:lnTo>
                  <a:cubicBezTo>
                    <a:pt x="4947" y="12477"/>
                    <a:pt x="5703" y="12004"/>
                    <a:pt x="5986" y="11217"/>
                  </a:cubicBezTo>
                  <a:cubicBezTo>
                    <a:pt x="6396" y="10051"/>
                    <a:pt x="6648" y="8507"/>
                    <a:pt x="6648" y="6932"/>
                  </a:cubicBezTo>
                  <a:cubicBezTo>
                    <a:pt x="6585" y="3183"/>
                    <a:pt x="5230" y="1"/>
                    <a:pt x="3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1" name="Google Shape;12491;p73"/>
            <p:cNvSpPr/>
            <p:nvPr/>
          </p:nvSpPr>
          <p:spPr>
            <a:xfrm>
              <a:off x="-10709850" y="1704025"/>
              <a:ext cx="166200" cy="312700"/>
            </a:xfrm>
            <a:custGeom>
              <a:avLst/>
              <a:gdLst/>
              <a:ahLst/>
              <a:cxnLst/>
              <a:rect l="l" t="t" r="r" b="b"/>
              <a:pathLst>
                <a:path w="6648" h="12508" extrusionOk="0">
                  <a:moveTo>
                    <a:pt x="3308" y="851"/>
                  </a:moveTo>
                  <a:cubicBezTo>
                    <a:pt x="3781" y="851"/>
                    <a:pt x="4285" y="1229"/>
                    <a:pt x="4694" y="1954"/>
                  </a:cubicBezTo>
                  <a:lnTo>
                    <a:pt x="3308" y="2962"/>
                  </a:lnTo>
                  <a:lnTo>
                    <a:pt x="1922" y="1954"/>
                  </a:lnTo>
                  <a:cubicBezTo>
                    <a:pt x="2363" y="1229"/>
                    <a:pt x="2835" y="851"/>
                    <a:pt x="3308" y="851"/>
                  </a:cubicBezTo>
                  <a:close/>
                  <a:moveTo>
                    <a:pt x="1575" y="2678"/>
                  </a:moveTo>
                  <a:lnTo>
                    <a:pt x="2646" y="3466"/>
                  </a:lnTo>
                  <a:lnTo>
                    <a:pt x="1040" y="4694"/>
                  </a:lnTo>
                  <a:cubicBezTo>
                    <a:pt x="1134" y="3938"/>
                    <a:pt x="1355" y="3277"/>
                    <a:pt x="1575" y="2678"/>
                  </a:cubicBezTo>
                  <a:close/>
                  <a:moveTo>
                    <a:pt x="5072" y="2678"/>
                  </a:moveTo>
                  <a:cubicBezTo>
                    <a:pt x="5324" y="3277"/>
                    <a:pt x="5513" y="3938"/>
                    <a:pt x="5639" y="4694"/>
                  </a:cubicBezTo>
                  <a:lnTo>
                    <a:pt x="4001" y="3466"/>
                  </a:lnTo>
                  <a:lnTo>
                    <a:pt x="5072" y="2678"/>
                  </a:lnTo>
                  <a:close/>
                  <a:moveTo>
                    <a:pt x="3308" y="4033"/>
                  </a:moveTo>
                  <a:lnTo>
                    <a:pt x="5765" y="5829"/>
                  </a:lnTo>
                  <a:lnTo>
                    <a:pt x="5765" y="5892"/>
                  </a:lnTo>
                  <a:cubicBezTo>
                    <a:pt x="5639" y="6301"/>
                    <a:pt x="5230" y="6616"/>
                    <a:pt x="4757" y="6616"/>
                  </a:cubicBezTo>
                  <a:lnTo>
                    <a:pt x="1859" y="6616"/>
                  </a:lnTo>
                  <a:cubicBezTo>
                    <a:pt x="1418" y="6616"/>
                    <a:pt x="977" y="6301"/>
                    <a:pt x="851" y="5829"/>
                  </a:cubicBezTo>
                  <a:lnTo>
                    <a:pt x="3308" y="4033"/>
                  </a:lnTo>
                  <a:close/>
                  <a:moveTo>
                    <a:pt x="819" y="7152"/>
                  </a:moveTo>
                  <a:lnTo>
                    <a:pt x="819" y="7152"/>
                  </a:lnTo>
                  <a:cubicBezTo>
                    <a:pt x="1134" y="7341"/>
                    <a:pt x="1512" y="7467"/>
                    <a:pt x="1859" y="7467"/>
                  </a:cubicBezTo>
                  <a:lnTo>
                    <a:pt x="4757" y="7467"/>
                  </a:lnTo>
                  <a:cubicBezTo>
                    <a:pt x="5167" y="7467"/>
                    <a:pt x="5513" y="7341"/>
                    <a:pt x="5797" y="7152"/>
                  </a:cubicBezTo>
                  <a:lnTo>
                    <a:pt x="5797" y="7152"/>
                  </a:lnTo>
                  <a:cubicBezTo>
                    <a:pt x="5797" y="8507"/>
                    <a:pt x="5545" y="9861"/>
                    <a:pt x="5198" y="10932"/>
                  </a:cubicBezTo>
                  <a:cubicBezTo>
                    <a:pt x="5041" y="11405"/>
                    <a:pt x="4600" y="11625"/>
                    <a:pt x="4001" y="11625"/>
                  </a:cubicBezTo>
                  <a:lnTo>
                    <a:pt x="2426" y="11625"/>
                  </a:lnTo>
                  <a:cubicBezTo>
                    <a:pt x="2016" y="11625"/>
                    <a:pt x="1607" y="11342"/>
                    <a:pt x="1449" y="10932"/>
                  </a:cubicBezTo>
                  <a:cubicBezTo>
                    <a:pt x="1071" y="9861"/>
                    <a:pt x="851" y="8507"/>
                    <a:pt x="819" y="7152"/>
                  </a:cubicBezTo>
                  <a:close/>
                  <a:moveTo>
                    <a:pt x="3308" y="0"/>
                  </a:moveTo>
                  <a:cubicBezTo>
                    <a:pt x="2174" y="0"/>
                    <a:pt x="1355" y="1103"/>
                    <a:pt x="851" y="2174"/>
                  </a:cubicBezTo>
                  <a:cubicBezTo>
                    <a:pt x="315" y="3466"/>
                    <a:pt x="0" y="5167"/>
                    <a:pt x="0" y="6931"/>
                  </a:cubicBezTo>
                  <a:cubicBezTo>
                    <a:pt x="0" y="8507"/>
                    <a:pt x="221" y="10019"/>
                    <a:pt x="662" y="11247"/>
                  </a:cubicBezTo>
                  <a:cubicBezTo>
                    <a:pt x="945" y="11972"/>
                    <a:pt x="1638" y="12508"/>
                    <a:pt x="2426" y="12508"/>
                  </a:cubicBezTo>
                  <a:lnTo>
                    <a:pt x="4001" y="12508"/>
                  </a:lnTo>
                  <a:cubicBezTo>
                    <a:pt x="4978" y="12508"/>
                    <a:pt x="5702" y="12035"/>
                    <a:pt x="5986" y="11247"/>
                  </a:cubicBezTo>
                  <a:cubicBezTo>
                    <a:pt x="6427" y="10050"/>
                    <a:pt x="6648" y="8507"/>
                    <a:pt x="6648" y="6931"/>
                  </a:cubicBezTo>
                  <a:cubicBezTo>
                    <a:pt x="6616" y="3214"/>
                    <a:pt x="5293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2" name="Google Shape;12492;p73"/>
          <p:cNvSpPr/>
          <p:nvPr/>
        </p:nvSpPr>
        <p:spPr>
          <a:xfrm>
            <a:off x="4651793" y="2077409"/>
            <a:ext cx="262456" cy="341724"/>
          </a:xfrm>
          <a:custGeom>
            <a:avLst/>
            <a:gdLst/>
            <a:ahLst/>
            <a:cxnLst/>
            <a:rect l="l" t="t" r="r" b="b"/>
            <a:pathLst>
              <a:path w="10870" h="14153" extrusionOk="0">
                <a:moveTo>
                  <a:pt x="8286" y="1702"/>
                </a:moveTo>
                <a:lnTo>
                  <a:pt x="8286" y="4222"/>
                </a:lnTo>
                <a:lnTo>
                  <a:pt x="2521" y="4222"/>
                </a:lnTo>
                <a:lnTo>
                  <a:pt x="2521" y="1702"/>
                </a:lnTo>
                <a:close/>
                <a:moveTo>
                  <a:pt x="8286" y="5041"/>
                </a:moveTo>
                <a:lnTo>
                  <a:pt x="8286" y="6680"/>
                </a:lnTo>
                <a:lnTo>
                  <a:pt x="2521" y="6680"/>
                </a:lnTo>
                <a:lnTo>
                  <a:pt x="2521" y="5041"/>
                </a:lnTo>
                <a:close/>
                <a:moveTo>
                  <a:pt x="1733" y="5262"/>
                </a:moveTo>
                <a:lnTo>
                  <a:pt x="1733" y="6680"/>
                </a:lnTo>
                <a:lnTo>
                  <a:pt x="1292" y="6680"/>
                </a:lnTo>
                <a:cubicBezTo>
                  <a:pt x="1134" y="6680"/>
                  <a:pt x="1008" y="6711"/>
                  <a:pt x="914" y="6774"/>
                </a:cubicBezTo>
                <a:lnTo>
                  <a:pt x="914" y="5703"/>
                </a:lnTo>
                <a:lnTo>
                  <a:pt x="1733" y="5262"/>
                </a:lnTo>
                <a:close/>
                <a:moveTo>
                  <a:pt x="9137" y="5262"/>
                </a:moveTo>
                <a:lnTo>
                  <a:pt x="9956" y="5703"/>
                </a:lnTo>
                <a:lnTo>
                  <a:pt x="9956" y="6774"/>
                </a:lnTo>
                <a:cubicBezTo>
                  <a:pt x="9830" y="6743"/>
                  <a:pt x="9672" y="6680"/>
                  <a:pt x="9515" y="6680"/>
                </a:cubicBezTo>
                <a:lnTo>
                  <a:pt x="9137" y="6680"/>
                </a:lnTo>
                <a:lnTo>
                  <a:pt x="9137" y="5262"/>
                </a:lnTo>
                <a:close/>
                <a:moveTo>
                  <a:pt x="9578" y="7467"/>
                </a:moveTo>
                <a:cubicBezTo>
                  <a:pt x="9798" y="7467"/>
                  <a:pt x="9987" y="7688"/>
                  <a:pt x="9987" y="7908"/>
                </a:cubicBezTo>
                <a:cubicBezTo>
                  <a:pt x="9956" y="8160"/>
                  <a:pt x="9798" y="8349"/>
                  <a:pt x="9578" y="8349"/>
                </a:cubicBezTo>
                <a:lnTo>
                  <a:pt x="1292" y="8349"/>
                </a:lnTo>
                <a:cubicBezTo>
                  <a:pt x="1071" y="8349"/>
                  <a:pt x="914" y="8160"/>
                  <a:pt x="914" y="7908"/>
                </a:cubicBezTo>
                <a:cubicBezTo>
                  <a:pt x="914" y="7688"/>
                  <a:pt x="1103" y="7467"/>
                  <a:pt x="1292" y="7467"/>
                </a:cubicBezTo>
                <a:close/>
                <a:moveTo>
                  <a:pt x="7467" y="9169"/>
                </a:moveTo>
                <a:lnTo>
                  <a:pt x="5419" y="10712"/>
                </a:lnTo>
                <a:lnTo>
                  <a:pt x="3340" y="9169"/>
                </a:lnTo>
                <a:close/>
                <a:moveTo>
                  <a:pt x="2048" y="1"/>
                </a:moveTo>
                <a:cubicBezTo>
                  <a:pt x="1796" y="1"/>
                  <a:pt x="1638" y="190"/>
                  <a:pt x="1638" y="442"/>
                </a:cubicBezTo>
                <a:lnTo>
                  <a:pt x="1638" y="4380"/>
                </a:lnTo>
                <a:lnTo>
                  <a:pt x="221" y="5073"/>
                </a:lnTo>
                <a:cubicBezTo>
                  <a:pt x="63" y="5167"/>
                  <a:pt x="0" y="5325"/>
                  <a:pt x="0" y="5419"/>
                </a:cubicBezTo>
                <a:lnTo>
                  <a:pt x="0" y="7908"/>
                </a:lnTo>
                <a:cubicBezTo>
                  <a:pt x="0" y="8570"/>
                  <a:pt x="536" y="9137"/>
                  <a:pt x="1260" y="9137"/>
                </a:cubicBezTo>
                <a:lnTo>
                  <a:pt x="1953" y="9137"/>
                </a:lnTo>
                <a:lnTo>
                  <a:pt x="4726" y="11216"/>
                </a:lnTo>
                <a:lnTo>
                  <a:pt x="1859" y="13390"/>
                </a:lnTo>
                <a:cubicBezTo>
                  <a:pt x="1638" y="13516"/>
                  <a:pt x="1607" y="13768"/>
                  <a:pt x="1764" y="13989"/>
                </a:cubicBezTo>
                <a:cubicBezTo>
                  <a:pt x="1836" y="14096"/>
                  <a:pt x="1958" y="14153"/>
                  <a:pt x="2085" y="14153"/>
                </a:cubicBezTo>
                <a:cubicBezTo>
                  <a:pt x="2182" y="14153"/>
                  <a:pt x="2281" y="14120"/>
                  <a:pt x="2363" y="14052"/>
                </a:cubicBezTo>
                <a:lnTo>
                  <a:pt x="5419" y="11783"/>
                </a:lnTo>
                <a:lnTo>
                  <a:pt x="8506" y="14052"/>
                </a:lnTo>
                <a:cubicBezTo>
                  <a:pt x="8591" y="14108"/>
                  <a:pt x="8689" y="14140"/>
                  <a:pt x="8785" y="14140"/>
                </a:cubicBezTo>
                <a:cubicBezTo>
                  <a:pt x="8903" y="14140"/>
                  <a:pt x="9018" y="14093"/>
                  <a:pt x="9105" y="13989"/>
                </a:cubicBezTo>
                <a:cubicBezTo>
                  <a:pt x="9200" y="13768"/>
                  <a:pt x="9200" y="13548"/>
                  <a:pt x="9011" y="13390"/>
                </a:cubicBezTo>
                <a:lnTo>
                  <a:pt x="6144" y="11216"/>
                </a:lnTo>
                <a:lnTo>
                  <a:pt x="8885" y="9137"/>
                </a:lnTo>
                <a:lnTo>
                  <a:pt x="9609" y="9137"/>
                </a:lnTo>
                <a:cubicBezTo>
                  <a:pt x="10271" y="9137"/>
                  <a:pt x="10869" y="8570"/>
                  <a:pt x="10869" y="7908"/>
                </a:cubicBezTo>
                <a:lnTo>
                  <a:pt x="10869" y="5419"/>
                </a:lnTo>
                <a:cubicBezTo>
                  <a:pt x="10869" y="5262"/>
                  <a:pt x="10775" y="5104"/>
                  <a:pt x="10617" y="5073"/>
                </a:cubicBezTo>
                <a:lnTo>
                  <a:pt x="9200" y="4380"/>
                </a:lnTo>
                <a:lnTo>
                  <a:pt x="9200" y="442"/>
                </a:lnTo>
                <a:lnTo>
                  <a:pt x="9137" y="442"/>
                </a:lnTo>
                <a:cubicBezTo>
                  <a:pt x="9137" y="190"/>
                  <a:pt x="8916" y="1"/>
                  <a:pt x="8695" y="1"/>
                </a:cubicBezTo>
                <a:cubicBezTo>
                  <a:pt x="8475" y="1"/>
                  <a:pt x="8254" y="190"/>
                  <a:pt x="8254" y="442"/>
                </a:cubicBezTo>
                <a:lnTo>
                  <a:pt x="8254" y="820"/>
                </a:lnTo>
                <a:lnTo>
                  <a:pt x="2489" y="820"/>
                </a:lnTo>
                <a:lnTo>
                  <a:pt x="2489" y="442"/>
                </a:lnTo>
                <a:cubicBezTo>
                  <a:pt x="2489" y="190"/>
                  <a:pt x="2268" y="1"/>
                  <a:pt x="204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3" name="Google Shape;12493;p73"/>
          <p:cNvGrpSpPr/>
          <p:nvPr/>
        </p:nvGrpSpPr>
        <p:grpSpPr>
          <a:xfrm>
            <a:off x="5039658" y="2518692"/>
            <a:ext cx="341579" cy="319511"/>
            <a:chOff x="-10898100" y="2542050"/>
            <a:chExt cx="353675" cy="330825"/>
          </a:xfrm>
        </p:grpSpPr>
        <p:sp>
          <p:nvSpPr>
            <p:cNvPr id="12494" name="Google Shape;12494;p73"/>
            <p:cNvSpPr/>
            <p:nvPr/>
          </p:nvSpPr>
          <p:spPr>
            <a:xfrm>
              <a:off x="-10772875" y="25838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5" name="Google Shape;12495;p73"/>
            <p:cNvSpPr/>
            <p:nvPr/>
          </p:nvSpPr>
          <p:spPr>
            <a:xfrm>
              <a:off x="-10772875" y="2749200"/>
              <a:ext cx="82725" cy="81950"/>
            </a:xfrm>
            <a:custGeom>
              <a:avLst/>
              <a:gdLst/>
              <a:ahLst/>
              <a:cxnLst/>
              <a:rect l="l" t="t" r="r" b="b"/>
              <a:pathLst>
                <a:path w="3309" h="3278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229" y="2457"/>
                    <a:pt x="820" y="2079"/>
                    <a:pt x="820" y="1638"/>
                  </a:cubicBezTo>
                  <a:cubicBezTo>
                    <a:pt x="820" y="1166"/>
                    <a:pt x="1198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39" y="3277"/>
                  </a:cubicBezTo>
                  <a:cubicBezTo>
                    <a:pt x="1658" y="3277"/>
                    <a:pt x="1677" y="3278"/>
                    <a:pt x="1696" y="3278"/>
                  </a:cubicBezTo>
                  <a:cubicBezTo>
                    <a:pt x="2613" y="3278"/>
                    <a:pt x="3309" y="2534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6" name="Google Shape;12496;p73"/>
            <p:cNvSpPr/>
            <p:nvPr/>
          </p:nvSpPr>
          <p:spPr>
            <a:xfrm>
              <a:off x="-10855575" y="2666500"/>
              <a:ext cx="82725" cy="81925"/>
            </a:xfrm>
            <a:custGeom>
              <a:avLst/>
              <a:gdLst/>
              <a:ahLst/>
              <a:cxnLst/>
              <a:rect l="l" t="t" r="r" b="b"/>
              <a:pathLst>
                <a:path w="3309" h="3277" extrusionOk="0">
                  <a:moveTo>
                    <a:pt x="1670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079"/>
                    <a:pt x="2111" y="2457"/>
                    <a:pt x="1670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198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70" y="3277"/>
                  </a:cubicBezTo>
                  <a:cubicBezTo>
                    <a:pt x="2553" y="3277"/>
                    <a:pt x="3309" y="2552"/>
                    <a:pt x="3309" y="1638"/>
                  </a:cubicBezTo>
                  <a:cubicBezTo>
                    <a:pt x="3309" y="725"/>
                    <a:pt x="2584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7" name="Google Shape;12497;p73"/>
            <p:cNvSpPr/>
            <p:nvPr/>
          </p:nvSpPr>
          <p:spPr>
            <a:xfrm>
              <a:off x="-10690175" y="26665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111"/>
                    <a:pt x="2112" y="2457"/>
                    <a:pt x="1639" y="2457"/>
                  </a:cubicBezTo>
                  <a:cubicBezTo>
                    <a:pt x="1198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8" name="Google Shape;12498;p73"/>
            <p:cNvSpPr/>
            <p:nvPr/>
          </p:nvSpPr>
          <p:spPr>
            <a:xfrm>
              <a:off x="-10752400" y="26869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60"/>
                    <a:pt x="379" y="1638"/>
                    <a:pt x="851" y="1638"/>
                  </a:cubicBezTo>
                  <a:cubicBezTo>
                    <a:pt x="1292" y="1638"/>
                    <a:pt x="1671" y="1260"/>
                    <a:pt x="1671" y="819"/>
                  </a:cubicBezTo>
                  <a:cubicBezTo>
                    <a:pt x="1671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9" name="Google Shape;12499;p73"/>
            <p:cNvSpPr/>
            <p:nvPr/>
          </p:nvSpPr>
          <p:spPr>
            <a:xfrm>
              <a:off x="-10898100" y="2542050"/>
              <a:ext cx="353675" cy="330825"/>
            </a:xfrm>
            <a:custGeom>
              <a:avLst/>
              <a:gdLst/>
              <a:ahLst/>
              <a:cxnLst/>
              <a:rect l="l" t="t" r="r" b="b"/>
              <a:pathLst>
                <a:path w="14147" h="13233" extrusionOk="0">
                  <a:moveTo>
                    <a:pt x="6711" y="819"/>
                  </a:moveTo>
                  <a:cubicBezTo>
                    <a:pt x="9893" y="819"/>
                    <a:pt x="12476" y="3434"/>
                    <a:pt x="12476" y="6616"/>
                  </a:cubicBezTo>
                  <a:cubicBezTo>
                    <a:pt x="12476" y="9798"/>
                    <a:pt x="9893" y="12413"/>
                    <a:pt x="6711" y="12413"/>
                  </a:cubicBezTo>
                  <a:cubicBezTo>
                    <a:pt x="3466" y="12413"/>
                    <a:pt x="883" y="9798"/>
                    <a:pt x="883" y="6616"/>
                  </a:cubicBezTo>
                  <a:cubicBezTo>
                    <a:pt x="883" y="3434"/>
                    <a:pt x="3466" y="819"/>
                    <a:pt x="6711" y="819"/>
                  </a:cubicBezTo>
                  <a:close/>
                  <a:moveTo>
                    <a:pt x="13358" y="10743"/>
                  </a:moveTo>
                  <a:lnTo>
                    <a:pt x="13358" y="12413"/>
                  </a:lnTo>
                  <a:lnTo>
                    <a:pt x="9893" y="12413"/>
                  </a:lnTo>
                  <a:cubicBezTo>
                    <a:pt x="10649" y="12004"/>
                    <a:pt x="11311" y="11468"/>
                    <a:pt x="11846" y="10743"/>
                  </a:cubicBezTo>
                  <a:close/>
                  <a:moveTo>
                    <a:pt x="6648" y="0"/>
                  </a:moveTo>
                  <a:cubicBezTo>
                    <a:pt x="2993" y="0"/>
                    <a:pt x="0" y="2962"/>
                    <a:pt x="0" y="6616"/>
                  </a:cubicBezTo>
                  <a:cubicBezTo>
                    <a:pt x="0" y="10082"/>
                    <a:pt x="2678" y="12917"/>
                    <a:pt x="6112" y="13201"/>
                  </a:cubicBezTo>
                  <a:cubicBezTo>
                    <a:pt x="6144" y="13201"/>
                    <a:pt x="6175" y="13232"/>
                    <a:pt x="6238" y="13232"/>
                  </a:cubicBezTo>
                  <a:lnTo>
                    <a:pt x="13705" y="13232"/>
                  </a:lnTo>
                  <a:cubicBezTo>
                    <a:pt x="13957" y="13232"/>
                    <a:pt x="14146" y="13043"/>
                    <a:pt x="14146" y="12791"/>
                  </a:cubicBezTo>
                  <a:lnTo>
                    <a:pt x="14146" y="10302"/>
                  </a:lnTo>
                  <a:cubicBezTo>
                    <a:pt x="14146" y="10082"/>
                    <a:pt x="13957" y="9924"/>
                    <a:pt x="13737" y="9924"/>
                  </a:cubicBezTo>
                  <a:lnTo>
                    <a:pt x="12413" y="9924"/>
                  </a:lnTo>
                  <a:cubicBezTo>
                    <a:pt x="13012" y="8948"/>
                    <a:pt x="13264" y="7814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00" name="Google Shape;12500;p73"/>
          <p:cNvGrpSpPr/>
          <p:nvPr/>
        </p:nvGrpSpPr>
        <p:grpSpPr>
          <a:xfrm>
            <a:off x="6322049" y="1670732"/>
            <a:ext cx="340058" cy="339430"/>
            <a:chOff x="-9157450" y="1622750"/>
            <a:chExt cx="352100" cy="351450"/>
          </a:xfrm>
        </p:grpSpPr>
        <p:sp>
          <p:nvSpPr>
            <p:cNvPr id="12501" name="Google Shape;12501;p73"/>
            <p:cNvSpPr/>
            <p:nvPr/>
          </p:nvSpPr>
          <p:spPr>
            <a:xfrm>
              <a:off x="-9034575" y="1706075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8317" y="989"/>
                  </a:moveTo>
                  <a:lnTo>
                    <a:pt x="8317" y="1777"/>
                  </a:lnTo>
                  <a:lnTo>
                    <a:pt x="3308" y="3195"/>
                  </a:lnTo>
                  <a:lnTo>
                    <a:pt x="3308" y="2407"/>
                  </a:lnTo>
                  <a:lnTo>
                    <a:pt x="8317" y="989"/>
                  </a:lnTo>
                  <a:close/>
                  <a:moveTo>
                    <a:pt x="7498" y="6629"/>
                  </a:moveTo>
                  <a:cubicBezTo>
                    <a:pt x="7971" y="6629"/>
                    <a:pt x="8317" y="6975"/>
                    <a:pt x="8317" y="7448"/>
                  </a:cubicBezTo>
                  <a:cubicBezTo>
                    <a:pt x="8317" y="7920"/>
                    <a:pt x="7971" y="8267"/>
                    <a:pt x="7498" y="8267"/>
                  </a:cubicBezTo>
                  <a:cubicBezTo>
                    <a:pt x="7026" y="8267"/>
                    <a:pt x="6679" y="7920"/>
                    <a:pt x="6679" y="7448"/>
                  </a:cubicBezTo>
                  <a:cubicBezTo>
                    <a:pt x="6679" y="6975"/>
                    <a:pt x="7026" y="6629"/>
                    <a:pt x="7498" y="6629"/>
                  </a:cubicBezTo>
                  <a:close/>
                  <a:moveTo>
                    <a:pt x="1670" y="8267"/>
                  </a:moveTo>
                  <a:cubicBezTo>
                    <a:pt x="2142" y="8267"/>
                    <a:pt x="2489" y="8645"/>
                    <a:pt x="2489" y="9118"/>
                  </a:cubicBezTo>
                  <a:cubicBezTo>
                    <a:pt x="2489" y="9590"/>
                    <a:pt x="2111" y="9937"/>
                    <a:pt x="1670" y="9937"/>
                  </a:cubicBezTo>
                  <a:cubicBezTo>
                    <a:pt x="1197" y="9937"/>
                    <a:pt x="851" y="9590"/>
                    <a:pt x="851" y="9118"/>
                  </a:cubicBezTo>
                  <a:cubicBezTo>
                    <a:pt x="851" y="8645"/>
                    <a:pt x="1197" y="8267"/>
                    <a:pt x="1670" y="8267"/>
                  </a:cubicBezTo>
                  <a:close/>
                  <a:moveTo>
                    <a:pt x="8733" y="0"/>
                  </a:moveTo>
                  <a:cubicBezTo>
                    <a:pt x="8700" y="0"/>
                    <a:pt x="8666" y="4"/>
                    <a:pt x="8632" y="13"/>
                  </a:cubicBezTo>
                  <a:lnTo>
                    <a:pt x="2804" y="1651"/>
                  </a:lnTo>
                  <a:cubicBezTo>
                    <a:pt x="2615" y="1714"/>
                    <a:pt x="2489" y="1872"/>
                    <a:pt x="2489" y="2061"/>
                  </a:cubicBezTo>
                  <a:lnTo>
                    <a:pt x="2489" y="7637"/>
                  </a:lnTo>
                  <a:cubicBezTo>
                    <a:pt x="2268" y="7479"/>
                    <a:pt x="1985" y="7416"/>
                    <a:pt x="1670" y="7416"/>
                  </a:cubicBezTo>
                  <a:cubicBezTo>
                    <a:pt x="756" y="7416"/>
                    <a:pt x="0" y="8172"/>
                    <a:pt x="0" y="9055"/>
                  </a:cubicBezTo>
                  <a:cubicBezTo>
                    <a:pt x="0" y="9968"/>
                    <a:pt x="756" y="10724"/>
                    <a:pt x="1670" y="10724"/>
                  </a:cubicBezTo>
                  <a:cubicBezTo>
                    <a:pt x="2584" y="10724"/>
                    <a:pt x="3340" y="9968"/>
                    <a:pt x="3340" y="9055"/>
                  </a:cubicBezTo>
                  <a:lnTo>
                    <a:pt x="3340" y="3982"/>
                  </a:lnTo>
                  <a:lnTo>
                    <a:pt x="8317" y="2565"/>
                  </a:lnTo>
                  <a:lnTo>
                    <a:pt x="8317" y="5967"/>
                  </a:lnTo>
                  <a:cubicBezTo>
                    <a:pt x="8097" y="5810"/>
                    <a:pt x="7813" y="5715"/>
                    <a:pt x="7498" y="5715"/>
                  </a:cubicBezTo>
                  <a:cubicBezTo>
                    <a:pt x="6585" y="5715"/>
                    <a:pt x="5860" y="6471"/>
                    <a:pt x="5860" y="7385"/>
                  </a:cubicBezTo>
                  <a:cubicBezTo>
                    <a:pt x="5860" y="8267"/>
                    <a:pt x="6585" y="9023"/>
                    <a:pt x="7498" y="9023"/>
                  </a:cubicBezTo>
                  <a:cubicBezTo>
                    <a:pt x="8412" y="9023"/>
                    <a:pt x="9168" y="8267"/>
                    <a:pt x="9168" y="7385"/>
                  </a:cubicBezTo>
                  <a:lnTo>
                    <a:pt x="9168" y="359"/>
                  </a:lnTo>
                  <a:cubicBezTo>
                    <a:pt x="9137" y="296"/>
                    <a:pt x="9105" y="170"/>
                    <a:pt x="8979" y="76"/>
                  </a:cubicBezTo>
                  <a:cubicBezTo>
                    <a:pt x="8910" y="30"/>
                    <a:pt x="8824" y="0"/>
                    <a:pt x="8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2" name="Google Shape;12502;p73"/>
            <p:cNvSpPr/>
            <p:nvPr/>
          </p:nvSpPr>
          <p:spPr>
            <a:xfrm>
              <a:off x="-9157450" y="1622750"/>
              <a:ext cx="164625" cy="249850"/>
            </a:xfrm>
            <a:custGeom>
              <a:avLst/>
              <a:gdLst/>
              <a:ahLst/>
              <a:cxnLst/>
              <a:rect l="l" t="t" r="r" b="b"/>
              <a:pathLst>
                <a:path w="6585" h="9994" extrusionOk="0">
                  <a:moveTo>
                    <a:pt x="1607" y="7473"/>
                  </a:moveTo>
                  <a:cubicBezTo>
                    <a:pt x="2080" y="7473"/>
                    <a:pt x="2458" y="7819"/>
                    <a:pt x="2458" y="8292"/>
                  </a:cubicBezTo>
                  <a:cubicBezTo>
                    <a:pt x="2458" y="8765"/>
                    <a:pt x="2048" y="9143"/>
                    <a:pt x="1607" y="9143"/>
                  </a:cubicBezTo>
                  <a:cubicBezTo>
                    <a:pt x="1135" y="9143"/>
                    <a:pt x="788" y="8765"/>
                    <a:pt x="788" y="8292"/>
                  </a:cubicBezTo>
                  <a:cubicBezTo>
                    <a:pt x="788" y="7819"/>
                    <a:pt x="1135" y="7473"/>
                    <a:pt x="1607" y="7473"/>
                  </a:cubicBezTo>
                  <a:close/>
                  <a:moveTo>
                    <a:pt x="2922" y="0"/>
                  </a:moveTo>
                  <a:cubicBezTo>
                    <a:pt x="2874" y="0"/>
                    <a:pt x="2825" y="12"/>
                    <a:pt x="2773" y="38"/>
                  </a:cubicBezTo>
                  <a:cubicBezTo>
                    <a:pt x="2615" y="69"/>
                    <a:pt x="2489" y="227"/>
                    <a:pt x="2489" y="416"/>
                  </a:cubicBezTo>
                  <a:lnTo>
                    <a:pt x="2489" y="6906"/>
                  </a:lnTo>
                  <a:cubicBezTo>
                    <a:pt x="2237" y="6748"/>
                    <a:pt x="1985" y="6685"/>
                    <a:pt x="1670" y="6685"/>
                  </a:cubicBezTo>
                  <a:cubicBezTo>
                    <a:pt x="756" y="6685"/>
                    <a:pt x="0" y="7441"/>
                    <a:pt x="0" y="8355"/>
                  </a:cubicBezTo>
                  <a:cubicBezTo>
                    <a:pt x="0" y="9237"/>
                    <a:pt x="756" y="9993"/>
                    <a:pt x="1670" y="9993"/>
                  </a:cubicBezTo>
                  <a:cubicBezTo>
                    <a:pt x="2552" y="9993"/>
                    <a:pt x="3308" y="9237"/>
                    <a:pt x="3308" y="8355"/>
                  </a:cubicBezTo>
                  <a:lnTo>
                    <a:pt x="3308" y="1739"/>
                  </a:lnTo>
                  <a:cubicBezTo>
                    <a:pt x="3812" y="2369"/>
                    <a:pt x="4443" y="2999"/>
                    <a:pt x="5293" y="3566"/>
                  </a:cubicBezTo>
                  <a:cubicBezTo>
                    <a:pt x="5608" y="3818"/>
                    <a:pt x="5797" y="4165"/>
                    <a:pt x="5797" y="4574"/>
                  </a:cubicBezTo>
                  <a:cubicBezTo>
                    <a:pt x="5797" y="5236"/>
                    <a:pt x="5230" y="5835"/>
                    <a:pt x="4569" y="5835"/>
                  </a:cubicBezTo>
                  <a:cubicBezTo>
                    <a:pt x="4348" y="5835"/>
                    <a:pt x="4190" y="6024"/>
                    <a:pt x="4190" y="6244"/>
                  </a:cubicBezTo>
                  <a:cubicBezTo>
                    <a:pt x="4190" y="6496"/>
                    <a:pt x="4380" y="6654"/>
                    <a:pt x="4569" y="6654"/>
                  </a:cubicBezTo>
                  <a:cubicBezTo>
                    <a:pt x="5640" y="6654"/>
                    <a:pt x="6585" y="5740"/>
                    <a:pt x="6585" y="4606"/>
                  </a:cubicBezTo>
                  <a:cubicBezTo>
                    <a:pt x="6585" y="3944"/>
                    <a:pt x="6270" y="3314"/>
                    <a:pt x="5766" y="2936"/>
                  </a:cubicBezTo>
                  <a:cubicBezTo>
                    <a:pt x="4852" y="2275"/>
                    <a:pt x="4190" y="1613"/>
                    <a:pt x="3718" y="888"/>
                  </a:cubicBezTo>
                  <a:lnTo>
                    <a:pt x="3245" y="195"/>
                  </a:lnTo>
                  <a:cubicBezTo>
                    <a:pt x="3154" y="81"/>
                    <a:pt x="3046" y="0"/>
                    <a:pt x="2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03" name="Google Shape;12503;p73"/>
          <p:cNvGrpSpPr/>
          <p:nvPr/>
        </p:nvGrpSpPr>
        <p:grpSpPr>
          <a:xfrm>
            <a:off x="6360089" y="2078999"/>
            <a:ext cx="263977" cy="338537"/>
            <a:chOff x="-9119650" y="2056875"/>
            <a:chExt cx="273325" cy="350525"/>
          </a:xfrm>
        </p:grpSpPr>
        <p:sp>
          <p:nvSpPr>
            <p:cNvPr id="12504" name="Google Shape;12504;p73"/>
            <p:cNvSpPr/>
            <p:nvPr/>
          </p:nvSpPr>
          <p:spPr>
            <a:xfrm>
              <a:off x="-9023550" y="2056875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819"/>
                  </a:moveTo>
                  <a:cubicBezTo>
                    <a:pt x="2143" y="819"/>
                    <a:pt x="2489" y="1166"/>
                    <a:pt x="2489" y="1639"/>
                  </a:cubicBezTo>
                  <a:cubicBezTo>
                    <a:pt x="2489" y="2080"/>
                    <a:pt x="2143" y="2489"/>
                    <a:pt x="1670" y="2489"/>
                  </a:cubicBezTo>
                  <a:cubicBezTo>
                    <a:pt x="1197" y="2489"/>
                    <a:pt x="819" y="2111"/>
                    <a:pt x="819" y="1639"/>
                  </a:cubicBezTo>
                  <a:cubicBezTo>
                    <a:pt x="819" y="1166"/>
                    <a:pt x="1197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6" y="0"/>
                    <a:pt x="0" y="756"/>
                    <a:pt x="0" y="1639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9"/>
                  </a:cubicBezTo>
                  <a:cubicBezTo>
                    <a:pt x="3308" y="756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5" name="Google Shape;12505;p73"/>
            <p:cNvSpPr/>
            <p:nvPr/>
          </p:nvSpPr>
          <p:spPr>
            <a:xfrm>
              <a:off x="-9119650" y="2137200"/>
              <a:ext cx="273325" cy="270200"/>
            </a:xfrm>
            <a:custGeom>
              <a:avLst/>
              <a:gdLst/>
              <a:ahLst/>
              <a:cxnLst/>
              <a:rect l="l" t="t" r="r" b="b"/>
              <a:pathLst>
                <a:path w="10933" h="10808" extrusionOk="0">
                  <a:moveTo>
                    <a:pt x="9641" y="915"/>
                  </a:moveTo>
                  <a:cubicBezTo>
                    <a:pt x="9862" y="915"/>
                    <a:pt x="10082" y="1104"/>
                    <a:pt x="10082" y="1356"/>
                  </a:cubicBezTo>
                  <a:cubicBezTo>
                    <a:pt x="10082" y="1576"/>
                    <a:pt x="9862" y="1734"/>
                    <a:pt x="9641" y="1734"/>
                  </a:cubicBezTo>
                  <a:lnTo>
                    <a:pt x="6333" y="1734"/>
                  </a:lnTo>
                  <a:cubicBezTo>
                    <a:pt x="6081" y="1734"/>
                    <a:pt x="5924" y="1923"/>
                    <a:pt x="5924" y="2175"/>
                  </a:cubicBezTo>
                  <a:lnTo>
                    <a:pt x="5924" y="9641"/>
                  </a:lnTo>
                  <a:cubicBezTo>
                    <a:pt x="5924" y="9893"/>
                    <a:pt x="5734" y="10051"/>
                    <a:pt x="5514" y="10051"/>
                  </a:cubicBezTo>
                  <a:cubicBezTo>
                    <a:pt x="5262" y="10051"/>
                    <a:pt x="5104" y="9862"/>
                    <a:pt x="5104" y="9641"/>
                  </a:cubicBezTo>
                  <a:lnTo>
                    <a:pt x="5104" y="5703"/>
                  </a:lnTo>
                  <a:cubicBezTo>
                    <a:pt x="5104" y="5459"/>
                    <a:pt x="4917" y="5293"/>
                    <a:pt x="4707" y="5293"/>
                  </a:cubicBezTo>
                  <a:cubicBezTo>
                    <a:pt x="4619" y="5293"/>
                    <a:pt x="4527" y="5323"/>
                    <a:pt x="4443" y="5388"/>
                  </a:cubicBezTo>
                  <a:lnTo>
                    <a:pt x="1639" y="7531"/>
                  </a:lnTo>
                  <a:cubicBezTo>
                    <a:pt x="1557" y="7585"/>
                    <a:pt x="1464" y="7616"/>
                    <a:pt x="1372" y="7616"/>
                  </a:cubicBezTo>
                  <a:cubicBezTo>
                    <a:pt x="1250" y="7616"/>
                    <a:pt x="1130" y="7562"/>
                    <a:pt x="1040" y="7436"/>
                  </a:cubicBezTo>
                  <a:cubicBezTo>
                    <a:pt x="946" y="7247"/>
                    <a:pt x="946" y="7026"/>
                    <a:pt x="1135" y="6869"/>
                  </a:cubicBezTo>
                  <a:lnTo>
                    <a:pt x="4947" y="4033"/>
                  </a:lnTo>
                  <a:cubicBezTo>
                    <a:pt x="5073" y="3939"/>
                    <a:pt x="5104" y="3844"/>
                    <a:pt x="5104" y="3718"/>
                  </a:cubicBezTo>
                  <a:lnTo>
                    <a:pt x="5104" y="2206"/>
                  </a:lnTo>
                  <a:cubicBezTo>
                    <a:pt x="5104" y="1986"/>
                    <a:pt x="4915" y="1765"/>
                    <a:pt x="4726" y="1765"/>
                  </a:cubicBezTo>
                  <a:lnTo>
                    <a:pt x="1418" y="1765"/>
                  </a:lnTo>
                  <a:cubicBezTo>
                    <a:pt x="1166" y="1765"/>
                    <a:pt x="1009" y="1576"/>
                    <a:pt x="1009" y="1387"/>
                  </a:cubicBezTo>
                  <a:cubicBezTo>
                    <a:pt x="1009" y="1135"/>
                    <a:pt x="1198" y="946"/>
                    <a:pt x="1418" y="946"/>
                  </a:cubicBezTo>
                  <a:lnTo>
                    <a:pt x="9641" y="946"/>
                  </a:lnTo>
                  <a:lnTo>
                    <a:pt x="9641" y="915"/>
                  </a:lnTo>
                  <a:close/>
                  <a:moveTo>
                    <a:pt x="1355" y="1"/>
                  </a:moveTo>
                  <a:cubicBezTo>
                    <a:pt x="694" y="95"/>
                    <a:pt x="158" y="631"/>
                    <a:pt x="158" y="1293"/>
                  </a:cubicBezTo>
                  <a:cubicBezTo>
                    <a:pt x="158" y="1986"/>
                    <a:pt x="694" y="2521"/>
                    <a:pt x="1355" y="2521"/>
                  </a:cubicBezTo>
                  <a:lnTo>
                    <a:pt x="4285" y="2521"/>
                  </a:lnTo>
                  <a:lnTo>
                    <a:pt x="4285" y="3403"/>
                  </a:lnTo>
                  <a:lnTo>
                    <a:pt x="662" y="6113"/>
                  </a:lnTo>
                  <a:cubicBezTo>
                    <a:pt x="95" y="6491"/>
                    <a:pt x="1" y="7278"/>
                    <a:pt x="410" y="7846"/>
                  </a:cubicBezTo>
                  <a:cubicBezTo>
                    <a:pt x="651" y="8160"/>
                    <a:pt x="1022" y="8333"/>
                    <a:pt x="1396" y="8333"/>
                  </a:cubicBezTo>
                  <a:cubicBezTo>
                    <a:pt x="1658" y="8333"/>
                    <a:pt x="1922" y="8248"/>
                    <a:pt x="2143" y="8066"/>
                  </a:cubicBezTo>
                  <a:lnTo>
                    <a:pt x="4317" y="6459"/>
                  </a:lnTo>
                  <a:lnTo>
                    <a:pt x="4317" y="9578"/>
                  </a:lnTo>
                  <a:cubicBezTo>
                    <a:pt x="4317" y="10240"/>
                    <a:pt x="4884" y="10807"/>
                    <a:pt x="5545" y="10807"/>
                  </a:cubicBezTo>
                  <a:cubicBezTo>
                    <a:pt x="6207" y="10807"/>
                    <a:pt x="6806" y="10240"/>
                    <a:pt x="6806" y="9578"/>
                  </a:cubicBezTo>
                  <a:lnTo>
                    <a:pt x="6806" y="2490"/>
                  </a:lnTo>
                  <a:lnTo>
                    <a:pt x="9673" y="2490"/>
                  </a:lnTo>
                  <a:cubicBezTo>
                    <a:pt x="10334" y="2490"/>
                    <a:pt x="10933" y="1923"/>
                    <a:pt x="10933" y="1261"/>
                  </a:cubicBezTo>
                  <a:cubicBezTo>
                    <a:pt x="10933" y="599"/>
                    <a:pt x="10397" y="1"/>
                    <a:pt x="96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06" name="Google Shape;12506;p73"/>
          <p:cNvSpPr/>
          <p:nvPr/>
        </p:nvSpPr>
        <p:spPr>
          <a:xfrm>
            <a:off x="6749502" y="2507674"/>
            <a:ext cx="340058" cy="341555"/>
          </a:xfrm>
          <a:custGeom>
            <a:avLst/>
            <a:gdLst/>
            <a:ahLst/>
            <a:cxnLst/>
            <a:rect l="l" t="t" r="r" b="b"/>
            <a:pathLst>
              <a:path w="14084" h="14146" extrusionOk="0">
                <a:moveTo>
                  <a:pt x="5829" y="5261"/>
                </a:moveTo>
                <a:lnTo>
                  <a:pt x="6963" y="6585"/>
                </a:lnTo>
                <a:lnTo>
                  <a:pt x="5829" y="6585"/>
                </a:lnTo>
                <a:lnTo>
                  <a:pt x="5829" y="5261"/>
                </a:lnTo>
                <a:close/>
                <a:moveTo>
                  <a:pt x="6333" y="788"/>
                </a:moveTo>
                <a:cubicBezTo>
                  <a:pt x="6648" y="788"/>
                  <a:pt x="6963" y="914"/>
                  <a:pt x="7215" y="1166"/>
                </a:cubicBezTo>
                <a:lnTo>
                  <a:pt x="7877" y="1827"/>
                </a:lnTo>
                <a:cubicBezTo>
                  <a:pt x="8287" y="2205"/>
                  <a:pt x="8791" y="2426"/>
                  <a:pt x="9326" y="2426"/>
                </a:cubicBezTo>
                <a:lnTo>
                  <a:pt x="10334" y="2426"/>
                </a:lnTo>
                <a:cubicBezTo>
                  <a:pt x="11469" y="2426"/>
                  <a:pt x="12414" y="3371"/>
                  <a:pt x="12414" y="4505"/>
                </a:cubicBezTo>
                <a:cubicBezTo>
                  <a:pt x="12414" y="5639"/>
                  <a:pt x="11469" y="6585"/>
                  <a:pt x="10334" y="6585"/>
                </a:cubicBezTo>
                <a:lnTo>
                  <a:pt x="8003" y="6585"/>
                </a:lnTo>
                <a:lnTo>
                  <a:pt x="5766" y="4033"/>
                </a:lnTo>
                <a:lnTo>
                  <a:pt x="5766" y="2048"/>
                </a:lnTo>
                <a:cubicBezTo>
                  <a:pt x="5766" y="1827"/>
                  <a:pt x="5546" y="1670"/>
                  <a:pt x="5357" y="1670"/>
                </a:cubicBezTo>
                <a:cubicBezTo>
                  <a:pt x="5168" y="1670"/>
                  <a:pt x="4979" y="1859"/>
                  <a:pt x="4979" y="2048"/>
                </a:cubicBezTo>
                <a:lnTo>
                  <a:pt x="4979" y="3087"/>
                </a:lnTo>
                <a:lnTo>
                  <a:pt x="2994" y="788"/>
                </a:lnTo>
                <a:close/>
                <a:moveTo>
                  <a:pt x="13233" y="7341"/>
                </a:moveTo>
                <a:lnTo>
                  <a:pt x="13233" y="9451"/>
                </a:lnTo>
                <a:lnTo>
                  <a:pt x="13264" y="9451"/>
                </a:lnTo>
                <a:cubicBezTo>
                  <a:pt x="13264" y="9704"/>
                  <a:pt x="13075" y="9893"/>
                  <a:pt x="12886" y="9893"/>
                </a:cubicBezTo>
                <a:lnTo>
                  <a:pt x="820" y="9893"/>
                </a:lnTo>
                <a:lnTo>
                  <a:pt x="820" y="9451"/>
                </a:lnTo>
                <a:cubicBezTo>
                  <a:pt x="820" y="9231"/>
                  <a:pt x="1009" y="9042"/>
                  <a:pt x="1230" y="9042"/>
                </a:cubicBezTo>
                <a:lnTo>
                  <a:pt x="2049" y="9042"/>
                </a:lnTo>
                <a:cubicBezTo>
                  <a:pt x="2269" y="9042"/>
                  <a:pt x="2427" y="8821"/>
                  <a:pt x="2427" y="8601"/>
                </a:cubicBezTo>
                <a:lnTo>
                  <a:pt x="2427" y="7782"/>
                </a:lnTo>
                <a:cubicBezTo>
                  <a:pt x="2427" y="7530"/>
                  <a:pt x="2647" y="7341"/>
                  <a:pt x="2836" y="7341"/>
                </a:cubicBezTo>
                <a:close/>
                <a:moveTo>
                  <a:pt x="2427" y="10712"/>
                </a:moveTo>
                <a:lnTo>
                  <a:pt x="2112" y="13232"/>
                </a:lnTo>
                <a:lnTo>
                  <a:pt x="2049" y="13232"/>
                </a:lnTo>
                <a:lnTo>
                  <a:pt x="1734" y="10712"/>
                </a:lnTo>
                <a:close/>
                <a:moveTo>
                  <a:pt x="9043" y="10712"/>
                </a:moveTo>
                <a:lnTo>
                  <a:pt x="8728" y="13232"/>
                </a:lnTo>
                <a:lnTo>
                  <a:pt x="8665" y="13232"/>
                </a:lnTo>
                <a:lnTo>
                  <a:pt x="8350" y="10712"/>
                </a:lnTo>
                <a:close/>
                <a:moveTo>
                  <a:pt x="12414" y="10712"/>
                </a:moveTo>
                <a:lnTo>
                  <a:pt x="12099" y="13232"/>
                </a:lnTo>
                <a:lnTo>
                  <a:pt x="12004" y="13232"/>
                </a:lnTo>
                <a:lnTo>
                  <a:pt x="11689" y="10712"/>
                </a:lnTo>
                <a:close/>
                <a:moveTo>
                  <a:pt x="2080" y="0"/>
                </a:moveTo>
                <a:cubicBezTo>
                  <a:pt x="1923" y="0"/>
                  <a:pt x="1765" y="95"/>
                  <a:pt x="1702" y="252"/>
                </a:cubicBezTo>
                <a:cubicBezTo>
                  <a:pt x="1608" y="410"/>
                  <a:pt x="1639" y="567"/>
                  <a:pt x="1765" y="662"/>
                </a:cubicBezTo>
                <a:lnTo>
                  <a:pt x="4947" y="4348"/>
                </a:lnTo>
                <a:lnTo>
                  <a:pt x="4947" y="6616"/>
                </a:lnTo>
                <a:lnTo>
                  <a:pt x="2868" y="6616"/>
                </a:lnTo>
                <a:cubicBezTo>
                  <a:pt x="2206" y="6616"/>
                  <a:pt x="1608" y="7183"/>
                  <a:pt x="1608" y="7876"/>
                </a:cubicBezTo>
                <a:lnTo>
                  <a:pt x="1608" y="8286"/>
                </a:lnTo>
                <a:lnTo>
                  <a:pt x="1230" y="8286"/>
                </a:lnTo>
                <a:cubicBezTo>
                  <a:pt x="536" y="8286"/>
                  <a:pt x="1" y="8821"/>
                  <a:pt x="1" y="9546"/>
                </a:cubicBezTo>
                <a:lnTo>
                  <a:pt x="1" y="10365"/>
                </a:lnTo>
                <a:cubicBezTo>
                  <a:pt x="1" y="10586"/>
                  <a:pt x="190" y="10806"/>
                  <a:pt x="379" y="10806"/>
                </a:cubicBezTo>
                <a:lnTo>
                  <a:pt x="851" y="10806"/>
                </a:lnTo>
                <a:lnTo>
                  <a:pt x="1230" y="13799"/>
                </a:lnTo>
                <a:cubicBezTo>
                  <a:pt x="1261" y="13988"/>
                  <a:pt x="1419" y="14146"/>
                  <a:pt x="1608" y="14146"/>
                </a:cubicBezTo>
                <a:lnTo>
                  <a:pt x="2427" y="14146"/>
                </a:lnTo>
                <a:cubicBezTo>
                  <a:pt x="2647" y="14146"/>
                  <a:pt x="2836" y="13988"/>
                  <a:pt x="2836" y="13799"/>
                </a:cubicBezTo>
                <a:lnTo>
                  <a:pt x="3183" y="10806"/>
                </a:lnTo>
                <a:lnTo>
                  <a:pt x="7436" y="10806"/>
                </a:lnTo>
                <a:lnTo>
                  <a:pt x="7783" y="13799"/>
                </a:lnTo>
                <a:cubicBezTo>
                  <a:pt x="7846" y="13988"/>
                  <a:pt x="8003" y="14146"/>
                  <a:pt x="8192" y="14146"/>
                </a:cubicBezTo>
                <a:lnTo>
                  <a:pt x="9011" y="14146"/>
                </a:lnTo>
                <a:cubicBezTo>
                  <a:pt x="9200" y="14146"/>
                  <a:pt x="9421" y="13988"/>
                  <a:pt x="9421" y="13799"/>
                </a:cubicBezTo>
                <a:lnTo>
                  <a:pt x="9767" y="10806"/>
                </a:lnTo>
                <a:lnTo>
                  <a:pt x="10713" y="10806"/>
                </a:lnTo>
                <a:lnTo>
                  <a:pt x="11059" y="13799"/>
                </a:lnTo>
                <a:cubicBezTo>
                  <a:pt x="11091" y="13988"/>
                  <a:pt x="11248" y="14146"/>
                  <a:pt x="11469" y="14146"/>
                </a:cubicBezTo>
                <a:lnTo>
                  <a:pt x="12288" y="14146"/>
                </a:lnTo>
                <a:cubicBezTo>
                  <a:pt x="12477" y="14146"/>
                  <a:pt x="12666" y="13988"/>
                  <a:pt x="12666" y="13799"/>
                </a:cubicBezTo>
                <a:lnTo>
                  <a:pt x="13075" y="10712"/>
                </a:lnTo>
                <a:cubicBezTo>
                  <a:pt x="13579" y="10554"/>
                  <a:pt x="13926" y="10082"/>
                  <a:pt x="13926" y="9546"/>
                </a:cubicBezTo>
                <a:lnTo>
                  <a:pt x="13926" y="7057"/>
                </a:lnTo>
                <a:cubicBezTo>
                  <a:pt x="14084" y="6742"/>
                  <a:pt x="13926" y="6585"/>
                  <a:pt x="13705" y="6585"/>
                </a:cubicBezTo>
                <a:lnTo>
                  <a:pt x="12414" y="6585"/>
                </a:lnTo>
                <a:cubicBezTo>
                  <a:pt x="12949" y="6080"/>
                  <a:pt x="13264" y="5324"/>
                  <a:pt x="13264" y="4505"/>
                </a:cubicBezTo>
                <a:cubicBezTo>
                  <a:pt x="13264" y="2898"/>
                  <a:pt x="11973" y="1607"/>
                  <a:pt x="10366" y="1607"/>
                </a:cubicBezTo>
                <a:lnTo>
                  <a:pt x="9389" y="1607"/>
                </a:lnTo>
                <a:cubicBezTo>
                  <a:pt x="9074" y="1607"/>
                  <a:pt x="8728" y="1512"/>
                  <a:pt x="8507" y="1260"/>
                </a:cubicBezTo>
                <a:lnTo>
                  <a:pt x="7846" y="599"/>
                </a:lnTo>
                <a:cubicBezTo>
                  <a:pt x="7436" y="189"/>
                  <a:pt x="6932" y="0"/>
                  <a:pt x="63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7" name="Google Shape;12507;p73"/>
          <p:cNvSpPr/>
          <p:nvPr/>
        </p:nvSpPr>
        <p:spPr>
          <a:xfrm>
            <a:off x="7202252" y="1669672"/>
            <a:ext cx="301233" cy="341555"/>
          </a:xfrm>
          <a:custGeom>
            <a:avLst/>
            <a:gdLst/>
            <a:ahLst/>
            <a:cxnLst/>
            <a:rect l="l" t="t" r="r" b="b"/>
            <a:pathLst>
              <a:path w="12476" h="14146" extrusionOk="0">
                <a:moveTo>
                  <a:pt x="2552" y="819"/>
                </a:moveTo>
                <a:cubicBezTo>
                  <a:pt x="3056" y="819"/>
                  <a:pt x="3403" y="1198"/>
                  <a:pt x="3403" y="1670"/>
                </a:cubicBezTo>
                <a:lnTo>
                  <a:pt x="1733" y="1670"/>
                </a:lnTo>
                <a:cubicBezTo>
                  <a:pt x="1733" y="1198"/>
                  <a:pt x="2079" y="819"/>
                  <a:pt x="2552" y="819"/>
                </a:cubicBezTo>
                <a:close/>
                <a:moveTo>
                  <a:pt x="10019" y="819"/>
                </a:moveTo>
                <a:cubicBezTo>
                  <a:pt x="10491" y="819"/>
                  <a:pt x="10838" y="1198"/>
                  <a:pt x="10838" y="1670"/>
                </a:cubicBezTo>
                <a:lnTo>
                  <a:pt x="9168" y="1670"/>
                </a:lnTo>
                <a:cubicBezTo>
                  <a:pt x="9168" y="1198"/>
                  <a:pt x="9578" y="819"/>
                  <a:pt x="10019" y="819"/>
                </a:cubicBezTo>
                <a:close/>
                <a:moveTo>
                  <a:pt x="8286" y="2489"/>
                </a:moveTo>
                <a:lnTo>
                  <a:pt x="7593" y="5829"/>
                </a:lnTo>
                <a:lnTo>
                  <a:pt x="4978" y="5829"/>
                </a:lnTo>
                <a:lnTo>
                  <a:pt x="4285" y="2489"/>
                </a:lnTo>
                <a:cubicBezTo>
                  <a:pt x="4978" y="2489"/>
                  <a:pt x="5545" y="2710"/>
                  <a:pt x="5986" y="3182"/>
                </a:cubicBezTo>
                <a:cubicBezTo>
                  <a:pt x="6065" y="3261"/>
                  <a:pt x="6175" y="3300"/>
                  <a:pt x="6285" y="3300"/>
                </a:cubicBezTo>
                <a:cubicBezTo>
                  <a:pt x="6396" y="3300"/>
                  <a:pt x="6506" y="3261"/>
                  <a:pt x="6585" y="3182"/>
                </a:cubicBezTo>
                <a:cubicBezTo>
                  <a:pt x="7026" y="2773"/>
                  <a:pt x="7656" y="2489"/>
                  <a:pt x="8286" y="2489"/>
                </a:cubicBezTo>
                <a:close/>
                <a:moveTo>
                  <a:pt x="7120" y="6648"/>
                </a:moveTo>
                <a:cubicBezTo>
                  <a:pt x="7341" y="6648"/>
                  <a:pt x="7530" y="6648"/>
                  <a:pt x="7719" y="6711"/>
                </a:cubicBezTo>
                <a:lnTo>
                  <a:pt x="8443" y="8066"/>
                </a:lnTo>
                <a:cubicBezTo>
                  <a:pt x="8506" y="8223"/>
                  <a:pt x="8664" y="8318"/>
                  <a:pt x="8790" y="8318"/>
                </a:cubicBezTo>
                <a:cubicBezTo>
                  <a:pt x="8853" y="8318"/>
                  <a:pt x="8916" y="8318"/>
                  <a:pt x="8979" y="8286"/>
                </a:cubicBezTo>
                <a:cubicBezTo>
                  <a:pt x="9168" y="8160"/>
                  <a:pt x="9262" y="7908"/>
                  <a:pt x="9168" y="7719"/>
                </a:cubicBezTo>
                <a:lnTo>
                  <a:pt x="8821" y="6963"/>
                </a:lnTo>
                <a:lnTo>
                  <a:pt x="8821" y="6963"/>
                </a:lnTo>
                <a:cubicBezTo>
                  <a:pt x="10523" y="7656"/>
                  <a:pt x="11751" y="9294"/>
                  <a:pt x="11751" y="11216"/>
                </a:cubicBezTo>
                <a:lnTo>
                  <a:pt x="11751" y="11626"/>
                </a:lnTo>
                <a:lnTo>
                  <a:pt x="977" y="11626"/>
                </a:lnTo>
                <a:lnTo>
                  <a:pt x="977" y="11216"/>
                </a:lnTo>
                <a:cubicBezTo>
                  <a:pt x="914" y="9294"/>
                  <a:pt x="2142" y="7593"/>
                  <a:pt x="3812" y="6963"/>
                </a:cubicBezTo>
                <a:lnTo>
                  <a:pt x="3812" y="6963"/>
                </a:lnTo>
                <a:lnTo>
                  <a:pt x="3466" y="7719"/>
                </a:lnTo>
                <a:cubicBezTo>
                  <a:pt x="3340" y="7908"/>
                  <a:pt x="3466" y="8160"/>
                  <a:pt x="3655" y="8286"/>
                </a:cubicBezTo>
                <a:cubicBezTo>
                  <a:pt x="3749" y="8318"/>
                  <a:pt x="3781" y="8318"/>
                  <a:pt x="3875" y="8318"/>
                </a:cubicBezTo>
                <a:cubicBezTo>
                  <a:pt x="4033" y="8318"/>
                  <a:pt x="4190" y="8223"/>
                  <a:pt x="4222" y="8066"/>
                </a:cubicBezTo>
                <a:lnTo>
                  <a:pt x="4915" y="6711"/>
                </a:lnTo>
                <a:cubicBezTo>
                  <a:pt x="5135" y="6648"/>
                  <a:pt x="5324" y="6648"/>
                  <a:pt x="5513" y="6648"/>
                </a:cubicBezTo>
                <a:lnTo>
                  <a:pt x="5923" y="6648"/>
                </a:lnTo>
                <a:lnTo>
                  <a:pt x="5923" y="8759"/>
                </a:lnTo>
                <a:cubicBezTo>
                  <a:pt x="5923" y="8979"/>
                  <a:pt x="6112" y="9168"/>
                  <a:pt x="6333" y="9168"/>
                </a:cubicBezTo>
                <a:cubicBezTo>
                  <a:pt x="6585" y="9168"/>
                  <a:pt x="6742" y="8979"/>
                  <a:pt x="6742" y="8759"/>
                </a:cubicBezTo>
                <a:lnTo>
                  <a:pt x="6742" y="6648"/>
                </a:lnTo>
                <a:close/>
                <a:moveTo>
                  <a:pt x="11657" y="12445"/>
                </a:moveTo>
                <a:lnTo>
                  <a:pt x="11657" y="13264"/>
                </a:lnTo>
                <a:lnTo>
                  <a:pt x="914" y="13264"/>
                </a:lnTo>
                <a:lnTo>
                  <a:pt x="914" y="12445"/>
                </a:lnTo>
                <a:close/>
                <a:moveTo>
                  <a:pt x="2520" y="0"/>
                </a:moveTo>
                <a:cubicBezTo>
                  <a:pt x="1607" y="0"/>
                  <a:pt x="882" y="756"/>
                  <a:pt x="882" y="1670"/>
                </a:cubicBezTo>
                <a:lnTo>
                  <a:pt x="882" y="2048"/>
                </a:lnTo>
                <a:cubicBezTo>
                  <a:pt x="882" y="2269"/>
                  <a:pt x="1071" y="2489"/>
                  <a:pt x="1260" y="2489"/>
                </a:cubicBezTo>
                <a:lnTo>
                  <a:pt x="3403" y="2489"/>
                </a:lnTo>
                <a:lnTo>
                  <a:pt x="4096" y="5986"/>
                </a:lnTo>
                <a:cubicBezTo>
                  <a:pt x="1764" y="6585"/>
                  <a:pt x="0" y="8696"/>
                  <a:pt x="0" y="11216"/>
                </a:cubicBezTo>
                <a:lnTo>
                  <a:pt x="0" y="13705"/>
                </a:lnTo>
                <a:cubicBezTo>
                  <a:pt x="0" y="13925"/>
                  <a:pt x="189" y="14146"/>
                  <a:pt x="410" y="14146"/>
                </a:cubicBezTo>
                <a:lnTo>
                  <a:pt x="11972" y="14146"/>
                </a:lnTo>
                <a:cubicBezTo>
                  <a:pt x="12224" y="14146"/>
                  <a:pt x="12413" y="13925"/>
                  <a:pt x="12413" y="13705"/>
                </a:cubicBezTo>
                <a:lnTo>
                  <a:pt x="12413" y="11216"/>
                </a:lnTo>
                <a:cubicBezTo>
                  <a:pt x="12476" y="8696"/>
                  <a:pt x="10743" y="6585"/>
                  <a:pt x="8443" y="5986"/>
                </a:cubicBezTo>
                <a:lnTo>
                  <a:pt x="9136" y="2489"/>
                </a:lnTo>
                <a:lnTo>
                  <a:pt x="11279" y="2489"/>
                </a:lnTo>
                <a:cubicBezTo>
                  <a:pt x="11499" y="2489"/>
                  <a:pt x="11657" y="2269"/>
                  <a:pt x="11657" y="2048"/>
                </a:cubicBezTo>
                <a:lnTo>
                  <a:pt x="11657" y="1670"/>
                </a:lnTo>
                <a:cubicBezTo>
                  <a:pt x="11657" y="756"/>
                  <a:pt x="10901" y="0"/>
                  <a:pt x="10019" y="0"/>
                </a:cubicBezTo>
                <a:cubicBezTo>
                  <a:pt x="9105" y="0"/>
                  <a:pt x="8349" y="756"/>
                  <a:pt x="8349" y="1670"/>
                </a:cubicBezTo>
                <a:lnTo>
                  <a:pt x="8286" y="1670"/>
                </a:lnTo>
                <a:cubicBezTo>
                  <a:pt x="7530" y="1670"/>
                  <a:pt x="6868" y="1891"/>
                  <a:pt x="6269" y="2332"/>
                </a:cubicBezTo>
                <a:cubicBezTo>
                  <a:pt x="5702" y="1891"/>
                  <a:pt x="5009" y="1670"/>
                  <a:pt x="4253" y="1670"/>
                </a:cubicBezTo>
                <a:lnTo>
                  <a:pt x="4190" y="1670"/>
                </a:lnTo>
                <a:cubicBezTo>
                  <a:pt x="4190" y="756"/>
                  <a:pt x="3434" y="0"/>
                  <a:pt x="252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08" name="Google Shape;12508;p73"/>
          <p:cNvGrpSpPr/>
          <p:nvPr/>
        </p:nvGrpSpPr>
        <p:grpSpPr>
          <a:xfrm>
            <a:off x="1624800" y="3048000"/>
            <a:ext cx="341579" cy="340348"/>
            <a:chOff x="-13947000" y="3212800"/>
            <a:chExt cx="353675" cy="352400"/>
          </a:xfrm>
        </p:grpSpPr>
        <p:sp>
          <p:nvSpPr>
            <p:cNvPr id="12509" name="Google Shape;12509;p73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0" name="Google Shape;12510;p73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1" name="Google Shape;12511;p73"/>
          <p:cNvGrpSpPr/>
          <p:nvPr/>
        </p:nvGrpSpPr>
        <p:grpSpPr>
          <a:xfrm>
            <a:off x="1624812" y="3470706"/>
            <a:ext cx="341555" cy="340058"/>
            <a:chOff x="-13946200" y="3647075"/>
            <a:chExt cx="353650" cy="352100"/>
          </a:xfrm>
        </p:grpSpPr>
        <p:sp>
          <p:nvSpPr>
            <p:cNvPr id="12512" name="Google Shape;12512;p73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3" name="Google Shape;12513;p73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4" name="Google Shape;12514;p73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5" name="Google Shape;12515;p73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6" name="Google Shape;12516;p73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7" name="Google Shape;12517;p73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18" name="Google Shape;12518;p73"/>
          <p:cNvSpPr/>
          <p:nvPr/>
        </p:nvSpPr>
        <p:spPr>
          <a:xfrm>
            <a:off x="2089916" y="3890329"/>
            <a:ext cx="260187" cy="339286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9" name="Google Shape;12519;p73"/>
          <p:cNvGrpSpPr/>
          <p:nvPr/>
        </p:nvGrpSpPr>
        <p:grpSpPr>
          <a:xfrm>
            <a:off x="3334900" y="3048338"/>
            <a:ext cx="342328" cy="339672"/>
            <a:chOff x="-12163025" y="3214275"/>
            <a:chExt cx="354450" cy="351700"/>
          </a:xfrm>
        </p:grpSpPr>
        <p:sp>
          <p:nvSpPr>
            <p:cNvPr id="12520" name="Google Shape;12520;p73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1" name="Google Shape;12521;p73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2" name="Google Shape;12522;p73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3" name="Google Shape;12523;p73"/>
          <p:cNvGrpSpPr/>
          <p:nvPr/>
        </p:nvGrpSpPr>
        <p:grpSpPr>
          <a:xfrm>
            <a:off x="3335649" y="3469958"/>
            <a:ext cx="340831" cy="341555"/>
            <a:chOff x="-12160675" y="3647875"/>
            <a:chExt cx="352900" cy="353650"/>
          </a:xfrm>
        </p:grpSpPr>
        <p:sp>
          <p:nvSpPr>
            <p:cNvPr id="12524" name="Google Shape;12524;p73"/>
            <p:cNvSpPr/>
            <p:nvPr/>
          </p:nvSpPr>
          <p:spPr>
            <a:xfrm>
              <a:off x="-12059850" y="3958975"/>
              <a:ext cx="149675" cy="42550"/>
            </a:xfrm>
            <a:custGeom>
              <a:avLst/>
              <a:gdLst/>
              <a:ahLst/>
              <a:cxnLst/>
              <a:rect l="l" t="t" r="r" b="b"/>
              <a:pathLst>
                <a:path w="5987" h="1702" extrusionOk="0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5" name="Google Shape;12525;p73"/>
            <p:cNvSpPr/>
            <p:nvPr/>
          </p:nvSpPr>
          <p:spPr>
            <a:xfrm>
              <a:off x="-11850350" y="3749475"/>
              <a:ext cx="42575" cy="149675"/>
            </a:xfrm>
            <a:custGeom>
              <a:avLst/>
              <a:gdLst/>
              <a:ahLst/>
              <a:cxnLst/>
              <a:rect l="l" t="t" r="r" b="b"/>
              <a:pathLst>
                <a:path w="1703" h="5987" extrusionOk="0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6" name="Google Shape;12526;p73"/>
            <p:cNvSpPr/>
            <p:nvPr/>
          </p:nvSpPr>
          <p:spPr>
            <a:xfrm>
              <a:off x="-12059850" y="3647875"/>
              <a:ext cx="148875" cy="42550"/>
            </a:xfrm>
            <a:custGeom>
              <a:avLst/>
              <a:gdLst/>
              <a:ahLst/>
              <a:cxnLst/>
              <a:rect l="l" t="t" r="r" b="b"/>
              <a:pathLst>
                <a:path w="5955" h="1702" extrusionOk="0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7" name="Google Shape;12527;p73"/>
            <p:cNvSpPr/>
            <p:nvPr/>
          </p:nvSpPr>
          <p:spPr>
            <a:xfrm>
              <a:off x="-12160675" y="3750250"/>
              <a:ext cx="41775" cy="148900"/>
            </a:xfrm>
            <a:custGeom>
              <a:avLst/>
              <a:gdLst/>
              <a:ahLst/>
              <a:cxnLst/>
              <a:rect l="l" t="t" r="r" b="b"/>
              <a:pathLst>
                <a:path w="1671" h="5956" extrusionOk="0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8" name="Google Shape;12528;p73"/>
            <p:cNvSpPr/>
            <p:nvPr/>
          </p:nvSpPr>
          <p:spPr>
            <a:xfrm>
              <a:off x="-12099225" y="3710875"/>
              <a:ext cx="228425" cy="226200"/>
            </a:xfrm>
            <a:custGeom>
              <a:avLst/>
              <a:gdLst/>
              <a:ahLst/>
              <a:cxnLst/>
              <a:rect l="l" t="t" r="r" b="b"/>
              <a:pathLst>
                <a:path w="9137" h="9048" extrusionOk="0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9" name="Google Shape;12529;p73"/>
            <p:cNvSpPr/>
            <p:nvPr/>
          </p:nvSpPr>
          <p:spPr>
            <a:xfrm>
              <a:off x="-12056700" y="37518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0" name="Google Shape;12530;p73"/>
            <p:cNvSpPr/>
            <p:nvPr/>
          </p:nvSpPr>
          <p:spPr>
            <a:xfrm>
              <a:off x="-12016525" y="3792775"/>
              <a:ext cx="63025" cy="63050"/>
            </a:xfrm>
            <a:custGeom>
              <a:avLst/>
              <a:gdLst/>
              <a:ahLst/>
              <a:cxnLst/>
              <a:rect l="l" t="t" r="r" b="b"/>
              <a:pathLst>
                <a:path w="2521" h="2522" extrusionOk="0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1" name="Google Shape;12531;p73"/>
          <p:cNvGrpSpPr/>
          <p:nvPr/>
        </p:nvGrpSpPr>
        <p:grpSpPr>
          <a:xfrm>
            <a:off x="3769149" y="3889187"/>
            <a:ext cx="340058" cy="341555"/>
            <a:chOff x="-12160675" y="4081850"/>
            <a:chExt cx="352100" cy="353650"/>
          </a:xfrm>
        </p:grpSpPr>
        <p:sp>
          <p:nvSpPr>
            <p:cNvPr id="12532" name="Google Shape;12532;p73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3" name="Google Shape;12533;p73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4" name="Google Shape;12534;p73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5" name="Google Shape;12535;p73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6" name="Google Shape;12536;p73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7" name="Google Shape;12537;p73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8" name="Google Shape;12538;p73"/>
          <p:cNvGrpSpPr/>
          <p:nvPr/>
        </p:nvGrpSpPr>
        <p:grpSpPr>
          <a:xfrm>
            <a:off x="5043212" y="3047674"/>
            <a:ext cx="340807" cy="341000"/>
            <a:chOff x="-10391650" y="3180600"/>
            <a:chExt cx="352875" cy="353075"/>
          </a:xfrm>
        </p:grpSpPr>
        <p:sp>
          <p:nvSpPr>
            <p:cNvPr id="12539" name="Google Shape;12539;p73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0" name="Google Shape;12540;p73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1" name="Google Shape;12541;p73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2" name="Google Shape;12542;p73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3" name="Google Shape;12543;p73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4" name="Google Shape;12544;p73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45" name="Google Shape;12545;p73"/>
          <p:cNvGrpSpPr/>
          <p:nvPr/>
        </p:nvGrpSpPr>
        <p:grpSpPr>
          <a:xfrm>
            <a:off x="5043586" y="3471081"/>
            <a:ext cx="340058" cy="339310"/>
            <a:chOff x="-10390875" y="3616350"/>
            <a:chExt cx="352100" cy="351325"/>
          </a:xfrm>
        </p:grpSpPr>
        <p:sp>
          <p:nvSpPr>
            <p:cNvPr id="12546" name="Google Shape;12546;p73"/>
            <p:cNvSpPr/>
            <p:nvPr/>
          </p:nvSpPr>
          <p:spPr>
            <a:xfrm>
              <a:off x="-10308950" y="3780175"/>
              <a:ext cx="186675" cy="104800"/>
            </a:xfrm>
            <a:custGeom>
              <a:avLst/>
              <a:gdLst/>
              <a:ahLst/>
              <a:cxnLst/>
              <a:rect l="l" t="t" r="r" b="b"/>
              <a:pathLst>
                <a:path w="7467" h="4192" extrusionOk="0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7" name="Google Shape;12547;p73"/>
            <p:cNvSpPr/>
            <p:nvPr/>
          </p:nvSpPr>
          <p:spPr>
            <a:xfrm>
              <a:off x="-10390875" y="3698275"/>
              <a:ext cx="352100" cy="269400"/>
            </a:xfrm>
            <a:custGeom>
              <a:avLst/>
              <a:gdLst/>
              <a:ahLst/>
              <a:cxnLst/>
              <a:rect l="l" t="t" r="r" b="b"/>
              <a:pathLst>
                <a:path w="14084" h="10776" extrusionOk="0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8" name="Google Shape;12548;p73"/>
            <p:cNvSpPr/>
            <p:nvPr/>
          </p:nvSpPr>
          <p:spPr>
            <a:xfrm>
              <a:off x="-10268000" y="3616350"/>
              <a:ext cx="103975" cy="81150"/>
            </a:xfrm>
            <a:custGeom>
              <a:avLst/>
              <a:gdLst/>
              <a:ahLst/>
              <a:cxnLst/>
              <a:rect l="l" t="t" r="r" b="b"/>
              <a:pathLst>
                <a:path w="4159" h="3246" extrusionOk="0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49" name="Google Shape;12549;p73"/>
          <p:cNvGrpSpPr/>
          <p:nvPr/>
        </p:nvGrpSpPr>
        <p:grpSpPr>
          <a:xfrm>
            <a:off x="5496860" y="3889936"/>
            <a:ext cx="299736" cy="340058"/>
            <a:chOff x="-10370400" y="4049550"/>
            <a:chExt cx="310350" cy="352100"/>
          </a:xfrm>
        </p:grpSpPr>
        <p:sp>
          <p:nvSpPr>
            <p:cNvPr id="12550" name="Google Shape;12550;p73"/>
            <p:cNvSpPr/>
            <p:nvPr/>
          </p:nvSpPr>
          <p:spPr>
            <a:xfrm>
              <a:off x="-10308175" y="4224400"/>
              <a:ext cx="185900" cy="115800"/>
            </a:xfrm>
            <a:custGeom>
              <a:avLst/>
              <a:gdLst/>
              <a:ahLst/>
              <a:cxnLst/>
              <a:rect l="l" t="t" r="r" b="b"/>
              <a:pathLst>
                <a:path w="7436" h="4632" extrusionOk="0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1" name="Google Shape;12551;p73"/>
            <p:cNvSpPr/>
            <p:nvPr/>
          </p:nvSpPr>
          <p:spPr>
            <a:xfrm>
              <a:off x="-10292425" y="4121225"/>
              <a:ext cx="159125" cy="30750"/>
            </a:xfrm>
            <a:custGeom>
              <a:avLst/>
              <a:gdLst/>
              <a:ahLst/>
              <a:cxnLst/>
              <a:rect l="l" t="t" r="r" b="b"/>
              <a:pathLst>
                <a:path w="6365" h="1230" extrusionOk="0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2" name="Google Shape;12552;p73"/>
            <p:cNvSpPr/>
            <p:nvPr/>
          </p:nvSpPr>
          <p:spPr>
            <a:xfrm>
              <a:off x="-10370400" y="4049550"/>
              <a:ext cx="310350" cy="91400"/>
            </a:xfrm>
            <a:custGeom>
              <a:avLst/>
              <a:gdLst/>
              <a:ahLst/>
              <a:cxnLst/>
              <a:rect l="l" t="t" r="r" b="b"/>
              <a:pathLst>
                <a:path w="12414" h="3656" extrusionOk="0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3" name="Google Shape;12553;p73"/>
            <p:cNvSpPr/>
            <p:nvPr/>
          </p:nvSpPr>
          <p:spPr>
            <a:xfrm>
              <a:off x="-10328650" y="4173200"/>
              <a:ext cx="226850" cy="30750"/>
            </a:xfrm>
            <a:custGeom>
              <a:avLst/>
              <a:gdLst/>
              <a:ahLst/>
              <a:cxnLst/>
              <a:rect l="l" t="t" r="r" b="b"/>
              <a:pathLst>
                <a:path w="9074" h="1230" extrusionOk="0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4" name="Google Shape;12554;p73"/>
            <p:cNvSpPr/>
            <p:nvPr/>
          </p:nvSpPr>
          <p:spPr>
            <a:xfrm>
              <a:off x="-10328650" y="4360650"/>
              <a:ext cx="226850" cy="41000"/>
            </a:xfrm>
            <a:custGeom>
              <a:avLst/>
              <a:gdLst/>
              <a:ahLst/>
              <a:cxnLst/>
              <a:rect l="l" t="t" r="r" b="b"/>
              <a:pathLst>
                <a:path w="9074" h="1640" extrusionOk="0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55" name="Google Shape;12555;p73"/>
          <p:cNvGrpSpPr/>
          <p:nvPr/>
        </p:nvGrpSpPr>
        <p:grpSpPr>
          <a:xfrm>
            <a:off x="6741635" y="3048060"/>
            <a:ext cx="363648" cy="340227"/>
            <a:chOff x="-8674650" y="3210975"/>
            <a:chExt cx="376525" cy="352275"/>
          </a:xfrm>
        </p:grpSpPr>
        <p:sp>
          <p:nvSpPr>
            <p:cNvPr id="12556" name="Google Shape;12556;p73"/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7" name="Google Shape;12557;p73"/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8" name="Google Shape;12558;p73"/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9" name="Google Shape;12559;p73"/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0" name="Google Shape;12560;p73"/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1" name="Google Shape;12561;p73"/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2" name="Google Shape;12562;p73"/>
          <p:cNvGrpSpPr/>
          <p:nvPr/>
        </p:nvGrpSpPr>
        <p:grpSpPr>
          <a:xfrm>
            <a:off x="2049202" y="3047384"/>
            <a:ext cx="341579" cy="341579"/>
            <a:chOff x="-13512225" y="3211525"/>
            <a:chExt cx="353675" cy="353675"/>
          </a:xfrm>
        </p:grpSpPr>
        <p:sp>
          <p:nvSpPr>
            <p:cNvPr id="12563" name="Google Shape;12563;p73"/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4" name="Google Shape;12564;p73"/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5" name="Google Shape;12565;p73"/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6" name="Google Shape;12566;p73"/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7" name="Google Shape;12567;p73"/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8" name="Google Shape;12568;p73"/>
          <p:cNvGrpSpPr/>
          <p:nvPr/>
        </p:nvGrpSpPr>
        <p:grpSpPr>
          <a:xfrm>
            <a:off x="2049202" y="3470706"/>
            <a:ext cx="341579" cy="340058"/>
            <a:chOff x="-13512225" y="3647075"/>
            <a:chExt cx="353675" cy="352100"/>
          </a:xfrm>
        </p:grpSpPr>
        <p:sp>
          <p:nvSpPr>
            <p:cNvPr id="12569" name="Google Shape;12569;p73"/>
            <p:cNvSpPr/>
            <p:nvPr/>
          </p:nvSpPr>
          <p:spPr>
            <a:xfrm>
              <a:off x="-13344475" y="38762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0" name="Google Shape;12570;p73"/>
            <p:cNvSpPr/>
            <p:nvPr/>
          </p:nvSpPr>
          <p:spPr>
            <a:xfrm>
              <a:off x="-13268850" y="3854225"/>
              <a:ext cx="110300" cy="62250"/>
            </a:xfrm>
            <a:custGeom>
              <a:avLst/>
              <a:gdLst/>
              <a:ahLst/>
              <a:cxnLst/>
              <a:rect l="l" t="t" r="r" b="b"/>
              <a:pathLst>
                <a:path w="4412" h="2490" extrusionOk="0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1" name="Google Shape;12571;p73"/>
            <p:cNvSpPr/>
            <p:nvPr/>
          </p:nvSpPr>
          <p:spPr>
            <a:xfrm>
              <a:off x="-13512225" y="3936925"/>
              <a:ext cx="353675" cy="62250"/>
            </a:xfrm>
            <a:custGeom>
              <a:avLst/>
              <a:gdLst/>
              <a:ahLst/>
              <a:cxnLst/>
              <a:rect l="l" t="t" r="r" b="b"/>
              <a:pathLst>
                <a:path w="14147" h="2490" extrusionOk="0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2" name="Google Shape;12572;p73"/>
            <p:cNvSpPr/>
            <p:nvPr/>
          </p:nvSpPr>
          <p:spPr>
            <a:xfrm>
              <a:off x="-13387000" y="383375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3" name="Google Shape;12573;p73"/>
            <p:cNvSpPr/>
            <p:nvPr/>
          </p:nvSpPr>
          <p:spPr>
            <a:xfrm>
              <a:off x="-13512225" y="3855000"/>
              <a:ext cx="111875" cy="62250"/>
            </a:xfrm>
            <a:custGeom>
              <a:avLst/>
              <a:gdLst/>
              <a:ahLst/>
              <a:cxnLst/>
              <a:rect l="l" t="t" r="r" b="b"/>
              <a:pathLst>
                <a:path w="4475" h="2490" extrusionOk="0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4" name="Google Shape;12574;p73"/>
            <p:cNvSpPr/>
            <p:nvPr/>
          </p:nvSpPr>
          <p:spPr>
            <a:xfrm>
              <a:off x="-13490175" y="3730575"/>
              <a:ext cx="62250" cy="40975"/>
            </a:xfrm>
            <a:custGeom>
              <a:avLst/>
              <a:gdLst/>
              <a:ahLst/>
              <a:cxnLst/>
              <a:rect l="l" t="t" r="r" b="b"/>
              <a:pathLst>
                <a:path w="2490" h="1639" extrusionOk="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5" name="Google Shape;12575;p73"/>
            <p:cNvSpPr/>
            <p:nvPr/>
          </p:nvSpPr>
          <p:spPr>
            <a:xfrm>
              <a:off x="-13241275" y="3730575"/>
              <a:ext cx="62225" cy="40975"/>
            </a:xfrm>
            <a:custGeom>
              <a:avLst/>
              <a:gdLst/>
              <a:ahLst/>
              <a:cxnLst/>
              <a:rect l="l" t="t" r="r" b="b"/>
              <a:pathLst>
                <a:path w="2489" h="1639" extrusionOk="0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6" name="Google Shape;12576;p73"/>
            <p:cNvSpPr/>
            <p:nvPr/>
          </p:nvSpPr>
          <p:spPr>
            <a:xfrm>
              <a:off x="-13427950" y="3647075"/>
              <a:ext cx="186700" cy="63025"/>
            </a:xfrm>
            <a:custGeom>
              <a:avLst/>
              <a:gdLst/>
              <a:ahLst/>
              <a:cxnLst/>
              <a:rect l="l" t="t" r="r" b="b"/>
              <a:pathLst>
                <a:path w="7468" h="2521" extrusionOk="0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7" name="Google Shape;12577;p73"/>
            <p:cNvSpPr/>
            <p:nvPr/>
          </p:nvSpPr>
          <p:spPr>
            <a:xfrm>
              <a:off x="-13512225" y="3773100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8" name="Google Shape;12578;p73"/>
            <p:cNvSpPr/>
            <p:nvPr/>
          </p:nvSpPr>
          <p:spPr>
            <a:xfrm>
              <a:off x="-13411400" y="3730575"/>
              <a:ext cx="153600" cy="20500"/>
            </a:xfrm>
            <a:custGeom>
              <a:avLst/>
              <a:gdLst/>
              <a:ahLst/>
              <a:cxnLst/>
              <a:rect l="l" t="t" r="r" b="b"/>
              <a:pathLst>
                <a:path w="6144" h="820" extrusionOk="0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9" name="Google Shape;12579;p73"/>
          <p:cNvGrpSpPr/>
          <p:nvPr/>
        </p:nvGrpSpPr>
        <p:grpSpPr>
          <a:xfrm>
            <a:off x="2482315" y="3889562"/>
            <a:ext cx="341579" cy="340807"/>
            <a:chOff x="-13512225" y="4080275"/>
            <a:chExt cx="353675" cy="352875"/>
          </a:xfrm>
        </p:grpSpPr>
        <p:sp>
          <p:nvSpPr>
            <p:cNvPr id="12580" name="Google Shape;12580;p73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1" name="Google Shape;12581;p73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2" name="Google Shape;12582;p73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3" name="Google Shape;12583;p73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4" name="Google Shape;12584;p73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5" name="Google Shape;12585;p73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6" name="Google Shape;12586;p73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7" name="Google Shape;12587;p73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8" name="Google Shape;12588;p73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9" name="Google Shape;12589;p73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0" name="Google Shape;12590;p73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1" name="Google Shape;12591;p73"/>
          <p:cNvGrpSpPr/>
          <p:nvPr/>
        </p:nvGrpSpPr>
        <p:grpSpPr>
          <a:xfrm>
            <a:off x="3759290" y="3078966"/>
            <a:ext cx="341555" cy="278416"/>
            <a:chOff x="-11728250" y="3245400"/>
            <a:chExt cx="353650" cy="288275"/>
          </a:xfrm>
        </p:grpSpPr>
        <p:sp>
          <p:nvSpPr>
            <p:cNvPr id="12592" name="Google Shape;12592;p73"/>
            <p:cNvSpPr/>
            <p:nvPr/>
          </p:nvSpPr>
          <p:spPr>
            <a:xfrm>
              <a:off x="-11603025" y="3389725"/>
              <a:ext cx="104775" cy="143950"/>
            </a:xfrm>
            <a:custGeom>
              <a:avLst/>
              <a:gdLst/>
              <a:ahLst/>
              <a:cxnLst/>
              <a:rect l="l" t="t" r="r" b="b"/>
              <a:pathLst>
                <a:path w="4191" h="5758" extrusionOk="0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3" name="Google Shape;12593;p73"/>
            <p:cNvSpPr/>
            <p:nvPr/>
          </p:nvSpPr>
          <p:spPr>
            <a:xfrm>
              <a:off x="-11647125" y="3246175"/>
              <a:ext cx="86650" cy="133925"/>
            </a:xfrm>
            <a:custGeom>
              <a:avLst/>
              <a:gdLst/>
              <a:ahLst/>
              <a:cxnLst/>
              <a:rect l="l" t="t" r="r" b="b"/>
              <a:pathLst>
                <a:path w="3466" h="5357" extrusionOk="0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4" name="Google Shape;12594;p73"/>
            <p:cNvSpPr/>
            <p:nvPr/>
          </p:nvSpPr>
          <p:spPr>
            <a:xfrm>
              <a:off x="-11540025" y="3245400"/>
              <a:ext cx="86675" cy="133900"/>
            </a:xfrm>
            <a:custGeom>
              <a:avLst/>
              <a:gdLst/>
              <a:ahLst/>
              <a:cxnLst/>
              <a:rect l="l" t="t" r="r" b="b"/>
              <a:pathLst>
                <a:path w="3467" h="5356" extrusionOk="0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5" name="Google Shape;12595;p73"/>
            <p:cNvSpPr/>
            <p:nvPr/>
          </p:nvSpPr>
          <p:spPr>
            <a:xfrm>
              <a:off x="-11498275" y="3285550"/>
              <a:ext cx="123675" cy="160700"/>
            </a:xfrm>
            <a:custGeom>
              <a:avLst/>
              <a:gdLst/>
              <a:ahLst/>
              <a:cxnLst/>
              <a:rect l="l" t="t" r="r" b="b"/>
              <a:pathLst>
                <a:path w="4947" h="6428" extrusionOk="0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6" name="Google Shape;12596;p73"/>
            <p:cNvSpPr/>
            <p:nvPr/>
          </p:nvSpPr>
          <p:spPr>
            <a:xfrm>
              <a:off x="-11728250" y="3286350"/>
              <a:ext cx="125250" cy="160700"/>
            </a:xfrm>
            <a:custGeom>
              <a:avLst/>
              <a:gdLst/>
              <a:ahLst/>
              <a:cxnLst/>
              <a:rect l="l" t="t" r="r" b="b"/>
              <a:pathLst>
                <a:path w="5010" h="6428" extrusionOk="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97" name="Google Shape;12597;p73"/>
          <p:cNvSpPr/>
          <p:nvPr/>
        </p:nvSpPr>
        <p:spPr>
          <a:xfrm>
            <a:off x="3910683" y="3600407"/>
            <a:ext cx="38801" cy="80668"/>
          </a:xfrm>
          <a:custGeom>
            <a:avLst/>
            <a:gdLst/>
            <a:ahLst/>
            <a:cxnLst/>
            <a:rect l="l" t="t" r="r" b="b"/>
            <a:pathLst>
              <a:path w="1607" h="3341" extrusionOk="0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98" name="Google Shape;12598;p73"/>
          <p:cNvGrpSpPr/>
          <p:nvPr/>
        </p:nvGrpSpPr>
        <p:grpSpPr>
          <a:xfrm>
            <a:off x="3758144" y="3469282"/>
            <a:ext cx="343849" cy="342907"/>
            <a:chOff x="-11729050" y="3646475"/>
            <a:chExt cx="356025" cy="355050"/>
          </a:xfrm>
        </p:grpSpPr>
        <p:sp>
          <p:nvSpPr>
            <p:cNvPr id="12599" name="Google Shape;12599;p73"/>
            <p:cNvSpPr/>
            <p:nvPr/>
          </p:nvSpPr>
          <p:spPr>
            <a:xfrm>
              <a:off x="-11460475" y="3648050"/>
              <a:ext cx="86675" cy="80175"/>
            </a:xfrm>
            <a:custGeom>
              <a:avLst/>
              <a:gdLst/>
              <a:ahLst/>
              <a:cxnLst/>
              <a:rect l="l" t="t" r="r" b="b"/>
              <a:pathLst>
                <a:path w="3467" h="3207" extrusionOk="0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0" name="Google Shape;12600;p73"/>
            <p:cNvSpPr/>
            <p:nvPr/>
          </p:nvSpPr>
          <p:spPr>
            <a:xfrm>
              <a:off x="-116014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1" name="Google Shape;12601;p73"/>
            <p:cNvSpPr/>
            <p:nvPr/>
          </p:nvSpPr>
          <p:spPr>
            <a:xfrm>
              <a:off x="-11729050" y="3646475"/>
              <a:ext cx="353675" cy="209350"/>
            </a:xfrm>
            <a:custGeom>
              <a:avLst/>
              <a:gdLst/>
              <a:ahLst/>
              <a:cxnLst/>
              <a:rect l="l" t="t" r="r" b="b"/>
              <a:pathLst>
                <a:path w="14147" h="8374" extrusionOk="0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2" name="Google Shape;12602;p73"/>
            <p:cNvSpPr/>
            <p:nvPr/>
          </p:nvSpPr>
          <p:spPr>
            <a:xfrm>
              <a:off x="-115187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3" name="Google Shape;12603;p73"/>
            <p:cNvSpPr/>
            <p:nvPr/>
          </p:nvSpPr>
          <p:spPr>
            <a:xfrm>
              <a:off x="-11698325" y="3858150"/>
              <a:ext cx="67750" cy="69350"/>
            </a:xfrm>
            <a:custGeom>
              <a:avLst/>
              <a:gdLst/>
              <a:ahLst/>
              <a:cxnLst/>
              <a:rect l="l" t="t" r="r" b="b"/>
              <a:pathLst>
                <a:path w="2710" h="2774" extrusionOk="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4" name="Google Shape;12604;p73"/>
            <p:cNvSpPr/>
            <p:nvPr/>
          </p:nvSpPr>
          <p:spPr>
            <a:xfrm>
              <a:off x="-11627450" y="3869175"/>
              <a:ext cx="47300" cy="55175"/>
            </a:xfrm>
            <a:custGeom>
              <a:avLst/>
              <a:gdLst/>
              <a:ahLst/>
              <a:cxnLst/>
              <a:rect l="l" t="t" r="r" b="b"/>
              <a:pathLst>
                <a:path w="1892" h="2207" extrusionOk="0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5" name="Google Shape;12605;p73"/>
            <p:cNvSpPr/>
            <p:nvPr/>
          </p:nvSpPr>
          <p:spPr>
            <a:xfrm>
              <a:off x="-11414775" y="3803025"/>
              <a:ext cx="41750" cy="83525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6" name="Google Shape;12606;p73"/>
            <p:cNvSpPr/>
            <p:nvPr/>
          </p:nvSpPr>
          <p:spPr>
            <a:xfrm>
              <a:off x="-11592800" y="3876275"/>
              <a:ext cx="84300" cy="62250"/>
            </a:xfrm>
            <a:custGeom>
              <a:avLst/>
              <a:gdLst/>
              <a:ahLst/>
              <a:cxnLst/>
              <a:rect l="l" t="t" r="r" b="b"/>
              <a:pathLst>
                <a:path w="3372" h="2490" extrusionOk="0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7" name="Google Shape;12607;p73"/>
            <p:cNvSpPr/>
            <p:nvPr/>
          </p:nvSpPr>
          <p:spPr>
            <a:xfrm>
              <a:off x="-11520325" y="3869175"/>
              <a:ext cx="47275" cy="55175"/>
            </a:xfrm>
            <a:custGeom>
              <a:avLst/>
              <a:gdLst/>
              <a:ahLst/>
              <a:cxnLst/>
              <a:rect l="l" t="t" r="r" b="b"/>
              <a:pathLst>
                <a:path w="1891" h="2207" extrusionOk="0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8" name="Google Shape;12608;p73"/>
            <p:cNvSpPr/>
            <p:nvPr/>
          </p:nvSpPr>
          <p:spPr>
            <a:xfrm>
              <a:off x="-11726675" y="3903850"/>
              <a:ext cx="352075" cy="97675"/>
            </a:xfrm>
            <a:custGeom>
              <a:avLst/>
              <a:gdLst/>
              <a:ahLst/>
              <a:cxnLst/>
              <a:rect l="l" t="t" r="r" b="b"/>
              <a:pathLst>
                <a:path w="14083" h="390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9" name="Google Shape;12609;p73"/>
            <p:cNvSpPr/>
            <p:nvPr/>
          </p:nvSpPr>
          <p:spPr>
            <a:xfrm>
              <a:off x="-11470700" y="3859725"/>
              <a:ext cx="66975" cy="68550"/>
            </a:xfrm>
            <a:custGeom>
              <a:avLst/>
              <a:gdLst/>
              <a:ahLst/>
              <a:cxnLst/>
              <a:rect l="l" t="t" r="r" b="b"/>
              <a:pathLst>
                <a:path w="2679" h="2742" extrusionOk="0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0" name="Google Shape;12610;p73"/>
          <p:cNvGrpSpPr/>
          <p:nvPr/>
        </p:nvGrpSpPr>
        <p:grpSpPr>
          <a:xfrm>
            <a:off x="4213688" y="3889562"/>
            <a:ext cx="298988" cy="340807"/>
            <a:chOff x="-11703850" y="4081850"/>
            <a:chExt cx="309575" cy="352875"/>
          </a:xfrm>
        </p:grpSpPr>
        <p:sp>
          <p:nvSpPr>
            <p:cNvPr id="12611" name="Google Shape;12611;p73"/>
            <p:cNvSpPr/>
            <p:nvPr/>
          </p:nvSpPr>
          <p:spPr>
            <a:xfrm>
              <a:off x="-11703850" y="4081850"/>
              <a:ext cx="309575" cy="125250"/>
            </a:xfrm>
            <a:custGeom>
              <a:avLst/>
              <a:gdLst/>
              <a:ahLst/>
              <a:cxnLst/>
              <a:rect l="l" t="t" r="r" b="b"/>
              <a:pathLst>
                <a:path w="12383" h="5010" extrusionOk="0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2" name="Google Shape;12612;p73"/>
            <p:cNvSpPr/>
            <p:nvPr/>
          </p:nvSpPr>
          <p:spPr>
            <a:xfrm>
              <a:off x="-11622725" y="4288975"/>
              <a:ext cx="144175" cy="63050"/>
            </a:xfrm>
            <a:custGeom>
              <a:avLst/>
              <a:gdLst/>
              <a:ahLst/>
              <a:cxnLst/>
              <a:rect l="l" t="t" r="r" b="b"/>
              <a:pathLst>
                <a:path w="5767" h="2522" extrusionOk="0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3" name="Google Shape;12613;p73"/>
            <p:cNvSpPr/>
            <p:nvPr/>
          </p:nvSpPr>
          <p:spPr>
            <a:xfrm>
              <a:off x="-11596725" y="4364600"/>
              <a:ext cx="36250" cy="70125"/>
            </a:xfrm>
            <a:custGeom>
              <a:avLst/>
              <a:gdLst/>
              <a:ahLst/>
              <a:cxnLst/>
              <a:rect l="l" t="t" r="r" b="b"/>
              <a:pathLst>
                <a:path w="1450" h="2805" extrusionOk="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4" name="Google Shape;12614;p73"/>
            <p:cNvSpPr/>
            <p:nvPr/>
          </p:nvSpPr>
          <p:spPr>
            <a:xfrm>
              <a:off x="-11540025" y="4364600"/>
              <a:ext cx="37050" cy="70125"/>
            </a:xfrm>
            <a:custGeom>
              <a:avLst/>
              <a:gdLst/>
              <a:ahLst/>
              <a:cxnLst/>
              <a:rect l="l" t="t" r="r" b="b"/>
              <a:pathLst>
                <a:path w="1482" h="2805" extrusionOk="0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5" name="Google Shape;12615;p73"/>
            <p:cNvSpPr/>
            <p:nvPr/>
          </p:nvSpPr>
          <p:spPr>
            <a:xfrm>
              <a:off x="-11610900" y="4227550"/>
              <a:ext cx="50425" cy="51225"/>
            </a:xfrm>
            <a:custGeom>
              <a:avLst/>
              <a:gdLst/>
              <a:ahLst/>
              <a:cxnLst/>
              <a:rect l="l" t="t" r="r" b="b"/>
              <a:pathLst>
                <a:path w="2017" h="2049" extrusionOk="0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6" name="Google Shape;12616;p73"/>
            <p:cNvSpPr/>
            <p:nvPr/>
          </p:nvSpPr>
          <p:spPr>
            <a:xfrm>
              <a:off x="-11540025" y="4228350"/>
              <a:ext cx="50450" cy="51200"/>
            </a:xfrm>
            <a:custGeom>
              <a:avLst/>
              <a:gdLst/>
              <a:ahLst/>
              <a:cxnLst/>
              <a:rect l="l" t="t" r="r" b="b"/>
              <a:pathLst>
                <a:path w="2018" h="2048" extrusionOk="0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7" name="Google Shape;12617;p73"/>
            <p:cNvSpPr/>
            <p:nvPr/>
          </p:nvSpPr>
          <p:spPr>
            <a:xfrm>
              <a:off x="-1148960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8" name="Google Shape;12618;p73"/>
            <p:cNvSpPr/>
            <p:nvPr/>
          </p:nvSpPr>
          <p:spPr>
            <a:xfrm>
              <a:off x="-1170385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9" name="Google Shape;12619;p73"/>
          <p:cNvGrpSpPr/>
          <p:nvPr/>
        </p:nvGrpSpPr>
        <p:grpSpPr>
          <a:xfrm>
            <a:off x="5472110" y="3047770"/>
            <a:ext cx="342328" cy="340807"/>
            <a:chOff x="-9958475" y="3180025"/>
            <a:chExt cx="354450" cy="352875"/>
          </a:xfrm>
        </p:grpSpPr>
        <p:sp>
          <p:nvSpPr>
            <p:cNvPr id="12620" name="Google Shape;12620;p73"/>
            <p:cNvSpPr/>
            <p:nvPr/>
          </p:nvSpPr>
          <p:spPr>
            <a:xfrm>
              <a:off x="-9958475" y="3491125"/>
              <a:ext cx="354450" cy="41775"/>
            </a:xfrm>
            <a:custGeom>
              <a:avLst/>
              <a:gdLst/>
              <a:ahLst/>
              <a:cxnLst/>
              <a:rect l="l" t="t" r="r" b="b"/>
              <a:pathLst>
                <a:path w="14178" h="1671" extrusionOk="0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1" name="Google Shape;12621;p73"/>
            <p:cNvSpPr/>
            <p:nvPr/>
          </p:nvSpPr>
          <p:spPr>
            <a:xfrm>
              <a:off x="-9958475" y="3180025"/>
              <a:ext cx="354450" cy="42550"/>
            </a:xfrm>
            <a:custGeom>
              <a:avLst/>
              <a:gdLst/>
              <a:ahLst/>
              <a:cxnLst/>
              <a:rect l="l" t="t" r="r" b="b"/>
              <a:pathLst>
                <a:path w="14178" h="1702" extrusionOk="0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2" name="Google Shape;12622;p73"/>
            <p:cNvSpPr/>
            <p:nvPr/>
          </p:nvSpPr>
          <p:spPr>
            <a:xfrm>
              <a:off x="-9916725" y="3243025"/>
              <a:ext cx="270175" cy="228425"/>
            </a:xfrm>
            <a:custGeom>
              <a:avLst/>
              <a:gdLst/>
              <a:ahLst/>
              <a:cxnLst/>
              <a:rect l="l" t="t" r="r" b="b"/>
              <a:pathLst>
                <a:path w="10807" h="9137" extrusionOk="0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3" name="Google Shape;12623;p73"/>
          <p:cNvGrpSpPr/>
          <p:nvPr/>
        </p:nvGrpSpPr>
        <p:grpSpPr>
          <a:xfrm>
            <a:off x="5481237" y="3470392"/>
            <a:ext cx="324074" cy="340686"/>
            <a:chOff x="-9949025" y="3615575"/>
            <a:chExt cx="335550" cy="352750"/>
          </a:xfrm>
        </p:grpSpPr>
        <p:sp>
          <p:nvSpPr>
            <p:cNvPr id="12624" name="Google Shape;12624;p73"/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5" name="Google Shape;12625;p73"/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6" name="Google Shape;12626;p73"/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7" name="Google Shape;12627;p73"/>
          <p:cNvGrpSpPr/>
          <p:nvPr/>
        </p:nvGrpSpPr>
        <p:grpSpPr>
          <a:xfrm>
            <a:off x="5903702" y="3888137"/>
            <a:ext cx="345370" cy="343656"/>
            <a:chOff x="-9961625" y="4048175"/>
            <a:chExt cx="357600" cy="355825"/>
          </a:xfrm>
        </p:grpSpPr>
        <p:sp>
          <p:nvSpPr>
            <p:cNvPr id="12628" name="Google Shape;12628;p73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9" name="Google Shape;12629;p73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0" name="Google Shape;12630;p73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1" name="Google Shape;12631;p73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2" name="Google Shape;12632;p73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3" name="Google Shape;12633;p73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34" name="Google Shape;12634;p73"/>
          <p:cNvGrpSpPr/>
          <p:nvPr/>
        </p:nvGrpSpPr>
        <p:grpSpPr>
          <a:xfrm>
            <a:off x="6748480" y="3469451"/>
            <a:ext cx="349958" cy="342569"/>
            <a:chOff x="-8680950" y="3624225"/>
            <a:chExt cx="362350" cy="354700"/>
          </a:xfrm>
        </p:grpSpPr>
        <p:sp>
          <p:nvSpPr>
            <p:cNvPr id="12635" name="Google Shape;12635;p73"/>
            <p:cNvSpPr/>
            <p:nvPr/>
          </p:nvSpPr>
          <p:spPr>
            <a:xfrm>
              <a:off x="-8512400" y="3686450"/>
              <a:ext cx="130775" cy="129800"/>
            </a:xfrm>
            <a:custGeom>
              <a:avLst/>
              <a:gdLst/>
              <a:ahLst/>
              <a:cxnLst/>
              <a:rect l="l" t="t" r="r" b="b"/>
              <a:pathLst>
                <a:path w="5231" h="5192" extrusionOk="0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6" name="Google Shape;12636;p73"/>
            <p:cNvSpPr/>
            <p:nvPr/>
          </p:nvSpPr>
          <p:spPr>
            <a:xfrm>
              <a:off x="-8395825" y="3624225"/>
              <a:ext cx="77225" cy="77225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7" name="Google Shape;12637;p73"/>
            <p:cNvSpPr/>
            <p:nvPr/>
          </p:nvSpPr>
          <p:spPr>
            <a:xfrm>
              <a:off x="-8676125" y="3883875"/>
              <a:ext cx="98375" cy="92925"/>
            </a:xfrm>
            <a:custGeom>
              <a:avLst/>
              <a:gdLst/>
              <a:ahLst/>
              <a:cxnLst/>
              <a:rect l="l" t="t" r="r" b="b"/>
              <a:pathLst>
                <a:path w="3935" h="3717" extrusionOk="0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8" name="Google Shape;12638;p73"/>
            <p:cNvSpPr/>
            <p:nvPr/>
          </p:nvSpPr>
          <p:spPr>
            <a:xfrm>
              <a:off x="-8680950" y="3708850"/>
              <a:ext cx="282800" cy="270075"/>
            </a:xfrm>
            <a:custGeom>
              <a:avLst/>
              <a:gdLst/>
              <a:ahLst/>
              <a:cxnLst/>
              <a:rect l="l" t="t" r="r" b="b"/>
              <a:pathLst>
                <a:path w="11312" h="10803" extrusionOk="0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9" name="Google Shape;12639;p73"/>
            <p:cNvSpPr/>
            <p:nvPr/>
          </p:nvSpPr>
          <p:spPr>
            <a:xfrm>
              <a:off x="-8440725" y="3857375"/>
              <a:ext cx="117400" cy="86450"/>
            </a:xfrm>
            <a:custGeom>
              <a:avLst/>
              <a:gdLst/>
              <a:ahLst/>
              <a:cxnLst/>
              <a:rect l="l" t="t" r="r" b="b"/>
              <a:pathLst>
                <a:path w="4696" h="3458" extrusionOk="0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0" name="Google Shape;12640;p73"/>
            <p:cNvSpPr/>
            <p:nvPr/>
          </p:nvSpPr>
          <p:spPr>
            <a:xfrm>
              <a:off x="-8638400" y="3630725"/>
              <a:ext cx="86650" cy="115625"/>
            </a:xfrm>
            <a:custGeom>
              <a:avLst/>
              <a:gdLst/>
              <a:ahLst/>
              <a:cxnLst/>
              <a:rect l="l" t="t" r="r" b="b"/>
              <a:pathLst>
                <a:path w="3466" h="4625" extrusionOk="0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1" name="Google Shape;12641;p73"/>
          <p:cNvGrpSpPr/>
          <p:nvPr/>
        </p:nvGrpSpPr>
        <p:grpSpPr>
          <a:xfrm>
            <a:off x="2501316" y="3047758"/>
            <a:ext cx="300485" cy="340831"/>
            <a:chOff x="-13056975" y="3212300"/>
            <a:chExt cx="311125" cy="352900"/>
          </a:xfrm>
        </p:grpSpPr>
        <p:sp>
          <p:nvSpPr>
            <p:cNvPr id="12642" name="Google Shape;12642;p73"/>
            <p:cNvSpPr/>
            <p:nvPr/>
          </p:nvSpPr>
          <p:spPr>
            <a:xfrm>
              <a:off x="-12972700" y="3273750"/>
              <a:ext cx="144950" cy="229225"/>
            </a:xfrm>
            <a:custGeom>
              <a:avLst/>
              <a:gdLst/>
              <a:ahLst/>
              <a:cxnLst/>
              <a:rect l="l" t="t" r="r" b="b"/>
              <a:pathLst>
                <a:path w="5798" h="9169" extrusionOk="0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3" name="Google Shape;12643;p73"/>
            <p:cNvSpPr/>
            <p:nvPr/>
          </p:nvSpPr>
          <p:spPr>
            <a:xfrm>
              <a:off x="-128088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4" name="Google Shape;12644;p73"/>
            <p:cNvSpPr/>
            <p:nvPr/>
          </p:nvSpPr>
          <p:spPr>
            <a:xfrm>
              <a:off x="-130569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5" name="Google Shape;12645;p73"/>
            <p:cNvSpPr/>
            <p:nvPr/>
          </p:nvSpPr>
          <p:spPr>
            <a:xfrm>
              <a:off x="-13020750" y="3483250"/>
              <a:ext cx="240250" cy="81950"/>
            </a:xfrm>
            <a:custGeom>
              <a:avLst/>
              <a:gdLst/>
              <a:ahLst/>
              <a:cxnLst/>
              <a:rect l="l" t="t" r="r" b="b"/>
              <a:pathLst>
                <a:path w="9610" h="3278" extrusionOk="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6" name="Google Shape;12646;p73"/>
          <p:cNvGrpSpPr/>
          <p:nvPr/>
        </p:nvGrpSpPr>
        <p:grpSpPr>
          <a:xfrm>
            <a:off x="2479634" y="3470392"/>
            <a:ext cx="343849" cy="340686"/>
            <a:chOff x="-13077450" y="3647075"/>
            <a:chExt cx="356025" cy="352750"/>
          </a:xfrm>
        </p:grpSpPr>
        <p:sp>
          <p:nvSpPr>
            <p:cNvPr id="12647" name="Google Shape;12647;p73"/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8" name="Google Shape;12648;p73"/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9" name="Google Shape;12649;p73"/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0" name="Google Shape;12650;p73"/>
          <p:cNvGrpSpPr/>
          <p:nvPr/>
        </p:nvGrpSpPr>
        <p:grpSpPr>
          <a:xfrm>
            <a:off x="2913508" y="3888801"/>
            <a:ext cx="342328" cy="342328"/>
            <a:chOff x="-13079025" y="4079475"/>
            <a:chExt cx="354450" cy="354450"/>
          </a:xfrm>
        </p:grpSpPr>
        <p:sp>
          <p:nvSpPr>
            <p:cNvPr id="12651" name="Google Shape;12651;p73"/>
            <p:cNvSpPr/>
            <p:nvPr/>
          </p:nvSpPr>
          <p:spPr>
            <a:xfrm>
              <a:off x="-13004200" y="4079475"/>
              <a:ext cx="207150" cy="63050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2" name="Google Shape;12652;p73"/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3" name="Google Shape;12653;p73"/>
            <p:cNvSpPr/>
            <p:nvPr/>
          </p:nvSpPr>
          <p:spPr>
            <a:xfrm>
              <a:off x="-12986875" y="4313400"/>
              <a:ext cx="173300" cy="58300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4" name="Google Shape;12654;p73"/>
            <p:cNvSpPr/>
            <p:nvPr/>
          </p:nvSpPr>
          <p:spPr>
            <a:xfrm>
              <a:off x="-13004200" y="4143275"/>
              <a:ext cx="206375" cy="166225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5" name="Google Shape;12655;p73"/>
          <p:cNvGrpSpPr/>
          <p:nvPr/>
        </p:nvGrpSpPr>
        <p:grpSpPr>
          <a:xfrm>
            <a:off x="4190471" y="3048145"/>
            <a:ext cx="341579" cy="340058"/>
            <a:chOff x="-11292700" y="3213875"/>
            <a:chExt cx="353675" cy="352100"/>
          </a:xfrm>
        </p:grpSpPr>
        <p:sp>
          <p:nvSpPr>
            <p:cNvPr id="12656" name="Google Shape;12656;p73"/>
            <p:cNvSpPr/>
            <p:nvPr/>
          </p:nvSpPr>
          <p:spPr>
            <a:xfrm>
              <a:off x="-11178500" y="3213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7" name="Google Shape;12657;p73"/>
            <p:cNvSpPr/>
            <p:nvPr/>
          </p:nvSpPr>
          <p:spPr>
            <a:xfrm>
              <a:off x="-11292700" y="3255625"/>
              <a:ext cx="117375" cy="124475"/>
            </a:xfrm>
            <a:custGeom>
              <a:avLst/>
              <a:gdLst/>
              <a:ahLst/>
              <a:cxnLst/>
              <a:rect l="l" t="t" r="r" b="b"/>
              <a:pathLst>
                <a:path w="4695" h="4979" extrusionOk="0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8" name="Google Shape;12658;p73"/>
            <p:cNvSpPr/>
            <p:nvPr/>
          </p:nvSpPr>
          <p:spPr>
            <a:xfrm>
              <a:off x="-11056425" y="3254850"/>
              <a:ext cx="117400" cy="125250"/>
            </a:xfrm>
            <a:custGeom>
              <a:avLst/>
              <a:gdLst/>
              <a:ahLst/>
              <a:cxnLst/>
              <a:rect l="l" t="t" r="r" b="b"/>
              <a:pathLst>
                <a:path w="4696" h="5010" extrusionOk="0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9" name="Google Shape;12659;p73"/>
            <p:cNvSpPr/>
            <p:nvPr/>
          </p:nvSpPr>
          <p:spPr>
            <a:xfrm>
              <a:off x="-11209225" y="3503725"/>
              <a:ext cx="188275" cy="62250"/>
            </a:xfrm>
            <a:custGeom>
              <a:avLst/>
              <a:gdLst/>
              <a:ahLst/>
              <a:cxnLst/>
              <a:rect l="l" t="t" r="r" b="b"/>
              <a:pathLst>
                <a:path w="7531" h="2490" extrusionOk="0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0" name="Google Shape;12660;p73"/>
            <p:cNvSpPr/>
            <p:nvPr/>
          </p:nvSpPr>
          <p:spPr>
            <a:xfrm>
              <a:off x="-11167475" y="3462775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1" name="Google Shape;12661;p73"/>
            <p:cNvSpPr/>
            <p:nvPr/>
          </p:nvSpPr>
          <p:spPr>
            <a:xfrm>
              <a:off x="-11213150" y="3344625"/>
              <a:ext cx="141000" cy="97700"/>
            </a:xfrm>
            <a:custGeom>
              <a:avLst/>
              <a:gdLst/>
              <a:ahLst/>
              <a:cxnLst/>
              <a:rect l="l" t="t" r="r" b="b"/>
              <a:pathLst>
                <a:path w="5640" h="3908" extrusionOk="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2" name="Google Shape;12662;p73"/>
            <p:cNvSpPr/>
            <p:nvPr/>
          </p:nvSpPr>
          <p:spPr>
            <a:xfrm>
              <a:off x="-11080825" y="3379275"/>
              <a:ext cx="59100" cy="61475"/>
            </a:xfrm>
            <a:custGeom>
              <a:avLst/>
              <a:gdLst/>
              <a:ahLst/>
              <a:cxnLst/>
              <a:rect l="l" t="t" r="r" b="b"/>
              <a:pathLst>
                <a:path w="2364" h="2459" extrusionOk="0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63" name="Google Shape;12663;p73"/>
          <p:cNvGrpSpPr/>
          <p:nvPr/>
        </p:nvGrpSpPr>
        <p:grpSpPr>
          <a:xfrm>
            <a:off x="4184772" y="3469958"/>
            <a:ext cx="352976" cy="341555"/>
            <a:chOff x="-11299000" y="3647875"/>
            <a:chExt cx="365475" cy="353650"/>
          </a:xfrm>
        </p:grpSpPr>
        <p:sp>
          <p:nvSpPr>
            <p:cNvPr id="12664" name="Google Shape;12664;p73"/>
            <p:cNvSpPr/>
            <p:nvPr/>
          </p:nvSpPr>
          <p:spPr>
            <a:xfrm>
              <a:off x="-112990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5" name="Google Shape;12665;p73"/>
            <p:cNvSpPr/>
            <p:nvPr/>
          </p:nvSpPr>
          <p:spPr>
            <a:xfrm>
              <a:off x="-110761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6" name="Google Shape;12666;p73"/>
            <p:cNvSpPr/>
            <p:nvPr/>
          </p:nvSpPr>
          <p:spPr>
            <a:xfrm>
              <a:off x="-11254900" y="3917225"/>
              <a:ext cx="124475" cy="84300"/>
            </a:xfrm>
            <a:custGeom>
              <a:avLst/>
              <a:gdLst/>
              <a:ahLst/>
              <a:cxnLst/>
              <a:rect l="l" t="t" r="r" b="b"/>
              <a:pathLst>
                <a:path w="4979" h="3372" extrusionOk="0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7" name="Google Shape;12667;p73"/>
            <p:cNvSpPr/>
            <p:nvPr/>
          </p:nvSpPr>
          <p:spPr>
            <a:xfrm>
              <a:off x="-11099725" y="3838475"/>
              <a:ext cx="55150" cy="50425"/>
            </a:xfrm>
            <a:custGeom>
              <a:avLst/>
              <a:gdLst/>
              <a:ahLst/>
              <a:cxnLst/>
              <a:rect l="l" t="t" r="r" b="b"/>
              <a:pathLst>
                <a:path w="2206" h="2017" extrusionOk="0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8" name="Google Shape;12668;p73"/>
            <p:cNvSpPr/>
            <p:nvPr/>
          </p:nvSpPr>
          <p:spPr>
            <a:xfrm>
              <a:off x="-11187950" y="3836900"/>
              <a:ext cx="210325" cy="162275"/>
            </a:xfrm>
            <a:custGeom>
              <a:avLst/>
              <a:gdLst/>
              <a:ahLst/>
              <a:cxnLst/>
              <a:rect l="l" t="t" r="r" b="b"/>
              <a:pathLst>
                <a:path w="8413" h="6491" extrusionOk="0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9" name="Google Shape;12669;p73"/>
            <p:cNvSpPr/>
            <p:nvPr/>
          </p:nvSpPr>
          <p:spPr>
            <a:xfrm>
              <a:off x="-11292700" y="3647875"/>
              <a:ext cx="353675" cy="87450"/>
            </a:xfrm>
            <a:custGeom>
              <a:avLst/>
              <a:gdLst/>
              <a:ahLst/>
              <a:cxnLst/>
              <a:rect l="l" t="t" r="r" b="b"/>
              <a:pathLst>
                <a:path w="14147" h="3498" extrusionOk="0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0" name="Google Shape;12670;p73"/>
          <p:cNvGrpSpPr/>
          <p:nvPr/>
        </p:nvGrpSpPr>
        <p:grpSpPr>
          <a:xfrm>
            <a:off x="4622823" y="3900210"/>
            <a:ext cx="343100" cy="319511"/>
            <a:chOff x="-11295075" y="4092875"/>
            <a:chExt cx="355250" cy="330825"/>
          </a:xfrm>
        </p:grpSpPr>
        <p:sp>
          <p:nvSpPr>
            <p:cNvPr id="12671" name="Google Shape;12671;p73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2" name="Google Shape;12672;p73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3" name="Google Shape;12673;p73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4" name="Google Shape;12674;p73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5" name="Google Shape;12675;p73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6" name="Google Shape;12676;p73"/>
          <p:cNvGrpSpPr/>
          <p:nvPr/>
        </p:nvGrpSpPr>
        <p:grpSpPr>
          <a:xfrm>
            <a:off x="5916673" y="3047770"/>
            <a:ext cx="299736" cy="340807"/>
            <a:chOff x="-9500075" y="3180800"/>
            <a:chExt cx="310350" cy="352875"/>
          </a:xfrm>
        </p:grpSpPr>
        <p:sp>
          <p:nvSpPr>
            <p:cNvPr id="12677" name="Google Shape;12677;p73"/>
            <p:cNvSpPr/>
            <p:nvPr/>
          </p:nvSpPr>
          <p:spPr>
            <a:xfrm>
              <a:off x="-9429175" y="3332825"/>
              <a:ext cx="82725" cy="55150"/>
            </a:xfrm>
            <a:custGeom>
              <a:avLst/>
              <a:gdLst/>
              <a:ahLst/>
              <a:cxnLst/>
              <a:rect l="l" t="t" r="r" b="b"/>
              <a:pathLst>
                <a:path w="3309" h="2206" extrusionOk="0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8" name="Google Shape;12678;p73"/>
            <p:cNvSpPr/>
            <p:nvPr/>
          </p:nvSpPr>
          <p:spPr>
            <a:xfrm>
              <a:off x="-9335450" y="3274525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9" name="Google Shape;12679;p73"/>
            <p:cNvSpPr/>
            <p:nvPr/>
          </p:nvSpPr>
          <p:spPr>
            <a:xfrm>
              <a:off x="-9330725" y="3351725"/>
              <a:ext cx="62250" cy="36250"/>
            </a:xfrm>
            <a:custGeom>
              <a:avLst/>
              <a:gdLst/>
              <a:ahLst/>
              <a:cxnLst/>
              <a:rect l="l" t="t" r="r" b="b"/>
              <a:pathLst>
                <a:path w="2490" h="1450" extrusionOk="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0" name="Google Shape;12680;p73"/>
            <p:cNvSpPr/>
            <p:nvPr/>
          </p:nvSpPr>
          <p:spPr>
            <a:xfrm>
              <a:off x="-9440200" y="3220975"/>
              <a:ext cx="186675" cy="152025"/>
            </a:xfrm>
            <a:custGeom>
              <a:avLst/>
              <a:gdLst/>
              <a:ahLst/>
              <a:cxnLst/>
              <a:rect l="l" t="t" r="r" b="b"/>
              <a:pathLst>
                <a:path w="7467" h="6081" extrusionOk="0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1" name="Google Shape;12681;p73"/>
            <p:cNvSpPr/>
            <p:nvPr/>
          </p:nvSpPr>
          <p:spPr>
            <a:xfrm>
              <a:off x="-9500075" y="3222550"/>
              <a:ext cx="310350" cy="228425"/>
            </a:xfrm>
            <a:custGeom>
              <a:avLst/>
              <a:gdLst/>
              <a:ahLst/>
              <a:cxnLst/>
              <a:rect l="l" t="t" r="r" b="b"/>
              <a:pathLst>
                <a:path w="12414" h="9137" extrusionOk="0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2" name="Google Shape;12682;p73"/>
            <p:cNvSpPr/>
            <p:nvPr/>
          </p:nvSpPr>
          <p:spPr>
            <a:xfrm>
              <a:off x="-9398475" y="31808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3" name="Google Shape;12683;p73"/>
            <p:cNvSpPr/>
            <p:nvPr/>
          </p:nvSpPr>
          <p:spPr>
            <a:xfrm>
              <a:off x="-9460700" y="3471450"/>
              <a:ext cx="41775" cy="62225"/>
            </a:xfrm>
            <a:custGeom>
              <a:avLst/>
              <a:gdLst/>
              <a:ahLst/>
              <a:cxnLst/>
              <a:rect l="l" t="t" r="r" b="b"/>
              <a:pathLst>
                <a:path w="1671" h="2489" extrusionOk="0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4" name="Google Shape;12684;p73"/>
            <p:cNvSpPr/>
            <p:nvPr/>
          </p:nvSpPr>
          <p:spPr>
            <a:xfrm>
              <a:off x="-9274800" y="3471450"/>
              <a:ext cx="41750" cy="62225"/>
            </a:xfrm>
            <a:custGeom>
              <a:avLst/>
              <a:gdLst/>
              <a:ahLst/>
              <a:cxnLst/>
              <a:rect l="l" t="t" r="r" b="b"/>
              <a:pathLst>
                <a:path w="1670" h="2489" extrusionOk="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5" name="Google Shape;12685;p73"/>
            <p:cNvSpPr/>
            <p:nvPr/>
          </p:nvSpPr>
          <p:spPr>
            <a:xfrm>
              <a:off x="-9398475" y="3471450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6" name="Google Shape;12686;p73"/>
          <p:cNvGrpSpPr/>
          <p:nvPr/>
        </p:nvGrpSpPr>
        <p:grpSpPr>
          <a:xfrm>
            <a:off x="5895751" y="3469946"/>
            <a:ext cx="341579" cy="341579"/>
            <a:chOff x="-9523700" y="3614000"/>
            <a:chExt cx="353675" cy="353675"/>
          </a:xfrm>
        </p:grpSpPr>
        <p:sp>
          <p:nvSpPr>
            <p:cNvPr id="12687" name="Google Shape;12687;p73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8" name="Google Shape;12688;p73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9" name="Google Shape;12689;p73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0" name="Google Shape;12690;p73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1" name="Google Shape;12691;p73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2" name="Google Shape;12692;p73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3" name="Google Shape;12693;p73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4" name="Google Shape;12694;p73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5" name="Google Shape;12695;p73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6" name="Google Shape;12696;p73"/>
          <p:cNvGrpSpPr/>
          <p:nvPr/>
        </p:nvGrpSpPr>
        <p:grpSpPr>
          <a:xfrm>
            <a:off x="6328865" y="3889936"/>
            <a:ext cx="341579" cy="340058"/>
            <a:chOff x="-9523700" y="4049550"/>
            <a:chExt cx="353675" cy="352100"/>
          </a:xfrm>
        </p:grpSpPr>
        <p:sp>
          <p:nvSpPr>
            <p:cNvPr id="12697" name="Google Shape;12697;p73"/>
            <p:cNvSpPr/>
            <p:nvPr/>
          </p:nvSpPr>
          <p:spPr>
            <a:xfrm>
              <a:off x="-952370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8" name="Google Shape;12698;p73"/>
            <p:cNvSpPr/>
            <p:nvPr/>
          </p:nvSpPr>
          <p:spPr>
            <a:xfrm>
              <a:off x="-952370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9" name="Google Shape;12699;p73"/>
            <p:cNvSpPr/>
            <p:nvPr/>
          </p:nvSpPr>
          <p:spPr>
            <a:xfrm>
              <a:off x="-925275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0" name="Google Shape;12700;p73"/>
            <p:cNvSpPr/>
            <p:nvPr/>
          </p:nvSpPr>
          <p:spPr>
            <a:xfrm>
              <a:off x="-925275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1" name="Google Shape;12701;p73"/>
            <p:cNvSpPr/>
            <p:nvPr/>
          </p:nvSpPr>
          <p:spPr>
            <a:xfrm>
              <a:off x="-9440200" y="4214950"/>
              <a:ext cx="187475" cy="167000"/>
            </a:xfrm>
            <a:custGeom>
              <a:avLst/>
              <a:gdLst/>
              <a:ahLst/>
              <a:cxnLst/>
              <a:rect l="l" t="t" r="r" b="b"/>
              <a:pathLst>
                <a:path w="7499" h="6680" extrusionOk="0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2" name="Google Shape;12702;p73"/>
            <p:cNvSpPr/>
            <p:nvPr/>
          </p:nvSpPr>
          <p:spPr>
            <a:xfrm>
              <a:off x="-9393750" y="4214950"/>
              <a:ext cx="93750" cy="104000"/>
            </a:xfrm>
            <a:custGeom>
              <a:avLst/>
              <a:gdLst/>
              <a:ahLst/>
              <a:cxnLst/>
              <a:rect l="l" t="t" r="r" b="b"/>
              <a:pathLst>
                <a:path w="3750" h="4160" extrusionOk="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3" name="Google Shape;12703;p73"/>
            <p:cNvSpPr/>
            <p:nvPr/>
          </p:nvSpPr>
          <p:spPr>
            <a:xfrm>
              <a:off x="-9440200" y="4140125"/>
              <a:ext cx="187475" cy="32325"/>
            </a:xfrm>
            <a:custGeom>
              <a:avLst/>
              <a:gdLst/>
              <a:ahLst/>
              <a:cxnLst/>
              <a:rect l="l" t="t" r="r" b="b"/>
              <a:pathLst>
                <a:path w="7499" h="1293" extrusionOk="0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4" name="Google Shape;12704;p73"/>
          <p:cNvGrpSpPr/>
          <p:nvPr/>
        </p:nvGrpSpPr>
        <p:grpSpPr>
          <a:xfrm>
            <a:off x="7181694" y="3491628"/>
            <a:ext cx="342328" cy="298215"/>
            <a:chOff x="-8209150" y="3659675"/>
            <a:chExt cx="354450" cy="308775"/>
          </a:xfrm>
        </p:grpSpPr>
        <p:sp>
          <p:nvSpPr>
            <p:cNvPr id="12705" name="Google Shape;12705;p73"/>
            <p:cNvSpPr/>
            <p:nvPr/>
          </p:nvSpPr>
          <p:spPr>
            <a:xfrm>
              <a:off x="-8209150" y="3907775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6" name="Google Shape;12706;p73"/>
            <p:cNvSpPr/>
            <p:nvPr/>
          </p:nvSpPr>
          <p:spPr>
            <a:xfrm>
              <a:off x="-8188675" y="3825075"/>
              <a:ext cx="311125" cy="63050"/>
            </a:xfrm>
            <a:custGeom>
              <a:avLst/>
              <a:gdLst/>
              <a:ahLst/>
              <a:cxnLst/>
              <a:rect l="l" t="t" r="r" b="b"/>
              <a:pathLst>
                <a:path w="12445" h="2522" extrusionOk="0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7" name="Google Shape;12707;p73"/>
            <p:cNvSpPr/>
            <p:nvPr/>
          </p:nvSpPr>
          <p:spPr>
            <a:xfrm>
              <a:off x="-7913800" y="3743175"/>
              <a:ext cx="59100" cy="62250"/>
            </a:xfrm>
            <a:custGeom>
              <a:avLst/>
              <a:gdLst/>
              <a:ahLst/>
              <a:cxnLst/>
              <a:rect l="l" t="t" r="r" b="b"/>
              <a:pathLst>
                <a:path w="2364" h="2490" extrusionOk="0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8" name="Google Shape;12708;p73"/>
            <p:cNvSpPr/>
            <p:nvPr/>
          </p:nvSpPr>
          <p:spPr>
            <a:xfrm>
              <a:off x="-8105975" y="3659675"/>
              <a:ext cx="185125" cy="145750"/>
            </a:xfrm>
            <a:custGeom>
              <a:avLst/>
              <a:gdLst/>
              <a:ahLst/>
              <a:cxnLst/>
              <a:rect l="l" t="t" r="r" b="b"/>
              <a:pathLst>
                <a:path w="7405" h="5830" extrusionOk="0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9" name="Google Shape;12709;p73"/>
            <p:cNvSpPr/>
            <p:nvPr/>
          </p:nvSpPr>
          <p:spPr>
            <a:xfrm>
              <a:off x="-8168975" y="3700625"/>
              <a:ext cx="91375" cy="104000"/>
            </a:xfrm>
            <a:custGeom>
              <a:avLst/>
              <a:gdLst/>
              <a:ahLst/>
              <a:cxnLst/>
              <a:rect l="l" t="t" r="r" b="b"/>
              <a:pathLst>
                <a:path w="3655" h="4160" extrusionOk="0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0" name="Google Shape;12710;p73"/>
            <p:cNvSpPr/>
            <p:nvPr/>
          </p:nvSpPr>
          <p:spPr>
            <a:xfrm>
              <a:off x="-8209150" y="3742375"/>
              <a:ext cx="50425" cy="61475"/>
            </a:xfrm>
            <a:custGeom>
              <a:avLst/>
              <a:gdLst/>
              <a:ahLst/>
              <a:cxnLst/>
              <a:rect l="l" t="t" r="r" b="b"/>
              <a:pathLst>
                <a:path w="2017" h="2459" extrusionOk="0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11" name="Google Shape;12711;p73"/>
          <p:cNvGrpSpPr/>
          <p:nvPr/>
        </p:nvGrpSpPr>
        <p:grpSpPr>
          <a:xfrm>
            <a:off x="2902889" y="3047758"/>
            <a:ext cx="341579" cy="340831"/>
            <a:chOff x="-12643475" y="3212300"/>
            <a:chExt cx="353675" cy="352900"/>
          </a:xfrm>
        </p:grpSpPr>
        <p:sp>
          <p:nvSpPr>
            <p:cNvPr id="12712" name="Google Shape;12712;p73"/>
            <p:cNvSpPr/>
            <p:nvPr/>
          </p:nvSpPr>
          <p:spPr>
            <a:xfrm>
              <a:off x="-12372525" y="3517125"/>
              <a:ext cx="20500" cy="48075"/>
            </a:xfrm>
            <a:custGeom>
              <a:avLst/>
              <a:gdLst/>
              <a:ahLst/>
              <a:cxnLst/>
              <a:rect l="l" t="t" r="r" b="b"/>
              <a:pathLst>
                <a:path w="820" h="1923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3" name="Google Shape;12713;p73"/>
            <p:cNvSpPr/>
            <p:nvPr/>
          </p:nvSpPr>
          <p:spPr>
            <a:xfrm>
              <a:off x="-12581250" y="348090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4" name="Google Shape;12714;p73"/>
            <p:cNvSpPr/>
            <p:nvPr/>
          </p:nvSpPr>
          <p:spPr>
            <a:xfrm>
              <a:off x="-12643475" y="3398975"/>
              <a:ext cx="186700" cy="166225"/>
            </a:xfrm>
            <a:custGeom>
              <a:avLst/>
              <a:gdLst/>
              <a:ahLst/>
              <a:cxnLst/>
              <a:rect l="l" t="t" r="r" b="b"/>
              <a:pathLst>
                <a:path w="7468" h="6649" extrusionOk="0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5" name="Google Shape;12715;p73"/>
            <p:cNvSpPr/>
            <p:nvPr/>
          </p:nvSpPr>
          <p:spPr>
            <a:xfrm>
              <a:off x="-12431600" y="3212300"/>
              <a:ext cx="141800" cy="137075"/>
            </a:xfrm>
            <a:custGeom>
              <a:avLst/>
              <a:gdLst/>
              <a:ahLst/>
              <a:cxnLst/>
              <a:rect l="l" t="t" r="r" b="b"/>
              <a:pathLst>
                <a:path w="5672" h="5483" extrusionOk="0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6" name="Google Shape;12716;p73"/>
            <p:cNvSpPr/>
            <p:nvPr/>
          </p:nvSpPr>
          <p:spPr>
            <a:xfrm>
              <a:off x="-12352050" y="33265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7" name="Google Shape;12717;p73"/>
            <p:cNvSpPr/>
            <p:nvPr/>
          </p:nvSpPr>
          <p:spPr>
            <a:xfrm>
              <a:off x="-12434750" y="3285550"/>
              <a:ext cx="62250" cy="104000"/>
            </a:xfrm>
            <a:custGeom>
              <a:avLst/>
              <a:gdLst/>
              <a:ahLst/>
              <a:cxnLst/>
              <a:rect l="l" t="t" r="r" b="b"/>
              <a:pathLst>
                <a:path w="2490" h="4160" extrusionOk="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8" name="Google Shape;12718;p73"/>
            <p:cNvSpPr/>
            <p:nvPr/>
          </p:nvSpPr>
          <p:spPr>
            <a:xfrm>
              <a:off x="-12352050" y="3409225"/>
              <a:ext cx="62250" cy="107925"/>
            </a:xfrm>
            <a:custGeom>
              <a:avLst/>
              <a:gdLst/>
              <a:ahLst/>
              <a:cxnLst/>
              <a:rect l="l" t="t" r="r" b="b"/>
              <a:pathLst>
                <a:path w="2490" h="4317" extrusionOk="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9" name="Google Shape;12719;p73"/>
            <p:cNvSpPr/>
            <p:nvPr/>
          </p:nvSpPr>
          <p:spPr>
            <a:xfrm>
              <a:off x="-12434750" y="3368250"/>
              <a:ext cx="62250" cy="148900"/>
            </a:xfrm>
            <a:custGeom>
              <a:avLst/>
              <a:gdLst/>
              <a:ahLst/>
              <a:cxnLst/>
              <a:rect l="l" t="t" r="r" b="b"/>
              <a:pathLst>
                <a:path w="2490" h="5956" extrusionOk="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0" name="Google Shape;12720;p73"/>
            <p:cNvSpPr/>
            <p:nvPr/>
          </p:nvSpPr>
          <p:spPr>
            <a:xfrm>
              <a:off x="-12623000" y="3336750"/>
              <a:ext cx="145725" cy="40975"/>
            </a:xfrm>
            <a:custGeom>
              <a:avLst/>
              <a:gdLst/>
              <a:ahLst/>
              <a:cxnLst/>
              <a:rect l="l" t="t" r="r" b="b"/>
              <a:pathLst>
                <a:path w="5829" h="1639" extrusionOk="0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1" name="Google Shape;12721;p73"/>
          <p:cNvGrpSpPr/>
          <p:nvPr/>
        </p:nvGrpSpPr>
        <p:grpSpPr>
          <a:xfrm>
            <a:off x="2902889" y="3480920"/>
            <a:ext cx="341579" cy="319632"/>
            <a:chOff x="-12643475" y="3657325"/>
            <a:chExt cx="353675" cy="330950"/>
          </a:xfrm>
        </p:grpSpPr>
        <p:sp>
          <p:nvSpPr>
            <p:cNvPr id="12722" name="Google Shape;12722;p73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3" name="Google Shape;12723;p73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4" name="Google Shape;12724;p73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5" name="Google Shape;12725;p73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6" name="Google Shape;12726;p73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7" name="Google Shape;12727;p73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8" name="Google Shape;12728;p73"/>
          <p:cNvGrpSpPr/>
          <p:nvPr/>
        </p:nvGrpSpPr>
        <p:grpSpPr>
          <a:xfrm>
            <a:off x="3336002" y="3890709"/>
            <a:ext cx="341579" cy="338513"/>
            <a:chOff x="-12643475" y="4081850"/>
            <a:chExt cx="353675" cy="350500"/>
          </a:xfrm>
        </p:grpSpPr>
        <p:sp>
          <p:nvSpPr>
            <p:cNvPr id="12729" name="Google Shape;12729;p73"/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0" name="Google Shape;12730;p73"/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1" name="Google Shape;12731;p73"/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2" name="Google Shape;12732;p73"/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3" name="Google Shape;12733;p73"/>
          <p:cNvGrpSpPr/>
          <p:nvPr/>
        </p:nvGrpSpPr>
        <p:grpSpPr>
          <a:xfrm>
            <a:off x="4612603" y="3048145"/>
            <a:ext cx="340807" cy="340058"/>
            <a:chOff x="-10857925" y="3213875"/>
            <a:chExt cx="352875" cy="352100"/>
          </a:xfrm>
        </p:grpSpPr>
        <p:sp>
          <p:nvSpPr>
            <p:cNvPr id="12734" name="Google Shape;12734;p73"/>
            <p:cNvSpPr/>
            <p:nvPr/>
          </p:nvSpPr>
          <p:spPr>
            <a:xfrm>
              <a:off x="-10759475" y="32658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5" name="Google Shape;12735;p73"/>
            <p:cNvSpPr/>
            <p:nvPr/>
          </p:nvSpPr>
          <p:spPr>
            <a:xfrm>
              <a:off x="-10857925" y="32650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6" name="Google Shape;12736;p73"/>
            <p:cNvSpPr/>
            <p:nvPr/>
          </p:nvSpPr>
          <p:spPr>
            <a:xfrm>
              <a:off x="-10850050" y="3313925"/>
              <a:ext cx="148100" cy="65375"/>
            </a:xfrm>
            <a:custGeom>
              <a:avLst/>
              <a:gdLst/>
              <a:ahLst/>
              <a:cxnLst/>
              <a:rect l="l" t="t" r="r" b="b"/>
              <a:pathLst>
                <a:path w="5924" h="2615" extrusionOk="0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7" name="Google Shape;12737;p73"/>
            <p:cNvSpPr/>
            <p:nvPr/>
          </p:nvSpPr>
          <p:spPr>
            <a:xfrm>
              <a:off x="-10857925" y="339190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8" name="Google Shape;12738;p73"/>
            <p:cNvSpPr/>
            <p:nvPr/>
          </p:nvSpPr>
          <p:spPr>
            <a:xfrm>
              <a:off x="-10824850" y="321387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9" name="Google Shape;12739;p73"/>
            <p:cNvSpPr/>
            <p:nvPr/>
          </p:nvSpPr>
          <p:spPr>
            <a:xfrm>
              <a:off x="-10571250" y="3306825"/>
              <a:ext cx="64625" cy="87450"/>
            </a:xfrm>
            <a:custGeom>
              <a:avLst/>
              <a:gdLst/>
              <a:ahLst/>
              <a:cxnLst/>
              <a:rect l="l" t="t" r="r" b="b"/>
              <a:pathLst>
                <a:path w="2585" h="3498" extrusionOk="0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0" name="Google Shape;12740;p73"/>
            <p:cNvSpPr/>
            <p:nvPr/>
          </p:nvSpPr>
          <p:spPr>
            <a:xfrm>
              <a:off x="-10669700" y="3306025"/>
              <a:ext cx="63825" cy="87475"/>
            </a:xfrm>
            <a:custGeom>
              <a:avLst/>
              <a:gdLst/>
              <a:ahLst/>
              <a:cxnLst/>
              <a:rect l="l" t="t" r="r" b="b"/>
              <a:pathLst>
                <a:path w="2553" h="3499" extrusionOk="0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1" name="Google Shape;12741;p73"/>
            <p:cNvSpPr/>
            <p:nvPr/>
          </p:nvSpPr>
          <p:spPr>
            <a:xfrm>
              <a:off x="-10661825" y="3355650"/>
              <a:ext cx="148100" cy="64625"/>
            </a:xfrm>
            <a:custGeom>
              <a:avLst/>
              <a:gdLst/>
              <a:ahLst/>
              <a:cxnLst/>
              <a:rect l="l" t="t" r="r" b="b"/>
              <a:pathLst>
                <a:path w="5924" h="2585" extrusionOk="0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2" name="Google Shape;12742;p73"/>
            <p:cNvSpPr/>
            <p:nvPr/>
          </p:nvSpPr>
          <p:spPr>
            <a:xfrm>
              <a:off x="-10670475" y="343285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3" name="Google Shape;12743;p73"/>
            <p:cNvSpPr/>
            <p:nvPr/>
          </p:nvSpPr>
          <p:spPr>
            <a:xfrm>
              <a:off x="-10638175" y="3254850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4" name="Google Shape;12744;p73"/>
          <p:cNvSpPr/>
          <p:nvPr/>
        </p:nvSpPr>
        <p:spPr>
          <a:xfrm>
            <a:off x="4651780" y="3470785"/>
            <a:ext cx="262480" cy="339913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45" name="Google Shape;12745;p73"/>
          <p:cNvGrpSpPr/>
          <p:nvPr/>
        </p:nvGrpSpPr>
        <p:grpSpPr>
          <a:xfrm>
            <a:off x="5045330" y="3900210"/>
            <a:ext cx="341579" cy="319511"/>
            <a:chOff x="-10858725" y="4092875"/>
            <a:chExt cx="353675" cy="330825"/>
          </a:xfrm>
        </p:grpSpPr>
        <p:sp>
          <p:nvSpPr>
            <p:cNvPr id="12746" name="Google Shape;12746;p73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7" name="Google Shape;12747;p73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8" name="Google Shape;12748;p73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9" name="Google Shape;12749;p73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0" name="Google Shape;12750;p73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1" name="Google Shape;12751;p73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2" name="Google Shape;12752;p73"/>
          <p:cNvGrpSpPr/>
          <p:nvPr/>
        </p:nvGrpSpPr>
        <p:grpSpPr>
          <a:xfrm>
            <a:off x="6321349" y="3048241"/>
            <a:ext cx="341459" cy="339865"/>
            <a:chOff x="-9089725" y="3180200"/>
            <a:chExt cx="353550" cy="351900"/>
          </a:xfrm>
        </p:grpSpPr>
        <p:sp>
          <p:nvSpPr>
            <p:cNvPr id="12753" name="Google Shape;12753;p73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4" name="Google Shape;12754;p73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5" name="Google Shape;12755;p73"/>
          <p:cNvGrpSpPr/>
          <p:nvPr/>
        </p:nvGrpSpPr>
        <p:grpSpPr>
          <a:xfrm>
            <a:off x="6371124" y="3470332"/>
            <a:ext cx="241909" cy="340807"/>
            <a:chOff x="-9039300" y="3614000"/>
            <a:chExt cx="250475" cy="352875"/>
          </a:xfrm>
        </p:grpSpPr>
        <p:sp>
          <p:nvSpPr>
            <p:cNvPr id="12756" name="Google Shape;12756;p73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7" name="Google Shape;12757;p73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8" name="Google Shape;12758;p73"/>
          <p:cNvGrpSpPr/>
          <p:nvPr/>
        </p:nvGrpSpPr>
        <p:grpSpPr>
          <a:xfrm>
            <a:off x="6753430" y="3889936"/>
            <a:ext cx="340058" cy="340058"/>
            <a:chOff x="-9088150" y="4049550"/>
            <a:chExt cx="352100" cy="352100"/>
          </a:xfrm>
        </p:grpSpPr>
        <p:sp>
          <p:nvSpPr>
            <p:cNvPr id="12759" name="Google Shape;12759;p73"/>
            <p:cNvSpPr/>
            <p:nvPr/>
          </p:nvSpPr>
          <p:spPr>
            <a:xfrm>
              <a:off x="-9047975" y="4049550"/>
              <a:ext cx="290650" cy="165425"/>
            </a:xfrm>
            <a:custGeom>
              <a:avLst/>
              <a:gdLst/>
              <a:ahLst/>
              <a:cxnLst/>
              <a:rect l="l" t="t" r="r" b="b"/>
              <a:pathLst>
                <a:path w="11626" h="6617" extrusionOk="0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0" name="Google Shape;12760;p73"/>
            <p:cNvSpPr/>
            <p:nvPr/>
          </p:nvSpPr>
          <p:spPr>
            <a:xfrm>
              <a:off x="-8964475" y="4157450"/>
              <a:ext cx="20500" cy="57525"/>
            </a:xfrm>
            <a:custGeom>
              <a:avLst/>
              <a:gdLst/>
              <a:ahLst/>
              <a:cxnLst/>
              <a:rect l="l" t="t" r="r" b="b"/>
              <a:pathLst>
                <a:path w="820" h="2301" extrusionOk="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1" name="Google Shape;12761;p73"/>
            <p:cNvSpPr/>
            <p:nvPr/>
          </p:nvSpPr>
          <p:spPr>
            <a:xfrm>
              <a:off x="-9088150" y="4235425"/>
              <a:ext cx="352100" cy="82725"/>
            </a:xfrm>
            <a:custGeom>
              <a:avLst/>
              <a:gdLst/>
              <a:ahLst/>
              <a:cxnLst/>
              <a:rect l="l" t="t" r="r" b="b"/>
              <a:pathLst>
                <a:path w="14084" h="3309" extrusionOk="0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2" name="Google Shape;12762;p73"/>
            <p:cNvSpPr/>
            <p:nvPr/>
          </p:nvSpPr>
          <p:spPr>
            <a:xfrm>
              <a:off x="-9064525" y="4338600"/>
              <a:ext cx="53600" cy="63050"/>
            </a:xfrm>
            <a:custGeom>
              <a:avLst/>
              <a:gdLst/>
              <a:ahLst/>
              <a:cxnLst/>
              <a:rect l="l" t="t" r="r" b="b"/>
              <a:pathLst>
                <a:path w="2144" h="2522" extrusionOk="0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3" name="Google Shape;12763;p73"/>
            <p:cNvSpPr/>
            <p:nvPr/>
          </p:nvSpPr>
          <p:spPr>
            <a:xfrm>
              <a:off x="-8898325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4" name="Google Shape;12764;p73"/>
            <p:cNvSpPr/>
            <p:nvPr/>
          </p:nvSpPr>
          <p:spPr>
            <a:xfrm>
              <a:off x="-8814850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5" name="Google Shape;12765;p73"/>
          <p:cNvGrpSpPr/>
          <p:nvPr/>
        </p:nvGrpSpPr>
        <p:grpSpPr>
          <a:xfrm>
            <a:off x="7201469" y="3048145"/>
            <a:ext cx="302778" cy="340058"/>
            <a:chOff x="-8191825" y="3174500"/>
            <a:chExt cx="313500" cy="352100"/>
          </a:xfrm>
        </p:grpSpPr>
        <p:sp>
          <p:nvSpPr>
            <p:cNvPr id="12766" name="Google Shape;12766;p73"/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7" name="Google Shape;12767;p73"/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8" name="Google Shape;12768;p73"/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9" name="Google Shape;12769;p73"/>
          <p:cNvGrpSpPr/>
          <p:nvPr/>
        </p:nvGrpSpPr>
        <p:grpSpPr>
          <a:xfrm>
            <a:off x="6330362" y="2508154"/>
            <a:ext cx="343094" cy="341569"/>
            <a:chOff x="6001575" y="3119050"/>
            <a:chExt cx="315025" cy="313625"/>
          </a:xfrm>
        </p:grpSpPr>
        <p:sp>
          <p:nvSpPr>
            <p:cNvPr id="12770" name="Google Shape;12770;p73"/>
            <p:cNvSpPr/>
            <p:nvPr/>
          </p:nvSpPr>
          <p:spPr>
            <a:xfrm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1" name="Google Shape;12771;p73"/>
            <p:cNvSpPr/>
            <p:nvPr/>
          </p:nvSpPr>
          <p:spPr>
            <a:xfrm flipH="1"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6" name="Google Shape;12776;p74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SEO &amp; Marketing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777" name="Google Shape;12777;p74"/>
          <p:cNvSpPr/>
          <p:nvPr/>
        </p:nvSpPr>
        <p:spPr>
          <a:xfrm>
            <a:off x="1025405" y="1703231"/>
            <a:ext cx="337552" cy="329370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78" name="Google Shape;12778;p74"/>
          <p:cNvGrpSpPr/>
          <p:nvPr/>
        </p:nvGrpSpPr>
        <p:grpSpPr>
          <a:xfrm>
            <a:off x="1027959" y="2100694"/>
            <a:ext cx="332238" cy="327823"/>
            <a:chOff x="-6713450" y="2397900"/>
            <a:chExt cx="295375" cy="291450"/>
          </a:xfrm>
        </p:grpSpPr>
        <p:sp>
          <p:nvSpPr>
            <p:cNvPr id="12779" name="Google Shape;12779;p74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0" name="Google Shape;12780;p74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81" name="Google Shape;12781;p74"/>
          <p:cNvSpPr/>
          <p:nvPr/>
        </p:nvSpPr>
        <p:spPr>
          <a:xfrm>
            <a:off x="1028048" y="2505751"/>
            <a:ext cx="332266" cy="328695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82" name="Google Shape;12782;p74"/>
          <p:cNvGrpSpPr/>
          <p:nvPr/>
        </p:nvGrpSpPr>
        <p:grpSpPr>
          <a:xfrm>
            <a:off x="3135120" y="1704145"/>
            <a:ext cx="329595" cy="327598"/>
            <a:chOff x="-4932650" y="2046625"/>
            <a:chExt cx="293025" cy="291250"/>
          </a:xfrm>
        </p:grpSpPr>
        <p:sp>
          <p:nvSpPr>
            <p:cNvPr id="12783" name="Google Shape;12783;p74"/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4" name="Google Shape;12784;p74"/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85" name="Google Shape;12785;p74"/>
          <p:cNvSpPr/>
          <p:nvPr/>
        </p:nvSpPr>
        <p:spPr>
          <a:xfrm>
            <a:off x="3136082" y="2101095"/>
            <a:ext cx="327823" cy="326951"/>
          </a:xfrm>
          <a:custGeom>
            <a:avLst/>
            <a:gdLst/>
            <a:ahLst/>
            <a:cxnLst/>
            <a:rect l="l" t="t" r="r" b="b"/>
            <a:pathLst>
              <a:path w="11658" h="11627" extrusionOk="0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86" name="Google Shape;12786;p74"/>
          <p:cNvGrpSpPr/>
          <p:nvPr/>
        </p:nvGrpSpPr>
        <p:grpSpPr>
          <a:xfrm>
            <a:off x="3135120" y="2506226"/>
            <a:ext cx="329595" cy="327823"/>
            <a:chOff x="-4931075" y="2765725"/>
            <a:chExt cx="293025" cy="291450"/>
          </a:xfrm>
        </p:grpSpPr>
        <p:sp>
          <p:nvSpPr>
            <p:cNvPr id="12787" name="Google Shape;12787;p74"/>
            <p:cNvSpPr/>
            <p:nvPr/>
          </p:nvSpPr>
          <p:spPr>
            <a:xfrm>
              <a:off x="-4810550" y="28846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663"/>
                  </a:moveTo>
                  <a:cubicBezTo>
                    <a:pt x="1229" y="663"/>
                    <a:pt x="1386" y="820"/>
                    <a:pt x="1386" y="1041"/>
                  </a:cubicBezTo>
                  <a:cubicBezTo>
                    <a:pt x="1386" y="1230"/>
                    <a:pt x="1229" y="1387"/>
                    <a:pt x="1008" y="1387"/>
                  </a:cubicBezTo>
                  <a:cubicBezTo>
                    <a:pt x="819" y="1387"/>
                    <a:pt x="662" y="1230"/>
                    <a:pt x="662" y="1041"/>
                  </a:cubicBezTo>
                  <a:cubicBezTo>
                    <a:pt x="662" y="820"/>
                    <a:pt x="819" y="663"/>
                    <a:pt x="1008" y="663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5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8" name="Google Shape;12788;p74"/>
            <p:cNvSpPr/>
            <p:nvPr/>
          </p:nvSpPr>
          <p:spPr>
            <a:xfrm>
              <a:off x="-4931075" y="27657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3214" y="1387"/>
                  </a:moveTo>
                  <a:lnTo>
                    <a:pt x="4475" y="3844"/>
                  </a:lnTo>
                  <a:cubicBezTo>
                    <a:pt x="4223" y="4002"/>
                    <a:pt x="4034" y="4222"/>
                    <a:pt x="3876" y="4443"/>
                  </a:cubicBezTo>
                  <a:lnTo>
                    <a:pt x="1356" y="3214"/>
                  </a:lnTo>
                  <a:cubicBezTo>
                    <a:pt x="1828" y="2427"/>
                    <a:pt x="2458" y="1796"/>
                    <a:pt x="3214" y="1387"/>
                  </a:cubicBezTo>
                  <a:close/>
                  <a:moveTo>
                    <a:pt x="5829" y="4128"/>
                  </a:moveTo>
                  <a:cubicBezTo>
                    <a:pt x="6775" y="4128"/>
                    <a:pt x="7531" y="4884"/>
                    <a:pt x="7531" y="5829"/>
                  </a:cubicBezTo>
                  <a:cubicBezTo>
                    <a:pt x="7562" y="6743"/>
                    <a:pt x="6775" y="7530"/>
                    <a:pt x="5829" y="7530"/>
                  </a:cubicBezTo>
                  <a:cubicBezTo>
                    <a:pt x="4884" y="7530"/>
                    <a:pt x="4160" y="6774"/>
                    <a:pt x="4160" y="5829"/>
                  </a:cubicBezTo>
                  <a:cubicBezTo>
                    <a:pt x="4160" y="4884"/>
                    <a:pt x="4884" y="4128"/>
                    <a:pt x="5829" y="4128"/>
                  </a:cubicBezTo>
                  <a:close/>
                  <a:moveTo>
                    <a:pt x="5798" y="662"/>
                  </a:moveTo>
                  <a:cubicBezTo>
                    <a:pt x="8665" y="662"/>
                    <a:pt x="10996" y="2994"/>
                    <a:pt x="10996" y="5861"/>
                  </a:cubicBezTo>
                  <a:cubicBezTo>
                    <a:pt x="10996" y="6585"/>
                    <a:pt x="10839" y="7247"/>
                    <a:pt x="10618" y="7845"/>
                  </a:cubicBezTo>
                  <a:lnTo>
                    <a:pt x="8129" y="6585"/>
                  </a:lnTo>
                  <a:cubicBezTo>
                    <a:pt x="8192" y="6333"/>
                    <a:pt x="8255" y="6050"/>
                    <a:pt x="8255" y="5829"/>
                  </a:cubicBezTo>
                  <a:cubicBezTo>
                    <a:pt x="8255" y="4474"/>
                    <a:pt x="7184" y="3435"/>
                    <a:pt x="5829" y="3435"/>
                  </a:cubicBezTo>
                  <a:cubicBezTo>
                    <a:pt x="5577" y="3435"/>
                    <a:pt x="5325" y="3466"/>
                    <a:pt x="5105" y="3529"/>
                  </a:cubicBezTo>
                  <a:lnTo>
                    <a:pt x="3845" y="1072"/>
                  </a:lnTo>
                  <a:cubicBezTo>
                    <a:pt x="4412" y="820"/>
                    <a:pt x="5105" y="662"/>
                    <a:pt x="5798" y="662"/>
                  </a:cubicBezTo>
                  <a:close/>
                  <a:moveTo>
                    <a:pt x="7814" y="7152"/>
                  </a:moveTo>
                  <a:lnTo>
                    <a:pt x="10303" y="8412"/>
                  </a:lnTo>
                  <a:cubicBezTo>
                    <a:pt x="9862" y="9200"/>
                    <a:pt x="9232" y="9830"/>
                    <a:pt x="8444" y="10271"/>
                  </a:cubicBezTo>
                  <a:lnTo>
                    <a:pt x="7216" y="7751"/>
                  </a:lnTo>
                  <a:cubicBezTo>
                    <a:pt x="7468" y="7593"/>
                    <a:pt x="7657" y="7404"/>
                    <a:pt x="7814" y="7152"/>
                  </a:cubicBezTo>
                  <a:close/>
                  <a:moveTo>
                    <a:pt x="1072" y="3844"/>
                  </a:moveTo>
                  <a:lnTo>
                    <a:pt x="3593" y="5073"/>
                  </a:lnTo>
                  <a:cubicBezTo>
                    <a:pt x="3530" y="5325"/>
                    <a:pt x="3498" y="5546"/>
                    <a:pt x="3498" y="5829"/>
                  </a:cubicBezTo>
                  <a:cubicBezTo>
                    <a:pt x="3498" y="7152"/>
                    <a:pt x="4538" y="8223"/>
                    <a:pt x="5892" y="8223"/>
                  </a:cubicBezTo>
                  <a:cubicBezTo>
                    <a:pt x="6176" y="8223"/>
                    <a:pt x="6396" y="8192"/>
                    <a:pt x="6648" y="8097"/>
                  </a:cubicBezTo>
                  <a:lnTo>
                    <a:pt x="7846" y="10618"/>
                  </a:lnTo>
                  <a:cubicBezTo>
                    <a:pt x="7216" y="10901"/>
                    <a:pt x="6554" y="11027"/>
                    <a:pt x="5892" y="11027"/>
                  </a:cubicBezTo>
                  <a:cubicBezTo>
                    <a:pt x="2994" y="10996"/>
                    <a:pt x="694" y="8665"/>
                    <a:pt x="694" y="5829"/>
                  </a:cubicBezTo>
                  <a:cubicBezTo>
                    <a:pt x="694" y="5104"/>
                    <a:pt x="852" y="4443"/>
                    <a:pt x="1072" y="3844"/>
                  </a:cubicBezTo>
                  <a:close/>
                  <a:moveTo>
                    <a:pt x="5798" y="1"/>
                  </a:moveTo>
                  <a:cubicBezTo>
                    <a:pt x="4254" y="1"/>
                    <a:pt x="2773" y="599"/>
                    <a:pt x="1702" y="1702"/>
                  </a:cubicBezTo>
                  <a:cubicBezTo>
                    <a:pt x="600" y="2805"/>
                    <a:pt x="1" y="4254"/>
                    <a:pt x="1" y="5798"/>
                  </a:cubicBezTo>
                  <a:cubicBezTo>
                    <a:pt x="1" y="8980"/>
                    <a:pt x="2647" y="11657"/>
                    <a:pt x="5892" y="11657"/>
                  </a:cubicBezTo>
                  <a:cubicBezTo>
                    <a:pt x="9106" y="11657"/>
                    <a:pt x="11721" y="9043"/>
                    <a:pt x="11721" y="5829"/>
                  </a:cubicBezTo>
                  <a:cubicBezTo>
                    <a:pt x="11658" y="2647"/>
                    <a:pt x="9043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9" name="Google Shape;12789;p74"/>
          <p:cNvGrpSpPr/>
          <p:nvPr/>
        </p:nvGrpSpPr>
        <p:grpSpPr>
          <a:xfrm>
            <a:off x="5252205" y="1723534"/>
            <a:ext cx="327823" cy="288821"/>
            <a:chOff x="-3137650" y="2067900"/>
            <a:chExt cx="291450" cy="256775"/>
          </a:xfrm>
        </p:grpSpPr>
        <p:sp>
          <p:nvSpPr>
            <p:cNvPr id="12790" name="Google Shape;12790;p74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1" name="Google Shape;12791;p74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2" name="Google Shape;12792;p74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3" name="Google Shape;12793;p74"/>
          <p:cNvGrpSpPr/>
          <p:nvPr/>
        </p:nvGrpSpPr>
        <p:grpSpPr>
          <a:xfrm>
            <a:off x="5252205" y="2100314"/>
            <a:ext cx="327823" cy="328582"/>
            <a:chOff x="-3137650" y="2408950"/>
            <a:chExt cx="291450" cy="292125"/>
          </a:xfrm>
        </p:grpSpPr>
        <p:sp>
          <p:nvSpPr>
            <p:cNvPr id="12794" name="Google Shape;12794;p74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5" name="Google Shape;12795;p74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6" name="Google Shape;12796;p74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7" name="Google Shape;12797;p74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8" name="Google Shape;12798;p74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9" name="Google Shape;12799;p74"/>
          <p:cNvGrpSpPr/>
          <p:nvPr/>
        </p:nvGrpSpPr>
        <p:grpSpPr>
          <a:xfrm>
            <a:off x="5252205" y="2525278"/>
            <a:ext cx="327823" cy="289720"/>
            <a:chOff x="-3137650" y="2787000"/>
            <a:chExt cx="291450" cy="257575"/>
          </a:xfrm>
        </p:grpSpPr>
        <p:sp>
          <p:nvSpPr>
            <p:cNvPr id="12800" name="Google Shape;12800;p74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1" name="Google Shape;12801;p74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2" name="Google Shape;12802;p74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3" name="Google Shape;12803;p74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4" name="Google Shape;12804;p74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5" name="Google Shape;12805;p74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6" name="Google Shape;12806;p74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7" name="Google Shape;12807;p74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08" name="Google Shape;12808;p74"/>
          <p:cNvSpPr/>
          <p:nvPr/>
        </p:nvSpPr>
        <p:spPr>
          <a:xfrm>
            <a:off x="7365223" y="1752735"/>
            <a:ext cx="327823" cy="230359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9" name="Google Shape;12809;p74"/>
          <p:cNvSpPr/>
          <p:nvPr/>
        </p:nvSpPr>
        <p:spPr>
          <a:xfrm>
            <a:off x="1449088" y="1703498"/>
            <a:ext cx="328695" cy="328835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0" name="Google Shape;12810;p74"/>
          <p:cNvSpPr/>
          <p:nvPr/>
        </p:nvSpPr>
        <p:spPr>
          <a:xfrm>
            <a:off x="1447752" y="2099886"/>
            <a:ext cx="331366" cy="329370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11" name="Google Shape;12811;p74"/>
          <p:cNvGrpSpPr/>
          <p:nvPr/>
        </p:nvGrpSpPr>
        <p:grpSpPr>
          <a:xfrm>
            <a:off x="1448990" y="2505790"/>
            <a:ext cx="328695" cy="328695"/>
            <a:chOff x="-6354300" y="2757075"/>
            <a:chExt cx="292225" cy="292225"/>
          </a:xfrm>
        </p:grpSpPr>
        <p:sp>
          <p:nvSpPr>
            <p:cNvPr id="12812" name="Google Shape;12812;p74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3" name="Google Shape;12813;p74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4" name="Google Shape;12814;p74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5" name="Google Shape;12815;p74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6" name="Google Shape;12816;p74"/>
          <p:cNvGrpSpPr/>
          <p:nvPr/>
        </p:nvGrpSpPr>
        <p:grpSpPr>
          <a:xfrm>
            <a:off x="3557065" y="1702711"/>
            <a:ext cx="330466" cy="330466"/>
            <a:chOff x="-4573475" y="2045850"/>
            <a:chExt cx="293800" cy="293800"/>
          </a:xfrm>
        </p:grpSpPr>
        <p:sp>
          <p:nvSpPr>
            <p:cNvPr id="12817" name="Google Shape;12817;p74"/>
            <p:cNvSpPr/>
            <p:nvPr/>
          </p:nvSpPr>
          <p:spPr>
            <a:xfrm>
              <a:off x="-4573475" y="2045850"/>
              <a:ext cx="293800" cy="293800"/>
            </a:xfrm>
            <a:custGeom>
              <a:avLst/>
              <a:gdLst/>
              <a:ahLst/>
              <a:cxnLst/>
              <a:rect l="l" t="t" r="r" b="b"/>
              <a:pathLst>
                <a:path w="11752" h="11752" extrusionOk="0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8" name="Google Shape;12818;p74"/>
            <p:cNvSpPr/>
            <p:nvPr/>
          </p:nvSpPr>
          <p:spPr>
            <a:xfrm>
              <a:off x="-4521500" y="209940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9" name="Google Shape;12819;p74"/>
          <p:cNvGrpSpPr/>
          <p:nvPr/>
        </p:nvGrpSpPr>
        <p:grpSpPr>
          <a:xfrm>
            <a:off x="3556615" y="2099358"/>
            <a:ext cx="331366" cy="330494"/>
            <a:chOff x="-4570325" y="2405775"/>
            <a:chExt cx="294600" cy="293825"/>
          </a:xfrm>
        </p:grpSpPr>
        <p:sp>
          <p:nvSpPr>
            <p:cNvPr id="12820" name="Google Shape;12820;p74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1" name="Google Shape;12821;p74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2" name="Google Shape;12822;p74"/>
          <p:cNvGrpSpPr/>
          <p:nvPr/>
        </p:nvGrpSpPr>
        <p:grpSpPr>
          <a:xfrm>
            <a:off x="3557501" y="2505355"/>
            <a:ext cx="329595" cy="329566"/>
            <a:chOff x="-4572700" y="2764950"/>
            <a:chExt cx="293025" cy="293000"/>
          </a:xfrm>
        </p:grpSpPr>
        <p:sp>
          <p:nvSpPr>
            <p:cNvPr id="12823" name="Google Shape;12823;p74"/>
            <p:cNvSpPr/>
            <p:nvPr/>
          </p:nvSpPr>
          <p:spPr>
            <a:xfrm>
              <a:off x="-4572700" y="2764950"/>
              <a:ext cx="293025" cy="293000"/>
            </a:xfrm>
            <a:custGeom>
              <a:avLst/>
              <a:gdLst/>
              <a:ahLst/>
              <a:cxnLst/>
              <a:rect l="l" t="t" r="r" b="b"/>
              <a:pathLst>
                <a:path w="11721" h="11720" extrusionOk="0">
                  <a:moveTo>
                    <a:pt x="10681" y="2048"/>
                  </a:moveTo>
                  <a:cubicBezTo>
                    <a:pt x="10870" y="2048"/>
                    <a:pt x="11027" y="2206"/>
                    <a:pt x="11027" y="2395"/>
                  </a:cubicBezTo>
                  <a:lnTo>
                    <a:pt x="11027" y="7246"/>
                  </a:lnTo>
                  <a:cubicBezTo>
                    <a:pt x="11027" y="7435"/>
                    <a:pt x="10870" y="7593"/>
                    <a:pt x="10681" y="7593"/>
                  </a:cubicBezTo>
                  <a:lnTo>
                    <a:pt x="1072" y="7593"/>
                  </a:lnTo>
                  <a:cubicBezTo>
                    <a:pt x="883" y="7593"/>
                    <a:pt x="725" y="7435"/>
                    <a:pt x="725" y="7246"/>
                  </a:cubicBezTo>
                  <a:lnTo>
                    <a:pt x="725" y="2395"/>
                  </a:lnTo>
                  <a:cubicBezTo>
                    <a:pt x="725" y="2206"/>
                    <a:pt x="883" y="2048"/>
                    <a:pt x="1072" y="2048"/>
                  </a:cubicBezTo>
                  <a:close/>
                  <a:moveTo>
                    <a:pt x="4821" y="8286"/>
                  </a:moveTo>
                  <a:lnTo>
                    <a:pt x="4821" y="8979"/>
                  </a:lnTo>
                  <a:lnTo>
                    <a:pt x="3435" y="8979"/>
                  </a:lnTo>
                  <a:lnTo>
                    <a:pt x="3435" y="8286"/>
                  </a:lnTo>
                  <a:close/>
                  <a:moveTo>
                    <a:pt x="8287" y="8286"/>
                  </a:moveTo>
                  <a:lnTo>
                    <a:pt x="8287" y="8979"/>
                  </a:lnTo>
                  <a:lnTo>
                    <a:pt x="6869" y="8979"/>
                  </a:lnTo>
                  <a:lnTo>
                    <a:pt x="6869" y="8286"/>
                  </a:lnTo>
                  <a:close/>
                  <a:moveTo>
                    <a:pt x="6207" y="8254"/>
                  </a:moveTo>
                  <a:lnTo>
                    <a:pt x="6207" y="11027"/>
                  </a:lnTo>
                  <a:lnTo>
                    <a:pt x="5514" y="11027"/>
                  </a:lnTo>
                  <a:lnTo>
                    <a:pt x="5514" y="8254"/>
                  </a:ln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cubicBezTo>
                    <a:pt x="1387" y="536"/>
                    <a:pt x="1544" y="693"/>
                    <a:pt x="1733" y="693"/>
                  </a:cubicBezTo>
                  <a:lnTo>
                    <a:pt x="2112" y="693"/>
                  </a:lnTo>
                  <a:lnTo>
                    <a:pt x="2112" y="1355"/>
                  </a:lnTo>
                  <a:lnTo>
                    <a:pt x="1072" y="1355"/>
                  </a:lnTo>
                  <a:cubicBezTo>
                    <a:pt x="536" y="1355"/>
                    <a:pt x="64" y="1827"/>
                    <a:pt x="64" y="2395"/>
                  </a:cubicBezTo>
                  <a:lnTo>
                    <a:pt x="64" y="7246"/>
                  </a:lnTo>
                  <a:cubicBezTo>
                    <a:pt x="64" y="7782"/>
                    <a:pt x="536" y="8254"/>
                    <a:pt x="1072" y="8254"/>
                  </a:cubicBezTo>
                  <a:lnTo>
                    <a:pt x="2773" y="8254"/>
                  </a:lnTo>
                  <a:lnTo>
                    <a:pt x="2773" y="8916"/>
                  </a:lnTo>
                  <a:lnTo>
                    <a:pt x="1733" y="8916"/>
                  </a:lnTo>
                  <a:cubicBezTo>
                    <a:pt x="1544" y="8916"/>
                    <a:pt x="1387" y="9074"/>
                    <a:pt x="1387" y="9294"/>
                  </a:cubicBezTo>
                  <a:cubicBezTo>
                    <a:pt x="1387" y="9483"/>
                    <a:pt x="1544" y="9641"/>
                    <a:pt x="1733" y="9641"/>
                  </a:cubicBezTo>
                  <a:lnTo>
                    <a:pt x="4821" y="9641"/>
                  </a:lnTo>
                  <a:lnTo>
                    <a:pt x="4821" y="11027"/>
                  </a:lnTo>
                  <a:lnTo>
                    <a:pt x="379" y="11027"/>
                  </a:lnTo>
                  <a:cubicBezTo>
                    <a:pt x="158" y="11027"/>
                    <a:pt x="1" y="11184"/>
                    <a:pt x="1" y="11373"/>
                  </a:cubicBezTo>
                  <a:cubicBezTo>
                    <a:pt x="1" y="11562"/>
                    <a:pt x="158" y="11720"/>
                    <a:pt x="379" y="11720"/>
                  </a:cubicBezTo>
                  <a:lnTo>
                    <a:pt x="11342" y="11720"/>
                  </a:lnTo>
                  <a:cubicBezTo>
                    <a:pt x="11563" y="11720"/>
                    <a:pt x="11721" y="11562"/>
                    <a:pt x="11721" y="11373"/>
                  </a:cubicBezTo>
                  <a:cubicBezTo>
                    <a:pt x="11721" y="11184"/>
                    <a:pt x="11563" y="11027"/>
                    <a:pt x="11342" y="11027"/>
                  </a:cubicBezTo>
                  <a:lnTo>
                    <a:pt x="6869" y="11027"/>
                  </a:lnTo>
                  <a:lnTo>
                    <a:pt x="6869" y="9641"/>
                  </a:lnTo>
                  <a:lnTo>
                    <a:pt x="9988" y="9641"/>
                  </a:lnTo>
                  <a:cubicBezTo>
                    <a:pt x="10177" y="9641"/>
                    <a:pt x="10334" y="9483"/>
                    <a:pt x="10334" y="9294"/>
                  </a:cubicBezTo>
                  <a:cubicBezTo>
                    <a:pt x="10334" y="9074"/>
                    <a:pt x="10177" y="8916"/>
                    <a:pt x="9988" y="8916"/>
                  </a:cubicBezTo>
                  <a:lnTo>
                    <a:pt x="8948" y="8916"/>
                  </a:lnTo>
                  <a:lnTo>
                    <a:pt x="8948" y="8254"/>
                  </a:lnTo>
                  <a:lnTo>
                    <a:pt x="10681" y="8254"/>
                  </a:lnTo>
                  <a:cubicBezTo>
                    <a:pt x="11248" y="8254"/>
                    <a:pt x="11721" y="7782"/>
                    <a:pt x="11721" y="7246"/>
                  </a:cubicBezTo>
                  <a:lnTo>
                    <a:pt x="11721" y="2395"/>
                  </a:lnTo>
                  <a:cubicBezTo>
                    <a:pt x="11721" y="1827"/>
                    <a:pt x="11248" y="1355"/>
                    <a:pt x="10681" y="1355"/>
                  </a:cubicBezTo>
                  <a:lnTo>
                    <a:pt x="9673" y="1355"/>
                  </a:lnTo>
                  <a:lnTo>
                    <a:pt x="9673" y="693"/>
                  </a:lnTo>
                  <a:lnTo>
                    <a:pt x="10019" y="693"/>
                  </a:lnTo>
                  <a:cubicBezTo>
                    <a:pt x="10208" y="693"/>
                    <a:pt x="10366" y="536"/>
                    <a:pt x="10366" y="347"/>
                  </a:cubicBezTo>
                  <a:cubicBezTo>
                    <a:pt x="10366" y="158"/>
                    <a:pt x="10208" y="0"/>
                    <a:pt x="10019" y="0"/>
                  </a:cubicBezTo>
                  <a:lnTo>
                    <a:pt x="8633" y="0"/>
                  </a:lnTo>
                  <a:cubicBezTo>
                    <a:pt x="8444" y="0"/>
                    <a:pt x="8287" y="158"/>
                    <a:pt x="8287" y="347"/>
                  </a:cubicBezTo>
                  <a:cubicBezTo>
                    <a:pt x="8287" y="536"/>
                    <a:pt x="8444" y="693"/>
                    <a:pt x="8633" y="693"/>
                  </a:cubicBezTo>
                  <a:lnTo>
                    <a:pt x="8980" y="693"/>
                  </a:lnTo>
                  <a:lnTo>
                    <a:pt x="8980" y="1355"/>
                  </a:lnTo>
                  <a:lnTo>
                    <a:pt x="6207" y="1355"/>
                  </a:lnTo>
                  <a:lnTo>
                    <a:pt x="6207" y="693"/>
                  </a:lnTo>
                  <a:lnTo>
                    <a:pt x="6554" y="693"/>
                  </a:lnTo>
                  <a:cubicBezTo>
                    <a:pt x="6743" y="693"/>
                    <a:pt x="6900" y="536"/>
                    <a:pt x="6900" y="347"/>
                  </a:cubicBezTo>
                  <a:cubicBezTo>
                    <a:pt x="6900" y="158"/>
                    <a:pt x="6743" y="0"/>
                    <a:pt x="6554" y="0"/>
                  </a:cubicBezTo>
                  <a:lnTo>
                    <a:pt x="5168" y="0"/>
                  </a:lnTo>
                  <a:cubicBezTo>
                    <a:pt x="4978" y="0"/>
                    <a:pt x="4821" y="158"/>
                    <a:pt x="4821" y="347"/>
                  </a:cubicBezTo>
                  <a:cubicBezTo>
                    <a:pt x="4821" y="536"/>
                    <a:pt x="4978" y="693"/>
                    <a:pt x="5168" y="693"/>
                  </a:cubicBezTo>
                  <a:lnTo>
                    <a:pt x="5514" y="693"/>
                  </a:lnTo>
                  <a:lnTo>
                    <a:pt x="5514" y="1355"/>
                  </a:lnTo>
                  <a:lnTo>
                    <a:pt x="2773" y="1355"/>
                  </a:lnTo>
                  <a:lnTo>
                    <a:pt x="2773" y="693"/>
                  </a:lnTo>
                  <a:lnTo>
                    <a:pt x="3120" y="693"/>
                  </a:lnTo>
                  <a:cubicBezTo>
                    <a:pt x="3309" y="693"/>
                    <a:pt x="3466" y="536"/>
                    <a:pt x="3466" y="347"/>
                  </a:cubicBezTo>
                  <a:cubicBezTo>
                    <a:pt x="3466" y="158"/>
                    <a:pt x="3309" y="0"/>
                    <a:pt x="31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4" name="Google Shape;12824;p74"/>
            <p:cNvSpPr/>
            <p:nvPr/>
          </p:nvSpPr>
          <p:spPr>
            <a:xfrm>
              <a:off x="-4538825" y="2833475"/>
              <a:ext cx="86650" cy="104775"/>
            </a:xfrm>
            <a:custGeom>
              <a:avLst/>
              <a:gdLst/>
              <a:ahLst/>
              <a:cxnLst/>
              <a:rect l="l" t="t" r="r" b="b"/>
              <a:pathLst>
                <a:path w="3466" h="4191" extrusionOk="0">
                  <a:moveTo>
                    <a:pt x="2804" y="662"/>
                  </a:moveTo>
                  <a:lnTo>
                    <a:pt x="2804" y="3466"/>
                  </a:lnTo>
                  <a:lnTo>
                    <a:pt x="757" y="3466"/>
                  </a:lnTo>
                  <a:lnTo>
                    <a:pt x="757" y="66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812"/>
                  </a:lnTo>
                  <a:cubicBezTo>
                    <a:pt x="0" y="4033"/>
                    <a:pt x="158" y="4190"/>
                    <a:pt x="347" y="4190"/>
                  </a:cubicBezTo>
                  <a:lnTo>
                    <a:pt x="3119" y="4190"/>
                  </a:lnTo>
                  <a:cubicBezTo>
                    <a:pt x="3308" y="4190"/>
                    <a:pt x="3466" y="4033"/>
                    <a:pt x="3466" y="3812"/>
                  </a:cubicBez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5" name="Google Shape;12825;p74"/>
            <p:cNvSpPr/>
            <p:nvPr/>
          </p:nvSpPr>
          <p:spPr>
            <a:xfrm>
              <a:off x="-4435650" y="29027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6" name="Google Shape;12826;p74"/>
            <p:cNvSpPr/>
            <p:nvPr/>
          </p:nvSpPr>
          <p:spPr>
            <a:xfrm>
              <a:off x="-4435650" y="286732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68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7" name="Google Shape;12827;p74"/>
            <p:cNvSpPr/>
            <p:nvPr/>
          </p:nvSpPr>
          <p:spPr>
            <a:xfrm>
              <a:off x="-4435650" y="2833475"/>
              <a:ext cx="121325" cy="18125"/>
            </a:xfrm>
            <a:custGeom>
              <a:avLst/>
              <a:gdLst/>
              <a:ahLst/>
              <a:cxnLst/>
              <a:rect l="l" t="t" r="r" b="b"/>
              <a:pathLst>
                <a:path w="4853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67"/>
                    <a:pt x="158" y="725"/>
                    <a:pt x="347" y="725"/>
                  </a:cubicBezTo>
                  <a:lnTo>
                    <a:pt x="4506" y="725"/>
                  </a:lnTo>
                  <a:cubicBezTo>
                    <a:pt x="4695" y="725"/>
                    <a:pt x="4852" y="567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8" name="Google Shape;12828;p74"/>
          <p:cNvGrpSpPr/>
          <p:nvPr/>
        </p:nvGrpSpPr>
        <p:grpSpPr>
          <a:xfrm>
            <a:off x="5676830" y="1704019"/>
            <a:ext cx="323183" cy="327851"/>
            <a:chOff x="-2777700" y="2049775"/>
            <a:chExt cx="287325" cy="291475"/>
          </a:xfrm>
        </p:grpSpPr>
        <p:sp>
          <p:nvSpPr>
            <p:cNvPr id="12829" name="Google Shape;12829;p74"/>
            <p:cNvSpPr/>
            <p:nvPr/>
          </p:nvSpPr>
          <p:spPr>
            <a:xfrm>
              <a:off x="-2777700" y="2049775"/>
              <a:ext cx="287325" cy="291475"/>
            </a:xfrm>
            <a:custGeom>
              <a:avLst/>
              <a:gdLst/>
              <a:ahLst/>
              <a:cxnLst/>
              <a:rect l="l" t="t" r="r" b="b"/>
              <a:pathLst>
                <a:path w="11493" h="11659" extrusionOk="0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0" name="Google Shape;12830;p74"/>
            <p:cNvSpPr/>
            <p:nvPr/>
          </p:nvSpPr>
          <p:spPr>
            <a:xfrm>
              <a:off x="-2694200" y="22214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1" name="Google Shape;12831;p74"/>
            <p:cNvSpPr/>
            <p:nvPr/>
          </p:nvSpPr>
          <p:spPr>
            <a:xfrm>
              <a:off x="-2608350" y="22553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32" name="Google Shape;12832;p74"/>
          <p:cNvGrpSpPr/>
          <p:nvPr/>
        </p:nvGrpSpPr>
        <p:grpSpPr>
          <a:xfrm>
            <a:off x="5674078" y="2100708"/>
            <a:ext cx="328695" cy="327795"/>
            <a:chOff x="-2571737" y="2403625"/>
            <a:chExt cx="292225" cy="291425"/>
          </a:xfrm>
        </p:grpSpPr>
        <p:sp>
          <p:nvSpPr>
            <p:cNvPr id="12833" name="Google Shape;12833;p74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4" name="Google Shape;12834;p74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5" name="Google Shape;12835;p74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6" name="Google Shape;12836;p74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7" name="Google Shape;12837;p74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8" name="Google Shape;12838;p74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9" name="Google Shape;12839;p74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0" name="Google Shape;12840;p74"/>
          <p:cNvGrpSpPr/>
          <p:nvPr/>
        </p:nvGrpSpPr>
        <p:grpSpPr>
          <a:xfrm>
            <a:off x="5674078" y="2506676"/>
            <a:ext cx="328695" cy="326923"/>
            <a:chOff x="-2571737" y="2764550"/>
            <a:chExt cx="292225" cy="290650"/>
          </a:xfrm>
        </p:grpSpPr>
        <p:sp>
          <p:nvSpPr>
            <p:cNvPr id="12841" name="Google Shape;12841;p74"/>
            <p:cNvSpPr/>
            <p:nvPr/>
          </p:nvSpPr>
          <p:spPr>
            <a:xfrm>
              <a:off x="-2496085" y="3009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2" name="Google Shape;12842;p74"/>
            <p:cNvSpPr/>
            <p:nvPr/>
          </p:nvSpPr>
          <p:spPr>
            <a:xfrm>
              <a:off x="-2398548" y="2800375"/>
              <a:ext cx="52000" cy="120525"/>
            </a:xfrm>
            <a:custGeom>
              <a:avLst/>
              <a:gdLst/>
              <a:ahLst/>
              <a:cxnLst/>
              <a:rect l="l" t="t" r="r" b="b"/>
              <a:pathLst>
                <a:path w="2080" h="4821" extrusionOk="0">
                  <a:moveTo>
                    <a:pt x="1008" y="0"/>
                  </a:moveTo>
                  <a:cubicBezTo>
                    <a:pt x="819" y="0"/>
                    <a:pt x="662" y="158"/>
                    <a:pt x="662" y="378"/>
                  </a:cubicBezTo>
                  <a:lnTo>
                    <a:pt x="662" y="757"/>
                  </a:lnTo>
                  <a:cubicBezTo>
                    <a:pt x="252" y="914"/>
                    <a:pt x="0" y="1261"/>
                    <a:pt x="0" y="1733"/>
                  </a:cubicBezTo>
                  <a:cubicBezTo>
                    <a:pt x="0" y="2300"/>
                    <a:pt x="473" y="2773"/>
                    <a:pt x="1008" y="2773"/>
                  </a:cubicBezTo>
                  <a:cubicBezTo>
                    <a:pt x="1323" y="2773"/>
                    <a:pt x="1481" y="3119"/>
                    <a:pt x="1260" y="3371"/>
                  </a:cubicBezTo>
                  <a:cubicBezTo>
                    <a:pt x="1197" y="3419"/>
                    <a:pt x="1103" y="3442"/>
                    <a:pt x="1012" y="3442"/>
                  </a:cubicBezTo>
                  <a:cubicBezTo>
                    <a:pt x="922" y="3442"/>
                    <a:pt x="835" y="3419"/>
                    <a:pt x="788" y="3371"/>
                  </a:cubicBezTo>
                  <a:cubicBezTo>
                    <a:pt x="725" y="3308"/>
                    <a:pt x="630" y="3277"/>
                    <a:pt x="540" y="3277"/>
                  </a:cubicBezTo>
                  <a:cubicBezTo>
                    <a:pt x="449" y="3277"/>
                    <a:pt x="362" y="3308"/>
                    <a:pt x="315" y="3371"/>
                  </a:cubicBezTo>
                  <a:cubicBezTo>
                    <a:pt x="189" y="3466"/>
                    <a:pt x="189" y="3718"/>
                    <a:pt x="315" y="3844"/>
                  </a:cubicBezTo>
                  <a:cubicBezTo>
                    <a:pt x="410" y="3939"/>
                    <a:pt x="536" y="4033"/>
                    <a:pt x="693" y="4065"/>
                  </a:cubicBezTo>
                  <a:lnTo>
                    <a:pt x="693" y="4474"/>
                  </a:lnTo>
                  <a:cubicBezTo>
                    <a:pt x="693" y="4663"/>
                    <a:pt x="851" y="4821"/>
                    <a:pt x="1040" y="4821"/>
                  </a:cubicBezTo>
                  <a:cubicBezTo>
                    <a:pt x="1260" y="4821"/>
                    <a:pt x="1418" y="4663"/>
                    <a:pt x="1418" y="4474"/>
                  </a:cubicBezTo>
                  <a:lnTo>
                    <a:pt x="1418" y="4065"/>
                  </a:lnTo>
                  <a:cubicBezTo>
                    <a:pt x="1796" y="3907"/>
                    <a:pt x="2079" y="3560"/>
                    <a:pt x="2079" y="3088"/>
                  </a:cubicBezTo>
                  <a:cubicBezTo>
                    <a:pt x="2079" y="2521"/>
                    <a:pt x="1607" y="2048"/>
                    <a:pt x="1040" y="2048"/>
                  </a:cubicBezTo>
                  <a:cubicBezTo>
                    <a:pt x="851" y="2048"/>
                    <a:pt x="693" y="1891"/>
                    <a:pt x="693" y="1702"/>
                  </a:cubicBezTo>
                  <a:cubicBezTo>
                    <a:pt x="693" y="1495"/>
                    <a:pt x="842" y="1356"/>
                    <a:pt x="1016" y="1356"/>
                  </a:cubicBezTo>
                  <a:cubicBezTo>
                    <a:pt x="1107" y="1356"/>
                    <a:pt x="1205" y="1394"/>
                    <a:pt x="1292" y="1481"/>
                  </a:cubicBezTo>
                  <a:cubicBezTo>
                    <a:pt x="1355" y="1528"/>
                    <a:pt x="1441" y="1552"/>
                    <a:pt x="1528" y="1552"/>
                  </a:cubicBezTo>
                  <a:cubicBezTo>
                    <a:pt x="1615" y="1552"/>
                    <a:pt x="1701" y="1528"/>
                    <a:pt x="1764" y="1481"/>
                  </a:cubicBezTo>
                  <a:cubicBezTo>
                    <a:pt x="1859" y="1355"/>
                    <a:pt x="1859" y="1103"/>
                    <a:pt x="1764" y="1009"/>
                  </a:cubicBezTo>
                  <a:cubicBezTo>
                    <a:pt x="1638" y="883"/>
                    <a:pt x="1512" y="788"/>
                    <a:pt x="1355" y="757"/>
                  </a:cubicBezTo>
                  <a:lnTo>
                    <a:pt x="1355" y="378"/>
                  </a:lnTo>
                  <a:cubicBezTo>
                    <a:pt x="1355" y="158"/>
                    <a:pt x="1197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3" name="Google Shape;12843;p74"/>
            <p:cNvSpPr/>
            <p:nvPr/>
          </p:nvSpPr>
          <p:spPr>
            <a:xfrm>
              <a:off x="-2571737" y="2764550"/>
              <a:ext cx="292225" cy="290650"/>
            </a:xfrm>
            <a:custGeom>
              <a:avLst/>
              <a:gdLst/>
              <a:ahLst/>
              <a:cxnLst/>
              <a:rect l="l" t="t" r="r" b="b"/>
              <a:pathLst>
                <a:path w="11689" h="11626" extrusionOk="0">
                  <a:moveTo>
                    <a:pt x="5009" y="1355"/>
                  </a:moveTo>
                  <a:cubicBezTo>
                    <a:pt x="4789" y="1576"/>
                    <a:pt x="4694" y="1796"/>
                    <a:pt x="4537" y="2049"/>
                  </a:cubicBezTo>
                  <a:lnTo>
                    <a:pt x="662" y="2049"/>
                  </a:lnTo>
                  <a:lnTo>
                    <a:pt x="662" y="1670"/>
                  </a:lnTo>
                  <a:cubicBezTo>
                    <a:pt x="662" y="1513"/>
                    <a:pt x="819" y="1355"/>
                    <a:pt x="1008" y="1355"/>
                  </a:cubicBezTo>
                  <a:close/>
                  <a:moveTo>
                    <a:pt x="7908" y="694"/>
                  </a:moveTo>
                  <a:cubicBezTo>
                    <a:pt x="9609" y="694"/>
                    <a:pt x="10995" y="2080"/>
                    <a:pt x="10995" y="3781"/>
                  </a:cubicBezTo>
                  <a:cubicBezTo>
                    <a:pt x="10995" y="5451"/>
                    <a:pt x="9609" y="6837"/>
                    <a:pt x="7908" y="6837"/>
                  </a:cubicBezTo>
                  <a:cubicBezTo>
                    <a:pt x="7309" y="6837"/>
                    <a:pt x="6679" y="6680"/>
                    <a:pt x="6206" y="6365"/>
                  </a:cubicBezTo>
                  <a:cubicBezTo>
                    <a:pt x="6162" y="6342"/>
                    <a:pt x="6086" y="6320"/>
                    <a:pt x="6023" y="6320"/>
                  </a:cubicBezTo>
                  <a:cubicBezTo>
                    <a:pt x="5997" y="6320"/>
                    <a:pt x="5973" y="6324"/>
                    <a:pt x="5954" y="6333"/>
                  </a:cubicBezTo>
                  <a:cubicBezTo>
                    <a:pt x="5671" y="6396"/>
                    <a:pt x="5324" y="6522"/>
                    <a:pt x="5009" y="6648"/>
                  </a:cubicBezTo>
                  <a:lnTo>
                    <a:pt x="5324" y="5703"/>
                  </a:lnTo>
                  <a:cubicBezTo>
                    <a:pt x="5356" y="5609"/>
                    <a:pt x="5324" y="5514"/>
                    <a:pt x="5261" y="5420"/>
                  </a:cubicBezTo>
                  <a:cubicBezTo>
                    <a:pt x="4946" y="4947"/>
                    <a:pt x="4789" y="4348"/>
                    <a:pt x="4789" y="3781"/>
                  </a:cubicBezTo>
                  <a:cubicBezTo>
                    <a:pt x="4789" y="2080"/>
                    <a:pt x="6238" y="694"/>
                    <a:pt x="7908" y="694"/>
                  </a:cubicBezTo>
                  <a:close/>
                  <a:moveTo>
                    <a:pt x="4253" y="2710"/>
                  </a:moveTo>
                  <a:cubicBezTo>
                    <a:pt x="4190" y="3025"/>
                    <a:pt x="4096" y="3372"/>
                    <a:pt x="4096" y="3718"/>
                  </a:cubicBezTo>
                  <a:cubicBezTo>
                    <a:pt x="4096" y="4411"/>
                    <a:pt x="4253" y="5041"/>
                    <a:pt x="4600" y="5609"/>
                  </a:cubicBezTo>
                  <a:lnTo>
                    <a:pt x="4127" y="7089"/>
                  </a:lnTo>
                  <a:cubicBezTo>
                    <a:pt x="4096" y="7184"/>
                    <a:pt x="4127" y="7341"/>
                    <a:pt x="4222" y="7436"/>
                  </a:cubicBezTo>
                  <a:cubicBezTo>
                    <a:pt x="4266" y="7480"/>
                    <a:pt x="4358" y="7525"/>
                    <a:pt x="4453" y="7525"/>
                  </a:cubicBezTo>
                  <a:cubicBezTo>
                    <a:pt x="4492" y="7525"/>
                    <a:pt x="4531" y="7517"/>
                    <a:pt x="4568" y="7499"/>
                  </a:cubicBezTo>
                  <a:cubicBezTo>
                    <a:pt x="4568" y="7499"/>
                    <a:pt x="5387" y="7247"/>
                    <a:pt x="6017" y="7026"/>
                  </a:cubicBezTo>
                  <a:cubicBezTo>
                    <a:pt x="6080" y="7089"/>
                    <a:pt x="6143" y="7089"/>
                    <a:pt x="6175" y="7121"/>
                  </a:cubicBezTo>
                  <a:lnTo>
                    <a:pt x="6175" y="8223"/>
                  </a:lnTo>
                  <a:lnTo>
                    <a:pt x="662" y="8223"/>
                  </a:lnTo>
                  <a:lnTo>
                    <a:pt x="662" y="2710"/>
                  </a:lnTo>
                  <a:close/>
                  <a:moveTo>
                    <a:pt x="6112" y="8885"/>
                  </a:moveTo>
                  <a:lnTo>
                    <a:pt x="6112" y="10618"/>
                  </a:lnTo>
                  <a:cubicBezTo>
                    <a:pt x="6143" y="10807"/>
                    <a:pt x="5986" y="10964"/>
                    <a:pt x="5797" y="10964"/>
                  </a:cubicBezTo>
                  <a:lnTo>
                    <a:pt x="977" y="10964"/>
                  </a:lnTo>
                  <a:cubicBezTo>
                    <a:pt x="788" y="10964"/>
                    <a:pt x="630" y="10807"/>
                    <a:pt x="630" y="10618"/>
                  </a:cubicBezTo>
                  <a:lnTo>
                    <a:pt x="630" y="8885"/>
                  </a:lnTo>
                  <a:close/>
                  <a:moveTo>
                    <a:pt x="7908" y="1"/>
                  </a:moveTo>
                  <a:cubicBezTo>
                    <a:pt x="7120" y="1"/>
                    <a:pt x="6364" y="221"/>
                    <a:pt x="5734" y="662"/>
                  </a:cubicBezTo>
                  <a:lnTo>
                    <a:pt x="1008" y="662"/>
                  </a:lnTo>
                  <a:cubicBezTo>
                    <a:pt x="473" y="662"/>
                    <a:pt x="0" y="1135"/>
                    <a:pt x="0" y="1670"/>
                  </a:cubicBezTo>
                  <a:lnTo>
                    <a:pt x="0" y="10618"/>
                  </a:lnTo>
                  <a:cubicBezTo>
                    <a:pt x="0" y="11153"/>
                    <a:pt x="473" y="11626"/>
                    <a:pt x="1008" y="11626"/>
                  </a:cubicBezTo>
                  <a:lnTo>
                    <a:pt x="5828" y="11626"/>
                  </a:lnTo>
                  <a:cubicBezTo>
                    <a:pt x="6364" y="11626"/>
                    <a:pt x="6837" y="11153"/>
                    <a:pt x="6837" y="10618"/>
                  </a:cubicBezTo>
                  <a:lnTo>
                    <a:pt x="6837" y="7341"/>
                  </a:lnTo>
                  <a:cubicBezTo>
                    <a:pt x="7215" y="7436"/>
                    <a:pt x="7561" y="7499"/>
                    <a:pt x="7908" y="7499"/>
                  </a:cubicBezTo>
                  <a:cubicBezTo>
                    <a:pt x="9987" y="7499"/>
                    <a:pt x="11688" y="5798"/>
                    <a:pt x="11688" y="3718"/>
                  </a:cubicBezTo>
                  <a:cubicBezTo>
                    <a:pt x="11657" y="1670"/>
                    <a:pt x="9956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4" name="Google Shape;12844;p74"/>
          <p:cNvGrpSpPr/>
          <p:nvPr/>
        </p:nvGrpSpPr>
        <p:grpSpPr>
          <a:xfrm>
            <a:off x="7364767" y="2099498"/>
            <a:ext cx="328695" cy="330213"/>
            <a:chOff x="-1333975" y="2365850"/>
            <a:chExt cx="292225" cy="293575"/>
          </a:xfrm>
        </p:grpSpPr>
        <p:sp>
          <p:nvSpPr>
            <p:cNvPr id="12845" name="Google Shape;12845;p74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6" name="Google Shape;12846;p74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7" name="Google Shape;12847;p74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8" name="Google Shape;12848;p74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9" name="Google Shape;12849;p74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0" name="Google Shape;12850;p74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1" name="Google Shape;12851;p74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2" name="Google Shape;12852;p74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53" name="Google Shape;12853;p74"/>
          <p:cNvGrpSpPr/>
          <p:nvPr/>
        </p:nvGrpSpPr>
        <p:grpSpPr>
          <a:xfrm>
            <a:off x="1881129" y="2505790"/>
            <a:ext cx="310079" cy="328695"/>
            <a:chOff x="-5995925" y="2757850"/>
            <a:chExt cx="275675" cy="292225"/>
          </a:xfrm>
        </p:grpSpPr>
        <p:sp>
          <p:nvSpPr>
            <p:cNvPr id="12854" name="Google Shape;12854;p74"/>
            <p:cNvSpPr/>
            <p:nvPr/>
          </p:nvSpPr>
          <p:spPr>
            <a:xfrm>
              <a:off x="-5995925" y="2757850"/>
              <a:ext cx="275675" cy="292225"/>
            </a:xfrm>
            <a:custGeom>
              <a:avLst/>
              <a:gdLst/>
              <a:ahLst/>
              <a:cxnLst/>
              <a:rect l="l" t="t" r="r" b="b"/>
              <a:pathLst>
                <a:path w="11027" h="11689" extrusionOk="0">
                  <a:moveTo>
                    <a:pt x="9924" y="1324"/>
                  </a:moveTo>
                  <a:cubicBezTo>
                    <a:pt x="10113" y="1324"/>
                    <a:pt x="10271" y="1481"/>
                    <a:pt x="10271" y="1702"/>
                  </a:cubicBezTo>
                  <a:lnTo>
                    <a:pt x="10271" y="9263"/>
                  </a:lnTo>
                  <a:lnTo>
                    <a:pt x="10302" y="9263"/>
                  </a:lnTo>
                  <a:cubicBezTo>
                    <a:pt x="10302" y="9452"/>
                    <a:pt x="10145" y="9610"/>
                    <a:pt x="9956" y="9610"/>
                  </a:cubicBezTo>
                  <a:lnTo>
                    <a:pt x="9609" y="9610"/>
                  </a:lnTo>
                  <a:lnTo>
                    <a:pt x="9609" y="8570"/>
                  </a:lnTo>
                  <a:cubicBezTo>
                    <a:pt x="9609" y="8381"/>
                    <a:pt x="9452" y="8223"/>
                    <a:pt x="9263" y="8223"/>
                  </a:cubicBezTo>
                  <a:lnTo>
                    <a:pt x="4442" y="8223"/>
                  </a:lnTo>
                  <a:cubicBezTo>
                    <a:pt x="4253" y="8223"/>
                    <a:pt x="4096" y="8381"/>
                    <a:pt x="4096" y="8570"/>
                  </a:cubicBezTo>
                  <a:lnTo>
                    <a:pt x="4096" y="9610"/>
                  </a:lnTo>
                  <a:lnTo>
                    <a:pt x="3434" y="9610"/>
                  </a:lnTo>
                  <a:lnTo>
                    <a:pt x="3434" y="1324"/>
                  </a:lnTo>
                  <a:close/>
                  <a:moveTo>
                    <a:pt x="2426" y="631"/>
                  </a:moveTo>
                  <a:cubicBezTo>
                    <a:pt x="2647" y="631"/>
                    <a:pt x="2804" y="788"/>
                    <a:pt x="2804" y="977"/>
                  </a:cubicBezTo>
                  <a:lnTo>
                    <a:pt x="2804" y="9925"/>
                  </a:lnTo>
                  <a:cubicBezTo>
                    <a:pt x="2804" y="10114"/>
                    <a:pt x="2647" y="10271"/>
                    <a:pt x="2426" y="10271"/>
                  </a:cubicBezTo>
                  <a:lnTo>
                    <a:pt x="1071" y="10271"/>
                  </a:lnTo>
                  <a:cubicBezTo>
                    <a:pt x="851" y="10271"/>
                    <a:pt x="693" y="10114"/>
                    <a:pt x="693" y="9925"/>
                  </a:cubicBezTo>
                  <a:lnTo>
                    <a:pt x="693" y="977"/>
                  </a:lnTo>
                  <a:cubicBezTo>
                    <a:pt x="693" y="788"/>
                    <a:pt x="851" y="631"/>
                    <a:pt x="1071" y="631"/>
                  </a:cubicBezTo>
                  <a:close/>
                  <a:moveTo>
                    <a:pt x="8948" y="8948"/>
                  </a:moveTo>
                  <a:lnTo>
                    <a:pt x="8948" y="10996"/>
                  </a:lnTo>
                  <a:lnTo>
                    <a:pt x="4852" y="10996"/>
                  </a:lnTo>
                  <a:lnTo>
                    <a:pt x="4852" y="8948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0" y="10523"/>
                    <a:pt x="473" y="10996"/>
                    <a:pt x="1008" y="10996"/>
                  </a:cubicBezTo>
                  <a:lnTo>
                    <a:pt x="2395" y="10996"/>
                  </a:lnTo>
                  <a:cubicBezTo>
                    <a:pt x="2836" y="10996"/>
                    <a:pt x="3214" y="10712"/>
                    <a:pt x="3371" y="10303"/>
                  </a:cubicBezTo>
                  <a:lnTo>
                    <a:pt x="4127" y="10303"/>
                  </a:lnTo>
                  <a:lnTo>
                    <a:pt x="4127" y="11342"/>
                  </a:lnTo>
                  <a:cubicBezTo>
                    <a:pt x="4127" y="11531"/>
                    <a:pt x="4285" y="11689"/>
                    <a:pt x="4474" y="11689"/>
                  </a:cubicBezTo>
                  <a:lnTo>
                    <a:pt x="9294" y="11689"/>
                  </a:lnTo>
                  <a:cubicBezTo>
                    <a:pt x="9483" y="11689"/>
                    <a:pt x="9641" y="11531"/>
                    <a:pt x="9641" y="11342"/>
                  </a:cubicBezTo>
                  <a:lnTo>
                    <a:pt x="9641" y="10271"/>
                  </a:lnTo>
                  <a:lnTo>
                    <a:pt x="9987" y="10271"/>
                  </a:lnTo>
                  <a:cubicBezTo>
                    <a:pt x="10554" y="10271"/>
                    <a:pt x="11027" y="9799"/>
                    <a:pt x="11027" y="9263"/>
                  </a:cubicBezTo>
                  <a:lnTo>
                    <a:pt x="11027" y="1702"/>
                  </a:lnTo>
                  <a:cubicBezTo>
                    <a:pt x="10995" y="1103"/>
                    <a:pt x="10554" y="662"/>
                    <a:pt x="9956" y="662"/>
                  </a:cubicBezTo>
                  <a:lnTo>
                    <a:pt x="3371" y="662"/>
                  </a:lnTo>
                  <a:cubicBezTo>
                    <a:pt x="3214" y="284"/>
                    <a:pt x="2867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5" name="Google Shape;12855;p74"/>
            <p:cNvSpPr/>
            <p:nvPr/>
          </p:nvSpPr>
          <p:spPr>
            <a:xfrm>
              <a:off x="-5892750" y="2808250"/>
              <a:ext cx="137850" cy="69350"/>
            </a:xfrm>
            <a:custGeom>
              <a:avLst/>
              <a:gdLst/>
              <a:ahLst/>
              <a:cxnLst/>
              <a:rect l="l" t="t" r="r" b="b"/>
              <a:pathLst>
                <a:path w="5514" h="2774" extrusionOk="0">
                  <a:moveTo>
                    <a:pt x="4821" y="694"/>
                  </a:moveTo>
                  <a:lnTo>
                    <a:pt x="4821" y="2112"/>
                  </a:lnTo>
                  <a:lnTo>
                    <a:pt x="725" y="2112"/>
                  </a:lnTo>
                  <a:lnTo>
                    <a:pt x="725" y="694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2427"/>
                  </a:lnTo>
                  <a:cubicBezTo>
                    <a:pt x="0" y="2616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6"/>
                    <a:pt x="5514" y="2427"/>
                  </a:cubicBezTo>
                  <a:lnTo>
                    <a:pt x="5514" y="348"/>
                  </a:lnTo>
                  <a:cubicBezTo>
                    <a:pt x="5514" y="158"/>
                    <a:pt x="535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6" name="Google Shape;12856;p74"/>
            <p:cNvSpPr/>
            <p:nvPr/>
          </p:nvSpPr>
          <p:spPr>
            <a:xfrm>
              <a:off x="-5891975" y="2895675"/>
              <a:ext cx="34700" cy="17375"/>
            </a:xfrm>
            <a:custGeom>
              <a:avLst/>
              <a:gdLst/>
              <a:ahLst/>
              <a:cxnLst/>
              <a:rect l="l" t="t" r="r" b="b"/>
              <a:pathLst>
                <a:path w="1388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1" y="694"/>
                  </a:lnTo>
                  <a:cubicBezTo>
                    <a:pt x="1230" y="694"/>
                    <a:pt x="1387" y="537"/>
                    <a:pt x="1387" y="348"/>
                  </a:cubicBezTo>
                  <a:cubicBezTo>
                    <a:pt x="1356" y="127"/>
                    <a:pt x="119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7" name="Google Shape;12857;p74"/>
            <p:cNvSpPr/>
            <p:nvPr/>
          </p:nvSpPr>
          <p:spPr>
            <a:xfrm>
              <a:off x="-5891975" y="2928775"/>
              <a:ext cx="34700" cy="18125"/>
            </a:xfrm>
            <a:custGeom>
              <a:avLst/>
              <a:gdLst/>
              <a:ahLst/>
              <a:cxnLst/>
              <a:rect l="l" t="t" r="r" b="b"/>
              <a:pathLst>
                <a:path w="1388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1" y="725"/>
                  </a:lnTo>
                  <a:cubicBezTo>
                    <a:pt x="1230" y="725"/>
                    <a:pt x="1387" y="567"/>
                    <a:pt x="1387" y="378"/>
                  </a:cubicBezTo>
                  <a:cubicBezTo>
                    <a:pt x="1356" y="158"/>
                    <a:pt x="119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8" name="Google Shape;12858;p74"/>
            <p:cNvSpPr/>
            <p:nvPr/>
          </p:nvSpPr>
          <p:spPr>
            <a:xfrm>
              <a:off x="-58407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9" name="Google Shape;12859;p74"/>
            <p:cNvSpPr/>
            <p:nvPr/>
          </p:nvSpPr>
          <p:spPr>
            <a:xfrm>
              <a:off x="-58407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0" name="Google Shape;12860;p74"/>
            <p:cNvSpPr/>
            <p:nvPr/>
          </p:nvSpPr>
          <p:spPr>
            <a:xfrm>
              <a:off x="-57895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1" name="Google Shape;12861;p74"/>
            <p:cNvSpPr/>
            <p:nvPr/>
          </p:nvSpPr>
          <p:spPr>
            <a:xfrm>
              <a:off x="-57895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2" name="Google Shape;12862;p74"/>
            <p:cNvSpPr/>
            <p:nvPr/>
          </p:nvSpPr>
          <p:spPr>
            <a:xfrm>
              <a:off x="-5858100" y="2998075"/>
              <a:ext cx="68550" cy="17350"/>
            </a:xfrm>
            <a:custGeom>
              <a:avLst/>
              <a:gdLst/>
              <a:ahLst/>
              <a:cxnLst/>
              <a:rect l="l" t="t" r="r" b="b"/>
              <a:pathLst>
                <a:path w="274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2" y="536"/>
                    <a:pt x="2742" y="347"/>
                  </a:cubicBezTo>
                  <a:cubicBezTo>
                    <a:pt x="2742" y="158"/>
                    <a:pt x="2584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3" name="Google Shape;12863;p74"/>
          <p:cNvGrpSpPr/>
          <p:nvPr/>
        </p:nvGrpSpPr>
        <p:grpSpPr>
          <a:xfrm>
            <a:off x="3978518" y="1704469"/>
            <a:ext cx="328723" cy="326951"/>
            <a:chOff x="-4211975" y="2046625"/>
            <a:chExt cx="292250" cy="290675"/>
          </a:xfrm>
        </p:grpSpPr>
        <p:sp>
          <p:nvSpPr>
            <p:cNvPr id="12864" name="Google Shape;12864;p74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5" name="Google Shape;12865;p74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6" name="Google Shape;12866;p74"/>
          <p:cNvGrpSpPr/>
          <p:nvPr/>
        </p:nvGrpSpPr>
        <p:grpSpPr>
          <a:xfrm>
            <a:off x="4017507" y="2099358"/>
            <a:ext cx="250746" cy="330494"/>
            <a:chOff x="-4178875" y="2405775"/>
            <a:chExt cx="222925" cy="293825"/>
          </a:xfrm>
        </p:grpSpPr>
        <p:sp>
          <p:nvSpPr>
            <p:cNvPr id="12867" name="Google Shape;12867;p74"/>
            <p:cNvSpPr/>
            <p:nvPr/>
          </p:nvSpPr>
          <p:spPr>
            <a:xfrm>
              <a:off x="-4178875" y="2405775"/>
              <a:ext cx="222925" cy="293825"/>
            </a:xfrm>
            <a:custGeom>
              <a:avLst/>
              <a:gdLst/>
              <a:ahLst/>
              <a:cxnLst/>
              <a:rect l="l" t="t" r="r" b="b"/>
              <a:pathLst>
                <a:path w="8917" h="11753" extrusionOk="0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8" name="Google Shape;12868;p74"/>
            <p:cNvSpPr/>
            <p:nvPr/>
          </p:nvSpPr>
          <p:spPr>
            <a:xfrm>
              <a:off x="-4093025" y="24916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9" name="Google Shape;12869;p74"/>
            <p:cNvSpPr/>
            <p:nvPr/>
          </p:nvSpPr>
          <p:spPr>
            <a:xfrm>
              <a:off x="-4145800" y="2439650"/>
              <a:ext cx="155975" cy="155200"/>
            </a:xfrm>
            <a:custGeom>
              <a:avLst/>
              <a:gdLst/>
              <a:ahLst/>
              <a:cxnLst/>
              <a:rect l="l" t="t" r="r" b="b"/>
              <a:pathLst>
                <a:path w="6239" h="6208" extrusionOk="0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0" name="Google Shape;12870;p74"/>
          <p:cNvGrpSpPr/>
          <p:nvPr/>
        </p:nvGrpSpPr>
        <p:grpSpPr>
          <a:xfrm>
            <a:off x="3978968" y="2515984"/>
            <a:ext cx="327823" cy="308308"/>
            <a:chOff x="-4211975" y="2783850"/>
            <a:chExt cx="291450" cy="274100"/>
          </a:xfrm>
        </p:grpSpPr>
        <p:sp>
          <p:nvSpPr>
            <p:cNvPr id="12871" name="Google Shape;12871;p74"/>
            <p:cNvSpPr/>
            <p:nvPr/>
          </p:nvSpPr>
          <p:spPr>
            <a:xfrm>
              <a:off x="-4211975" y="2937125"/>
              <a:ext cx="291450" cy="120825"/>
            </a:xfrm>
            <a:custGeom>
              <a:avLst/>
              <a:gdLst/>
              <a:ahLst/>
              <a:cxnLst/>
              <a:rect l="l" t="t" r="r" b="b"/>
              <a:pathLst>
                <a:path w="11658" h="4833" extrusionOk="0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2" name="Google Shape;12872;p74"/>
            <p:cNvSpPr/>
            <p:nvPr/>
          </p:nvSpPr>
          <p:spPr>
            <a:xfrm>
              <a:off x="-4109575" y="2783850"/>
              <a:ext cx="153625" cy="154400"/>
            </a:xfrm>
            <a:custGeom>
              <a:avLst/>
              <a:gdLst/>
              <a:ahLst/>
              <a:cxnLst/>
              <a:rect l="l" t="t" r="r" b="b"/>
              <a:pathLst>
                <a:path w="6145" h="6176" extrusionOk="0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3" name="Google Shape;12873;p74"/>
            <p:cNvSpPr/>
            <p:nvPr/>
          </p:nvSpPr>
          <p:spPr>
            <a:xfrm>
              <a:off x="-4074925" y="281850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4" name="Google Shape;12874;p74"/>
          <p:cNvSpPr/>
          <p:nvPr/>
        </p:nvSpPr>
        <p:spPr>
          <a:xfrm>
            <a:off x="6104015" y="1703118"/>
            <a:ext cx="310979" cy="329595"/>
          </a:xfrm>
          <a:custGeom>
            <a:avLst/>
            <a:gdLst/>
            <a:ahLst/>
            <a:cxnLst/>
            <a:rect l="l" t="t" r="r" b="b"/>
            <a:pathLst>
              <a:path w="11059" h="11721" extrusionOk="0">
                <a:moveTo>
                  <a:pt x="1418" y="693"/>
                </a:moveTo>
                <a:lnTo>
                  <a:pt x="1418" y="1387"/>
                </a:lnTo>
                <a:lnTo>
                  <a:pt x="725" y="1387"/>
                </a:lnTo>
                <a:lnTo>
                  <a:pt x="725" y="693"/>
                </a:lnTo>
                <a:close/>
                <a:moveTo>
                  <a:pt x="9011" y="693"/>
                </a:moveTo>
                <a:lnTo>
                  <a:pt x="9011" y="1387"/>
                </a:lnTo>
                <a:lnTo>
                  <a:pt x="8349" y="1387"/>
                </a:lnTo>
                <a:lnTo>
                  <a:pt x="8349" y="693"/>
                </a:lnTo>
                <a:close/>
                <a:moveTo>
                  <a:pt x="7656" y="1324"/>
                </a:moveTo>
                <a:lnTo>
                  <a:pt x="7656" y="1670"/>
                </a:lnTo>
                <a:cubicBezTo>
                  <a:pt x="7656" y="1891"/>
                  <a:pt x="7813" y="2048"/>
                  <a:pt x="8034" y="2048"/>
                </a:cubicBezTo>
                <a:lnTo>
                  <a:pt x="8381" y="2048"/>
                </a:lnTo>
                <a:lnTo>
                  <a:pt x="8381" y="4222"/>
                </a:lnTo>
                <a:cubicBezTo>
                  <a:pt x="8255" y="4253"/>
                  <a:pt x="8160" y="4316"/>
                  <a:pt x="8034" y="4411"/>
                </a:cubicBezTo>
                <a:cubicBezTo>
                  <a:pt x="7845" y="4243"/>
                  <a:pt x="7614" y="4159"/>
                  <a:pt x="7369" y="4159"/>
                </a:cubicBezTo>
                <a:cubicBezTo>
                  <a:pt x="7246" y="4159"/>
                  <a:pt x="7120" y="4180"/>
                  <a:pt x="6994" y="4222"/>
                </a:cubicBezTo>
                <a:lnTo>
                  <a:pt x="6994" y="3088"/>
                </a:lnTo>
                <a:cubicBezTo>
                  <a:pt x="6994" y="2552"/>
                  <a:pt x="6522" y="2080"/>
                  <a:pt x="5986" y="2080"/>
                </a:cubicBezTo>
                <a:cubicBezTo>
                  <a:pt x="5419" y="2080"/>
                  <a:pt x="4947" y="2552"/>
                  <a:pt x="4947" y="3088"/>
                </a:cubicBezTo>
                <a:lnTo>
                  <a:pt x="4947" y="6459"/>
                </a:lnTo>
                <a:lnTo>
                  <a:pt x="4789" y="6301"/>
                </a:lnTo>
                <a:cubicBezTo>
                  <a:pt x="4600" y="6097"/>
                  <a:pt x="4340" y="5994"/>
                  <a:pt x="4076" y="5994"/>
                </a:cubicBezTo>
                <a:cubicBezTo>
                  <a:pt x="3812" y="5994"/>
                  <a:pt x="3545" y="6097"/>
                  <a:pt x="3340" y="6301"/>
                </a:cubicBezTo>
                <a:cubicBezTo>
                  <a:pt x="2962" y="6679"/>
                  <a:pt x="2962" y="7341"/>
                  <a:pt x="3340" y="7751"/>
                </a:cubicBezTo>
                <a:lnTo>
                  <a:pt x="3812" y="8223"/>
                </a:lnTo>
                <a:lnTo>
                  <a:pt x="2111" y="8223"/>
                </a:lnTo>
                <a:lnTo>
                  <a:pt x="2111" y="7908"/>
                </a:lnTo>
                <a:cubicBezTo>
                  <a:pt x="2111" y="7719"/>
                  <a:pt x="1954" y="7561"/>
                  <a:pt x="1765" y="7561"/>
                </a:cubicBezTo>
                <a:lnTo>
                  <a:pt x="1418" y="7561"/>
                </a:lnTo>
                <a:lnTo>
                  <a:pt x="1418" y="2048"/>
                </a:lnTo>
                <a:lnTo>
                  <a:pt x="1765" y="2048"/>
                </a:lnTo>
                <a:cubicBezTo>
                  <a:pt x="1954" y="2048"/>
                  <a:pt x="2111" y="1891"/>
                  <a:pt x="2111" y="1670"/>
                </a:cubicBezTo>
                <a:lnTo>
                  <a:pt x="2111" y="1324"/>
                </a:lnTo>
                <a:close/>
                <a:moveTo>
                  <a:pt x="1418" y="8255"/>
                </a:moveTo>
                <a:lnTo>
                  <a:pt x="1418" y="8948"/>
                </a:lnTo>
                <a:lnTo>
                  <a:pt x="725" y="8948"/>
                </a:lnTo>
                <a:lnTo>
                  <a:pt x="725" y="8255"/>
                </a:lnTo>
                <a:close/>
                <a:moveTo>
                  <a:pt x="5955" y="2836"/>
                </a:moveTo>
                <a:cubicBezTo>
                  <a:pt x="6144" y="2836"/>
                  <a:pt x="6301" y="2993"/>
                  <a:pt x="6301" y="3182"/>
                </a:cubicBezTo>
                <a:lnTo>
                  <a:pt x="6301" y="6616"/>
                </a:lnTo>
                <a:cubicBezTo>
                  <a:pt x="6301" y="6805"/>
                  <a:pt x="6459" y="6963"/>
                  <a:pt x="6648" y="6963"/>
                </a:cubicBezTo>
                <a:cubicBezTo>
                  <a:pt x="6837" y="6963"/>
                  <a:pt x="6994" y="6805"/>
                  <a:pt x="6994" y="6616"/>
                </a:cubicBezTo>
                <a:lnTo>
                  <a:pt x="6994" y="5230"/>
                </a:lnTo>
                <a:cubicBezTo>
                  <a:pt x="6994" y="5041"/>
                  <a:pt x="7152" y="4884"/>
                  <a:pt x="7372" y="4884"/>
                </a:cubicBezTo>
                <a:cubicBezTo>
                  <a:pt x="7561" y="4884"/>
                  <a:pt x="7719" y="5041"/>
                  <a:pt x="7719" y="5230"/>
                </a:cubicBezTo>
                <a:lnTo>
                  <a:pt x="7719" y="6616"/>
                </a:lnTo>
                <a:cubicBezTo>
                  <a:pt x="7719" y="6805"/>
                  <a:pt x="7876" y="6963"/>
                  <a:pt x="8066" y="6963"/>
                </a:cubicBezTo>
                <a:cubicBezTo>
                  <a:pt x="8255" y="6963"/>
                  <a:pt x="8412" y="6805"/>
                  <a:pt x="8412" y="6616"/>
                </a:cubicBezTo>
                <a:lnTo>
                  <a:pt x="8412" y="5230"/>
                </a:lnTo>
                <a:cubicBezTo>
                  <a:pt x="8412" y="5041"/>
                  <a:pt x="8570" y="4884"/>
                  <a:pt x="8790" y="4884"/>
                </a:cubicBezTo>
                <a:cubicBezTo>
                  <a:pt x="8979" y="4884"/>
                  <a:pt x="9137" y="5041"/>
                  <a:pt x="9137" y="5230"/>
                </a:cubicBezTo>
                <a:lnTo>
                  <a:pt x="9137" y="6616"/>
                </a:lnTo>
                <a:cubicBezTo>
                  <a:pt x="9137" y="6805"/>
                  <a:pt x="9294" y="6963"/>
                  <a:pt x="9483" y="6963"/>
                </a:cubicBezTo>
                <a:cubicBezTo>
                  <a:pt x="9672" y="6963"/>
                  <a:pt x="9830" y="6805"/>
                  <a:pt x="9830" y="6616"/>
                </a:cubicBezTo>
                <a:lnTo>
                  <a:pt x="9830" y="5955"/>
                </a:lnTo>
                <a:cubicBezTo>
                  <a:pt x="9704" y="5703"/>
                  <a:pt x="9861" y="5545"/>
                  <a:pt x="10019" y="5545"/>
                </a:cubicBezTo>
                <a:cubicBezTo>
                  <a:pt x="10239" y="5545"/>
                  <a:pt x="10397" y="5703"/>
                  <a:pt x="10397" y="5892"/>
                </a:cubicBezTo>
                <a:lnTo>
                  <a:pt x="10397" y="7057"/>
                </a:lnTo>
                <a:cubicBezTo>
                  <a:pt x="10397" y="8003"/>
                  <a:pt x="10176" y="8885"/>
                  <a:pt x="9830" y="9672"/>
                </a:cubicBezTo>
                <a:lnTo>
                  <a:pt x="6144" y="9672"/>
                </a:lnTo>
                <a:lnTo>
                  <a:pt x="3812" y="7372"/>
                </a:lnTo>
                <a:cubicBezTo>
                  <a:pt x="3686" y="7246"/>
                  <a:pt x="3686" y="6994"/>
                  <a:pt x="3812" y="6900"/>
                </a:cubicBezTo>
                <a:cubicBezTo>
                  <a:pt x="3875" y="6837"/>
                  <a:pt x="3962" y="6805"/>
                  <a:pt x="4049" y="6805"/>
                </a:cubicBezTo>
                <a:cubicBezTo>
                  <a:pt x="4135" y="6805"/>
                  <a:pt x="4222" y="6837"/>
                  <a:pt x="4285" y="6900"/>
                </a:cubicBezTo>
                <a:lnTo>
                  <a:pt x="5010" y="7593"/>
                </a:lnTo>
                <a:cubicBezTo>
                  <a:pt x="5075" y="7659"/>
                  <a:pt x="5163" y="7690"/>
                  <a:pt x="5251" y="7690"/>
                </a:cubicBezTo>
                <a:cubicBezTo>
                  <a:pt x="5415" y="7690"/>
                  <a:pt x="5577" y="7578"/>
                  <a:pt x="5577" y="7372"/>
                </a:cubicBezTo>
                <a:lnTo>
                  <a:pt x="5577" y="3182"/>
                </a:lnTo>
                <a:cubicBezTo>
                  <a:pt x="5577" y="2993"/>
                  <a:pt x="5734" y="2836"/>
                  <a:pt x="5955" y="2836"/>
                </a:cubicBezTo>
                <a:close/>
                <a:moveTo>
                  <a:pt x="9672" y="10302"/>
                </a:moveTo>
                <a:lnTo>
                  <a:pt x="9672" y="10680"/>
                </a:lnTo>
                <a:cubicBezTo>
                  <a:pt x="9704" y="10869"/>
                  <a:pt x="9546" y="11027"/>
                  <a:pt x="9357" y="11027"/>
                </a:cubicBezTo>
                <a:lnTo>
                  <a:pt x="6616" y="11027"/>
                </a:lnTo>
                <a:cubicBezTo>
                  <a:pt x="6396" y="11027"/>
                  <a:pt x="6238" y="10869"/>
                  <a:pt x="6238" y="10680"/>
                </a:cubicBezTo>
                <a:lnTo>
                  <a:pt x="6238" y="10302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693" y="2080"/>
                </a:lnTo>
                <a:lnTo>
                  <a:pt x="693" y="7593"/>
                </a:lnTo>
                <a:lnTo>
                  <a:pt x="347" y="7593"/>
                </a:lnTo>
                <a:cubicBezTo>
                  <a:pt x="158" y="7593"/>
                  <a:pt x="0" y="7751"/>
                  <a:pt x="0" y="7940"/>
                </a:cubicBezTo>
                <a:lnTo>
                  <a:pt x="0" y="9326"/>
                </a:lnTo>
                <a:cubicBezTo>
                  <a:pt x="0" y="9515"/>
                  <a:pt x="158" y="9672"/>
                  <a:pt x="347" y="9672"/>
                </a:cubicBezTo>
                <a:lnTo>
                  <a:pt x="1733" y="9672"/>
                </a:lnTo>
                <a:cubicBezTo>
                  <a:pt x="1922" y="9672"/>
                  <a:pt x="2080" y="9515"/>
                  <a:pt x="2080" y="9326"/>
                </a:cubicBezTo>
                <a:lnTo>
                  <a:pt x="2080" y="8979"/>
                </a:lnTo>
                <a:lnTo>
                  <a:pt x="4442" y="8979"/>
                </a:lnTo>
                <a:lnTo>
                  <a:pt x="5577" y="10113"/>
                </a:lnTo>
                <a:lnTo>
                  <a:pt x="5577" y="10712"/>
                </a:lnTo>
                <a:cubicBezTo>
                  <a:pt x="5577" y="11248"/>
                  <a:pt x="6049" y="11720"/>
                  <a:pt x="6616" y="11720"/>
                </a:cubicBezTo>
                <a:lnTo>
                  <a:pt x="9357" y="11720"/>
                </a:lnTo>
                <a:cubicBezTo>
                  <a:pt x="9924" y="11720"/>
                  <a:pt x="10397" y="11248"/>
                  <a:pt x="10397" y="10712"/>
                </a:cubicBezTo>
                <a:lnTo>
                  <a:pt x="10397" y="10113"/>
                </a:lnTo>
                <a:cubicBezTo>
                  <a:pt x="10806" y="9200"/>
                  <a:pt x="11058" y="8160"/>
                  <a:pt x="11058" y="7026"/>
                </a:cubicBezTo>
                <a:lnTo>
                  <a:pt x="11058" y="5892"/>
                </a:lnTo>
                <a:cubicBezTo>
                  <a:pt x="11058" y="5325"/>
                  <a:pt x="10617" y="4884"/>
                  <a:pt x="10019" y="4884"/>
                </a:cubicBezTo>
                <a:cubicBezTo>
                  <a:pt x="9924" y="4884"/>
                  <a:pt x="9767" y="4915"/>
                  <a:pt x="9641" y="4947"/>
                </a:cubicBezTo>
                <a:cubicBezTo>
                  <a:pt x="9546" y="4632"/>
                  <a:pt x="9326" y="4379"/>
                  <a:pt x="9011" y="4253"/>
                </a:cubicBezTo>
                <a:lnTo>
                  <a:pt x="9011" y="2080"/>
                </a:lnTo>
                <a:lnTo>
                  <a:pt x="9357" y="2080"/>
                </a:lnTo>
                <a:cubicBezTo>
                  <a:pt x="9546" y="2080"/>
                  <a:pt x="9735" y="1922"/>
                  <a:pt x="9735" y="1733"/>
                </a:cubicBezTo>
                <a:lnTo>
                  <a:pt x="9735" y="347"/>
                </a:lnTo>
                <a:cubicBezTo>
                  <a:pt x="9735" y="158"/>
                  <a:pt x="9546" y="0"/>
                  <a:pt x="9357" y="0"/>
                </a:cubicBezTo>
                <a:lnTo>
                  <a:pt x="7971" y="0"/>
                </a:lnTo>
                <a:cubicBezTo>
                  <a:pt x="7782" y="0"/>
                  <a:pt x="7624" y="158"/>
                  <a:pt x="7624" y="347"/>
                </a:cubicBezTo>
                <a:lnTo>
                  <a:pt x="7624" y="693"/>
                </a:lnTo>
                <a:lnTo>
                  <a:pt x="2080" y="693"/>
                </a:lnTo>
                <a:lnTo>
                  <a:pt x="2080" y="347"/>
                </a:lnTo>
                <a:cubicBezTo>
                  <a:pt x="2080" y="158"/>
                  <a:pt x="1922" y="0"/>
                  <a:pt x="17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75" name="Google Shape;12875;p74"/>
          <p:cNvGrpSpPr/>
          <p:nvPr/>
        </p:nvGrpSpPr>
        <p:grpSpPr>
          <a:xfrm>
            <a:off x="6095556" y="2100694"/>
            <a:ext cx="327823" cy="327823"/>
            <a:chOff x="-2419325" y="2408150"/>
            <a:chExt cx="291450" cy="291450"/>
          </a:xfrm>
        </p:grpSpPr>
        <p:sp>
          <p:nvSpPr>
            <p:cNvPr id="12876" name="Google Shape;12876;p74"/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7" name="Google Shape;12877;p74"/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8" name="Google Shape;12878;p74"/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9" name="Google Shape;12879;p74"/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0" name="Google Shape;12880;p74"/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1" name="Google Shape;12881;p74"/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2" name="Google Shape;12882;p74"/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83" name="Google Shape;12883;p74"/>
          <p:cNvSpPr/>
          <p:nvPr/>
        </p:nvSpPr>
        <p:spPr>
          <a:xfrm>
            <a:off x="6094272" y="2505301"/>
            <a:ext cx="330466" cy="329595"/>
          </a:xfrm>
          <a:custGeom>
            <a:avLst/>
            <a:gdLst/>
            <a:ahLst/>
            <a:cxnLst/>
            <a:rect l="l" t="t" r="r" b="b"/>
            <a:pathLst>
              <a:path w="11752" h="11721" extrusionOk="0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84" name="Google Shape;12884;p74"/>
          <p:cNvGrpSpPr/>
          <p:nvPr/>
        </p:nvGrpSpPr>
        <p:grpSpPr>
          <a:xfrm>
            <a:off x="7365203" y="2505791"/>
            <a:ext cx="327823" cy="328695"/>
            <a:chOff x="-1333200" y="2770450"/>
            <a:chExt cx="291450" cy="292225"/>
          </a:xfrm>
        </p:grpSpPr>
        <p:sp>
          <p:nvSpPr>
            <p:cNvPr id="12885" name="Google Shape;12885;p74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6" name="Google Shape;12886;p74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7" name="Google Shape;12887;p74"/>
          <p:cNvGrpSpPr/>
          <p:nvPr/>
        </p:nvGrpSpPr>
        <p:grpSpPr>
          <a:xfrm>
            <a:off x="2292310" y="1704033"/>
            <a:ext cx="329595" cy="327823"/>
            <a:chOff x="-5635200" y="2037975"/>
            <a:chExt cx="293025" cy="291450"/>
          </a:xfrm>
        </p:grpSpPr>
        <p:sp>
          <p:nvSpPr>
            <p:cNvPr id="12888" name="Google Shape;12888;p74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9" name="Google Shape;12889;p74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90" name="Google Shape;12890;p74"/>
          <p:cNvGrpSpPr/>
          <p:nvPr/>
        </p:nvGrpSpPr>
        <p:grpSpPr>
          <a:xfrm>
            <a:off x="2290974" y="2100694"/>
            <a:ext cx="332266" cy="327823"/>
            <a:chOff x="-5637575" y="2397900"/>
            <a:chExt cx="295400" cy="291450"/>
          </a:xfrm>
        </p:grpSpPr>
        <p:sp>
          <p:nvSpPr>
            <p:cNvPr id="12891" name="Google Shape;12891;p74"/>
            <p:cNvSpPr/>
            <p:nvPr/>
          </p:nvSpPr>
          <p:spPr>
            <a:xfrm>
              <a:off x="-5575350" y="2547550"/>
              <a:ext cx="79575" cy="88250"/>
            </a:xfrm>
            <a:custGeom>
              <a:avLst/>
              <a:gdLst/>
              <a:ahLst/>
              <a:cxnLst/>
              <a:rect l="l" t="t" r="r" b="b"/>
              <a:pathLst>
                <a:path w="3183" h="3530" extrusionOk="0">
                  <a:moveTo>
                    <a:pt x="1088" y="1"/>
                  </a:moveTo>
                  <a:cubicBezTo>
                    <a:pt x="1001" y="1"/>
                    <a:pt x="915" y="32"/>
                    <a:pt x="852" y="95"/>
                  </a:cubicBezTo>
                  <a:lnTo>
                    <a:pt x="379" y="568"/>
                  </a:lnTo>
                  <a:cubicBezTo>
                    <a:pt x="1" y="978"/>
                    <a:pt x="1" y="1639"/>
                    <a:pt x="379" y="2017"/>
                  </a:cubicBezTo>
                  <a:cubicBezTo>
                    <a:pt x="584" y="2222"/>
                    <a:pt x="852" y="2324"/>
                    <a:pt x="1115" y="2324"/>
                  </a:cubicBezTo>
                  <a:cubicBezTo>
                    <a:pt x="1379" y="2324"/>
                    <a:pt x="1639" y="2222"/>
                    <a:pt x="1828" y="2017"/>
                  </a:cubicBezTo>
                  <a:cubicBezTo>
                    <a:pt x="1891" y="1970"/>
                    <a:pt x="1986" y="1946"/>
                    <a:pt x="2076" y="1946"/>
                  </a:cubicBezTo>
                  <a:cubicBezTo>
                    <a:pt x="2167" y="1946"/>
                    <a:pt x="2253" y="1970"/>
                    <a:pt x="2301" y="2017"/>
                  </a:cubicBezTo>
                  <a:cubicBezTo>
                    <a:pt x="2427" y="2143"/>
                    <a:pt x="2427" y="2395"/>
                    <a:pt x="2301" y="2490"/>
                  </a:cubicBezTo>
                  <a:lnTo>
                    <a:pt x="1828" y="2962"/>
                  </a:lnTo>
                  <a:cubicBezTo>
                    <a:pt x="1734" y="3088"/>
                    <a:pt x="1734" y="3340"/>
                    <a:pt x="1828" y="3435"/>
                  </a:cubicBezTo>
                  <a:cubicBezTo>
                    <a:pt x="1891" y="3498"/>
                    <a:pt x="1986" y="3529"/>
                    <a:pt x="2076" y="3529"/>
                  </a:cubicBezTo>
                  <a:cubicBezTo>
                    <a:pt x="2167" y="3529"/>
                    <a:pt x="2253" y="3498"/>
                    <a:pt x="2301" y="3435"/>
                  </a:cubicBezTo>
                  <a:lnTo>
                    <a:pt x="2773" y="2962"/>
                  </a:lnTo>
                  <a:cubicBezTo>
                    <a:pt x="3183" y="2584"/>
                    <a:pt x="3183" y="1923"/>
                    <a:pt x="2773" y="1513"/>
                  </a:cubicBezTo>
                  <a:cubicBezTo>
                    <a:pt x="2569" y="1293"/>
                    <a:pt x="2309" y="1182"/>
                    <a:pt x="2049" y="1182"/>
                  </a:cubicBezTo>
                  <a:cubicBezTo>
                    <a:pt x="1789" y="1182"/>
                    <a:pt x="1529" y="1293"/>
                    <a:pt x="1324" y="1513"/>
                  </a:cubicBezTo>
                  <a:cubicBezTo>
                    <a:pt x="1261" y="1576"/>
                    <a:pt x="1174" y="1608"/>
                    <a:pt x="1088" y="1608"/>
                  </a:cubicBezTo>
                  <a:cubicBezTo>
                    <a:pt x="1001" y="1608"/>
                    <a:pt x="915" y="1576"/>
                    <a:pt x="852" y="1513"/>
                  </a:cubicBezTo>
                  <a:cubicBezTo>
                    <a:pt x="726" y="1387"/>
                    <a:pt x="726" y="1167"/>
                    <a:pt x="852" y="1041"/>
                  </a:cubicBezTo>
                  <a:lnTo>
                    <a:pt x="1324" y="568"/>
                  </a:lnTo>
                  <a:cubicBezTo>
                    <a:pt x="1450" y="442"/>
                    <a:pt x="1450" y="221"/>
                    <a:pt x="1324" y="95"/>
                  </a:cubicBezTo>
                  <a:cubicBezTo>
                    <a:pt x="1261" y="32"/>
                    <a:pt x="1174" y="1"/>
                    <a:pt x="1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2" name="Google Shape;12892;p74"/>
            <p:cNvSpPr/>
            <p:nvPr/>
          </p:nvSpPr>
          <p:spPr>
            <a:xfrm>
              <a:off x="-5526500" y="2499525"/>
              <a:ext cx="85075" cy="81725"/>
            </a:xfrm>
            <a:custGeom>
              <a:avLst/>
              <a:gdLst/>
              <a:ahLst/>
              <a:cxnLst/>
              <a:rect l="l" t="t" r="r" b="b"/>
              <a:pathLst>
                <a:path w="3403" h="3269" extrusionOk="0">
                  <a:moveTo>
                    <a:pt x="1107" y="0"/>
                  </a:moveTo>
                  <a:cubicBezTo>
                    <a:pt x="1016" y="0"/>
                    <a:pt x="930" y="32"/>
                    <a:pt x="882" y="95"/>
                  </a:cubicBezTo>
                  <a:lnTo>
                    <a:pt x="410" y="567"/>
                  </a:lnTo>
                  <a:cubicBezTo>
                    <a:pt x="0" y="945"/>
                    <a:pt x="0" y="1638"/>
                    <a:pt x="410" y="2016"/>
                  </a:cubicBezTo>
                  <a:lnTo>
                    <a:pt x="882" y="2489"/>
                  </a:lnTo>
                  <a:lnTo>
                    <a:pt x="1355" y="2962"/>
                  </a:lnTo>
                  <a:cubicBezTo>
                    <a:pt x="1544" y="3166"/>
                    <a:pt x="1804" y="3269"/>
                    <a:pt x="2068" y="3269"/>
                  </a:cubicBezTo>
                  <a:cubicBezTo>
                    <a:pt x="2332" y="3269"/>
                    <a:pt x="2599" y="3166"/>
                    <a:pt x="2804" y="2962"/>
                  </a:cubicBezTo>
                  <a:lnTo>
                    <a:pt x="3277" y="2489"/>
                  </a:lnTo>
                  <a:cubicBezTo>
                    <a:pt x="3403" y="2363"/>
                    <a:pt x="3403" y="2142"/>
                    <a:pt x="3277" y="2016"/>
                  </a:cubicBezTo>
                  <a:cubicBezTo>
                    <a:pt x="3178" y="1918"/>
                    <a:pt x="3070" y="1870"/>
                    <a:pt x="2977" y="1870"/>
                  </a:cubicBezTo>
                  <a:cubicBezTo>
                    <a:pt x="2892" y="1870"/>
                    <a:pt x="2818" y="1910"/>
                    <a:pt x="2773" y="1985"/>
                  </a:cubicBezTo>
                  <a:lnTo>
                    <a:pt x="2300" y="2457"/>
                  </a:lnTo>
                  <a:cubicBezTo>
                    <a:pt x="2237" y="2520"/>
                    <a:pt x="2143" y="2552"/>
                    <a:pt x="2052" y="2552"/>
                  </a:cubicBezTo>
                  <a:cubicBezTo>
                    <a:pt x="1961" y="2552"/>
                    <a:pt x="1875" y="2520"/>
                    <a:pt x="1827" y="2457"/>
                  </a:cubicBezTo>
                  <a:lnTo>
                    <a:pt x="1575" y="2205"/>
                  </a:lnTo>
                  <a:lnTo>
                    <a:pt x="2300" y="1512"/>
                  </a:lnTo>
                  <a:cubicBezTo>
                    <a:pt x="2395" y="1386"/>
                    <a:pt x="2395" y="1134"/>
                    <a:pt x="2300" y="1040"/>
                  </a:cubicBezTo>
                  <a:cubicBezTo>
                    <a:pt x="2237" y="977"/>
                    <a:pt x="2143" y="945"/>
                    <a:pt x="2052" y="945"/>
                  </a:cubicBezTo>
                  <a:cubicBezTo>
                    <a:pt x="1961" y="945"/>
                    <a:pt x="1875" y="977"/>
                    <a:pt x="1827" y="1040"/>
                  </a:cubicBezTo>
                  <a:lnTo>
                    <a:pt x="1103" y="1733"/>
                  </a:lnTo>
                  <a:lnTo>
                    <a:pt x="882" y="1512"/>
                  </a:lnTo>
                  <a:cubicBezTo>
                    <a:pt x="756" y="1386"/>
                    <a:pt x="756" y="1166"/>
                    <a:pt x="882" y="1040"/>
                  </a:cubicBezTo>
                  <a:lnTo>
                    <a:pt x="1355" y="567"/>
                  </a:lnTo>
                  <a:cubicBezTo>
                    <a:pt x="1449" y="441"/>
                    <a:pt x="1449" y="221"/>
                    <a:pt x="1355" y="95"/>
                  </a:cubicBezTo>
                  <a:cubicBezTo>
                    <a:pt x="1292" y="32"/>
                    <a:pt x="1197" y="0"/>
                    <a:pt x="11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3" name="Google Shape;12893;p74"/>
            <p:cNvSpPr/>
            <p:nvPr/>
          </p:nvSpPr>
          <p:spPr>
            <a:xfrm>
              <a:off x="-5480050" y="2456975"/>
              <a:ext cx="80375" cy="75650"/>
            </a:xfrm>
            <a:custGeom>
              <a:avLst/>
              <a:gdLst/>
              <a:ahLst/>
              <a:cxnLst/>
              <a:rect l="l" t="t" r="r" b="b"/>
              <a:pathLst>
                <a:path w="3215" h="3026" extrusionOk="0">
                  <a:moveTo>
                    <a:pt x="1100" y="686"/>
                  </a:moveTo>
                  <a:cubicBezTo>
                    <a:pt x="1190" y="686"/>
                    <a:pt x="1277" y="710"/>
                    <a:pt x="1324" y="757"/>
                  </a:cubicBezTo>
                  <a:lnTo>
                    <a:pt x="2332" y="1765"/>
                  </a:lnTo>
                  <a:cubicBezTo>
                    <a:pt x="2490" y="1860"/>
                    <a:pt x="2490" y="2112"/>
                    <a:pt x="2332" y="2238"/>
                  </a:cubicBezTo>
                  <a:cubicBezTo>
                    <a:pt x="2269" y="2285"/>
                    <a:pt x="2183" y="2309"/>
                    <a:pt x="2096" y="2309"/>
                  </a:cubicBezTo>
                  <a:cubicBezTo>
                    <a:pt x="2009" y="2309"/>
                    <a:pt x="1923" y="2285"/>
                    <a:pt x="1860" y="2238"/>
                  </a:cubicBezTo>
                  <a:lnTo>
                    <a:pt x="852" y="1229"/>
                  </a:lnTo>
                  <a:cubicBezTo>
                    <a:pt x="757" y="1135"/>
                    <a:pt x="757" y="883"/>
                    <a:pt x="852" y="757"/>
                  </a:cubicBezTo>
                  <a:cubicBezTo>
                    <a:pt x="915" y="710"/>
                    <a:pt x="1009" y="686"/>
                    <a:pt x="1100" y="686"/>
                  </a:cubicBezTo>
                  <a:close/>
                  <a:moveTo>
                    <a:pt x="1119" y="1"/>
                  </a:moveTo>
                  <a:cubicBezTo>
                    <a:pt x="852" y="1"/>
                    <a:pt x="584" y="95"/>
                    <a:pt x="379" y="284"/>
                  </a:cubicBezTo>
                  <a:cubicBezTo>
                    <a:pt x="1" y="694"/>
                    <a:pt x="1" y="1356"/>
                    <a:pt x="379" y="1765"/>
                  </a:cubicBezTo>
                  <a:lnTo>
                    <a:pt x="1387" y="2742"/>
                  </a:lnTo>
                  <a:cubicBezTo>
                    <a:pt x="1576" y="2931"/>
                    <a:pt x="1836" y="3025"/>
                    <a:pt x="2100" y="3025"/>
                  </a:cubicBezTo>
                  <a:cubicBezTo>
                    <a:pt x="2364" y="3025"/>
                    <a:pt x="2632" y="2931"/>
                    <a:pt x="2836" y="2742"/>
                  </a:cubicBezTo>
                  <a:cubicBezTo>
                    <a:pt x="3214" y="2332"/>
                    <a:pt x="3214" y="1671"/>
                    <a:pt x="2836" y="1293"/>
                  </a:cubicBezTo>
                  <a:lnTo>
                    <a:pt x="1860" y="284"/>
                  </a:lnTo>
                  <a:cubicBezTo>
                    <a:pt x="1655" y="95"/>
                    <a:pt x="1387" y="1"/>
                    <a:pt x="1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4" name="Google Shape;12894;p74"/>
            <p:cNvSpPr/>
            <p:nvPr/>
          </p:nvSpPr>
          <p:spPr>
            <a:xfrm>
              <a:off x="-5637575" y="2397900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9185" y="1479"/>
                  </a:moveTo>
                  <a:cubicBezTo>
                    <a:pt x="9245" y="1479"/>
                    <a:pt x="9245" y="1482"/>
                    <a:pt x="9263" y="1482"/>
                  </a:cubicBezTo>
                  <a:cubicBezTo>
                    <a:pt x="9421" y="1482"/>
                    <a:pt x="9579" y="1513"/>
                    <a:pt x="9673" y="1545"/>
                  </a:cubicBezTo>
                  <a:lnTo>
                    <a:pt x="9106" y="2143"/>
                  </a:lnTo>
                  <a:cubicBezTo>
                    <a:pt x="8980" y="2269"/>
                    <a:pt x="8980" y="2490"/>
                    <a:pt x="9106" y="2616"/>
                  </a:cubicBezTo>
                  <a:cubicBezTo>
                    <a:pt x="9153" y="2679"/>
                    <a:pt x="9240" y="2710"/>
                    <a:pt x="9330" y="2710"/>
                  </a:cubicBezTo>
                  <a:cubicBezTo>
                    <a:pt x="9421" y="2710"/>
                    <a:pt x="9515" y="2679"/>
                    <a:pt x="9579" y="2616"/>
                  </a:cubicBezTo>
                  <a:lnTo>
                    <a:pt x="10146" y="2017"/>
                  </a:lnTo>
                  <a:cubicBezTo>
                    <a:pt x="10272" y="2175"/>
                    <a:pt x="10303" y="2332"/>
                    <a:pt x="10303" y="2553"/>
                  </a:cubicBezTo>
                  <a:lnTo>
                    <a:pt x="10146" y="5325"/>
                  </a:lnTo>
                  <a:cubicBezTo>
                    <a:pt x="10114" y="5798"/>
                    <a:pt x="9925" y="6239"/>
                    <a:pt x="9515" y="6554"/>
                  </a:cubicBezTo>
                  <a:lnTo>
                    <a:pt x="9484" y="6585"/>
                  </a:lnTo>
                  <a:lnTo>
                    <a:pt x="8570" y="7499"/>
                  </a:lnTo>
                  <a:cubicBezTo>
                    <a:pt x="5231" y="10902"/>
                    <a:pt x="5829" y="10303"/>
                    <a:pt x="5199" y="10902"/>
                  </a:cubicBezTo>
                  <a:cubicBezTo>
                    <a:pt x="5136" y="10949"/>
                    <a:pt x="5050" y="10972"/>
                    <a:pt x="4963" y="10972"/>
                  </a:cubicBezTo>
                  <a:cubicBezTo>
                    <a:pt x="4876" y="10972"/>
                    <a:pt x="4790" y="10949"/>
                    <a:pt x="4727" y="10902"/>
                  </a:cubicBezTo>
                  <a:lnTo>
                    <a:pt x="820" y="6995"/>
                  </a:lnTo>
                  <a:cubicBezTo>
                    <a:pt x="694" y="6869"/>
                    <a:pt x="694" y="6648"/>
                    <a:pt x="820" y="6522"/>
                  </a:cubicBezTo>
                  <a:lnTo>
                    <a:pt x="5262" y="2112"/>
                  </a:lnTo>
                  <a:cubicBezTo>
                    <a:pt x="5577" y="1797"/>
                    <a:pt x="5987" y="1639"/>
                    <a:pt x="6365" y="1608"/>
                  </a:cubicBezTo>
                  <a:cubicBezTo>
                    <a:pt x="8503" y="1495"/>
                    <a:pt x="9033" y="1479"/>
                    <a:pt x="9185" y="1479"/>
                  </a:cubicBezTo>
                  <a:close/>
                  <a:moveTo>
                    <a:pt x="11422" y="1"/>
                  </a:moveTo>
                  <a:cubicBezTo>
                    <a:pt x="11335" y="1"/>
                    <a:pt x="11248" y="32"/>
                    <a:pt x="11185" y="95"/>
                  </a:cubicBezTo>
                  <a:lnTo>
                    <a:pt x="10240" y="1041"/>
                  </a:lnTo>
                  <a:cubicBezTo>
                    <a:pt x="9958" y="871"/>
                    <a:pt x="9650" y="752"/>
                    <a:pt x="9316" y="752"/>
                  </a:cubicBezTo>
                  <a:cubicBezTo>
                    <a:pt x="9278" y="752"/>
                    <a:pt x="9239" y="754"/>
                    <a:pt x="9200" y="757"/>
                  </a:cubicBezTo>
                  <a:lnTo>
                    <a:pt x="6428" y="883"/>
                  </a:lnTo>
                  <a:cubicBezTo>
                    <a:pt x="5829" y="915"/>
                    <a:pt x="5262" y="1167"/>
                    <a:pt x="4853" y="1608"/>
                  </a:cubicBezTo>
                  <a:lnTo>
                    <a:pt x="379" y="6018"/>
                  </a:lnTo>
                  <a:cubicBezTo>
                    <a:pt x="1" y="6396"/>
                    <a:pt x="1" y="7058"/>
                    <a:pt x="379" y="7468"/>
                  </a:cubicBezTo>
                  <a:lnTo>
                    <a:pt x="4286" y="11374"/>
                  </a:lnTo>
                  <a:cubicBezTo>
                    <a:pt x="4490" y="11563"/>
                    <a:pt x="4758" y="11658"/>
                    <a:pt x="5022" y="11658"/>
                  </a:cubicBezTo>
                  <a:cubicBezTo>
                    <a:pt x="5286" y="11658"/>
                    <a:pt x="5546" y="11563"/>
                    <a:pt x="5735" y="11374"/>
                  </a:cubicBezTo>
                  <a:lnTo>
                    <a:pt x="9137" y="7972"/>
                  </a:lnTo>
                  <a:lnTo>
                    <a:pt x="10051" y="7058"/>
                  </a:lnTo>
                  <a:cubicBezTo>
                    <a:pt x="10555" y="6648"/>
                    <a:pt x="10870" y="6018"/>
                    <a:pt x="10902" y="5388"/>
                  </a:cubicBezTo>
                  <a:lnTo>
                    <a:pt x="11059" y="2584"/>
                  </a:lnTo>
                  <a:cubicBezTo>
                    <a:pt x="11059" y="2238"/>
                    <a:pt x="10996" y="1828"/>
                    <a:pt x="10776" y="1545"/>
                  </a:cubicBezTo>
                  <a:lnTo>
                    <a:pt x="11721" y="600"/>
                  </a:lnTo>
                  <a:cubicBezTo>
                    <a:pt x="11815" y="442"/>
                    <a:pt x="11815" y="221"/>
                    <a:pt x="11658" y="95"/>
                  </a:cubicBezTo>
                  <a:cubicBezTo>
                    <a:pt x="11595" y="32"/>
                    <a:pt x="11508" y="1"/>
                    <a:pt x="114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95" name="Google Shape;12895;p74"/>
          <p:cNvGrpSpPr/>
          <p:nvPr/>
        </p:nvGrpSpPr>
        <p:grpSpPr>
          <a:xfrm>
            <a:off x="2292324" y="2505790"/>
            <a:ext cx="329566" cy="328695"/>
            <a:chOff x="-5635975" y="2757075"/>
            <a:chExt cx="293000" cy="292225"/>
          </a:xfrm>
        </p:grpSpPr>
        <p:sp>
          <p:nvSpPr>
            <p:cNvPr id="12896" name="Google Shape;12896;p74"/>
            <p:cNvSpPr/>
            <p:nvPr/>
          </p:nvSpPr>
          <p:spPr>
            <a:xfrm>
              <a:off x="-5635975" y="2757075"/>
              <a:ext cx="293000" cy="292225"/>
            </a:xfrm>
            <a:custGeom>
              <a:avLst/>
              <a:gdLst/>
              <a:ahLst/>
              <a:cxnLst/>
              <a:rect l="l" t="t" r="r" b="b"/>
              <a:pathLst>
                <a:path w="11720" h="11689" extrusionOk="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7" name="Google Shape;12897;p74"/>
            <p:cNvSpPr/>
            <p:nvPr/>
          </p:nvSpPr>
          <p:spPr>
            <a:xfrm>
              <a:off x="-5584800" y="2790150"/>
              <a:ext cx="189850" cy="138050"/>
            </a:xfrm>
            <a:custGeom>
              <a:avLst/>
              <a:gdLst/>
              <a:ahLst/>
              <a:cxnLst/>
              <a:rect l="l" t="t" r="r" b="b"/>
              <a:pathLst>
                <a:path w="7594" h="5522" extrusionOk="0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98" name="Google Shape;12898;p74"/>
          <p:cNvGrpSpPr/>
          <p:nvPr/>
        </p:nvGrpSpPr>
        <p:grpSpPr>
          <a:xfrm>
            <a:off x="4392556" y="1704033"/>
            <a:ext cx="329595" cy="327823"/>
            <a:chOff x="-3854375" y="2046625"/>
            <a:chExt cx="293025" cy="291450"/>
          </a:xfrm>
        </p:grpSpPr>
        <p:sp>
          <p:nvSpPr>
            <p:cNvPr id="12899" name="Google Shape;12899;p74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0" name="Google Shape;12900;p74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01" name="Google Shape;12901;p74"/>
          <p:cNvGrpSpPr/>
          <p:nvPr/>
        </p:nvGrpSpPr>
        <p:grpSpPr>
          <a:xfrm>
            <a:off x="4391670" y="2099372"/>
            <a:ext cx="331366" cy="330466"/>
            <a:chOff x="-3854375" y="2405000"/>
            <a:chExt cx="294600" cy="293800"/>
          </a:xfrm>
        </p:grpSpPr>
        <p:sp>
          <p:nvSpPr>
            <p:cNvPr id="12902" name="Google Shape;12902;p74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3" name="Google Shape;12903;p74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04" name="Google Shape;12904;p74"/>
          <p:cNvGrpSpPr/>
          <p:nvPr/>
        </p:nvGrpSpPr>
        <p:grpSpPr>
          <a:xfrm>
            <a:off x="4393441" y="2505355"/>
            <a:ext cx="327823" cy="329566"/>
            <a:chOff x="-3852025" y="2764950"/>
            <a:chExt cx="291450" cy="293000"/>
          </a:xfrm>
        </p:grpSpPr>
        <p:sp>
          <p:nvSpPr>
            <p:cNvPr id="12905" name="Google Shape;12905;p74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6" name="Google Shape;12906;p74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07" name="Google Shape;12907;p74"/>
          <p:cNvSpPr/>
          <p:nvPr/>
        </p:nvSpPr>
        <p:spPr>
          <a:xfrm>
            <a:off x="6520588" y="1743442"/>
            <a:ext cx="328695" cy="248946"/>
          </a:xfrm>
          <a:custGeom>
            <a:avLst/>
            <a:gdLst/>
            <a:ahLst/>
            <a:cxnLst/>
            <a:rect l="l" t="t" r="r" b="b"/>
            <a:pathLst>
              <a:path w="11689" h="8853" extrusionOk="0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8" name="Google Shape;12908;p74"/>
          <p:cNvSpPr/>
          <p:nvPr/>
        </p:nvSpPr>
        <p:spPr>
          <a:xfrm>
            <a:off x="6520588" y="2100674"/>
            <a:ext cx="328695" cy="327795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09" name="Google Shape;12909;p74"/>
          <p:cNvGrpSpPr/>
          <p:nvPr/>
        </p:nvGrpSpPr>
        <p:grpSpPr>
          <a:xfrm>
            <a:off x="6520992" y="2505791"/>
            <a:ext cx="327823" cy="328695"/>
            <a:chOff x="-2060175" y="2768875"/>
            <a:chExt cx="291450" cy="292225"/>
          </a:xfrm>
        </p:grpSpPr>
        <p:sp>
          <p:nvSpPr>
            <p:cNvPr id="12910" name="Google Shape;12910;p74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1" name="Google Shape;12911;p74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12" name="Google Shape;12912;p74"/>
          <p:cNvGrpSpPr/>
          <p:nvPr/>
        </p:nvGrpSpPr>
        <p:grpSpPr>
          <a:xfrm>
            <a:off x="7798443" y="1704033"/>
            <a:ext cx="328695" cy="327823"/>
            <a:chOff x="-937025" y="2064750"/>
            <a:chExt cx="292225" cy="291450"/>
          </a:xfrm>
        </p:grpSpPr>
        <p:sp>
          <p:nvSpPr>
            <p:cNvPr id="12913" name="Google Shape;12913;p74"/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4" name="Google Shape;12914;p74"/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5" name="Google Shape;12915;p74"/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16" name="Google Shape;12916;p74"/>
          <p:cNvGrpSpPr/>
          <p:nvPr/>
        </p:nvGrpSpPr>
        <p:grpSpPr>
          <a:xfrm>
            <a:off x="2719477" y="1703597"/>
            <a:ext cx="328723" cy="328695"/>
            <a:chOff x="-5276050" y="2037975"/>
            <a:chExt cx="292250" cy="292225"/>
          </a:xfrm>
        </p:grpSpPr>
        <p:sp>
          <p:nvSpPr>
            <p:cNvPr id="12917" name="Google Shape;12917;p74"/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8" name="Google Shape;12918;p74"/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9" name="Google Shape;12919;p74"/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0" name="Google Shape;12920;p74"/>
          <p:cNvSpPr/>
          <p:nvPr/>
        </p:nvSpPr>
        <p:spPr>
          <a:xfrm>
            <a:off x="2716466" y="2110516"/>
            <a:ext cx="334909" cy="308111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1" name="Google Shape;12921;p74"/>
          <p:cNvSpPr/>
          <p:nvPr/>
        </p:nvSpPr>
        <p:spPr>
          <a:xfrm>
            <a:off x="2719573" y="2506201"/>
            <a:ext cx="328695" cy="327795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797" y="2111"/>
                </a:moveTo>
                <a:cubicBezTo>
                  <a:pt x="6175" y="2111"/>
                  <a:pt x="6459" y="2426"/>
                  <a:pt x="6459" y="2773"/>
                </a:cubicBezTo>
                <a:cubicBezTo>
                  <a:pt x="6459" y="3151"/>
                  <a:pt x="6175" y="3466"/>
                  <a:pt x="5797" y="3466"/>
                </a:cubicBezTo>
                <a:cubicBezTo>
                  <a:pt x="5388" y="3466"/>
                  <a:pt x="5104" y="3151"/>
                  <a:pt x="5104" y="2773"/>
                </a:cubicBezTo>
                <a:cubicBezTo>
                  <a:pt x="5104" y="2426"/>
                  <a:pt x="5419" y="2111"/>
                  <a:pt x="5797" y="2111"/>
                </a:cubicBezTo>
                <a:close/>
                <a:moveTo>
                  <a:pt x="6112" y="4159"/>
                </a:moveTo>
                <a:cubicBezTo>
                  <a:pt x="6648" y="4159"/>
                  <a:pt x="7120" y="4631"/>
                  <a:pt x="7120" y="5198"/>
                </a:cubicBezTo>
                <a:lnTo>
                  <a:pt x="7120" y="5545"/>
                </a:lnTo>
                <a:lnTo>
                  <a:pt x="4379" y="5545"/>
                </a:lnTo>
                <a:lnTo>
                  <a:pt x="4379" y="5198"/>
                </a:lnTo>
                <a:cubicBezTo>
                  <a:pt x="4411" y="4600"/>
                  <a:pt x="4884" y="4159"/>
                  <a:pt x="5419" y="4159"/>
                </a:cubicBezTo>
                <a:close/>
                <a:moveTo>
                  <a:pt x="10586" y="662"/>
                </a:moveTo>
                <a:cubicBezTo>
                  <a:pt x="10775" y="662"/>
                  <a:pt x="10932" y="819"/>
                  <a:pt x="10932" y="1008"/>
                </a:cubicBezTo>
                <a:lnTo>
                  <a:pt x="10932" y="5860"/>
                </a:lnTo>
                <a:lnTo>
                  <a:pt x="10996" y="5860"/>
                </a:lnTo>
                <a:cubicBezTo>
                  <a:pt x="10996" y="6049"/>
                  <a:pt x="10838" y="6207"/>
                  <a:pt x="10617" y="6207"/>
                </a:cubicBezTo>
                <a:lnTo>
                  <a:pt x="9483" y="6207"/>
                </a:lnTo>
                <a:cubicBezTo>
                  <a:pt x="9326" y="5829"/>
                  <a:pt x="8979" y="5545"/>
                  <a:pt x="8507" y="5545"/>
                </a:cubicBezTo>
                <a:lnTo>
                  <a:pt x="7845" y="5545"/>
                </a:lnTo>
                <a:lnTo>
                  <a:pt x="7845" y="5198"/>
                </a:lnTo>
                <a:cubicBezTo>
                  <a:pt x="7845" y="4505"/>
                  <a:pt x="7435" y="3938"/>
                  <a:pt x="6837" y="3655"/>
                </a:cubicBezTo>
                <a:cubicBezTo>
                  <a:pt x="7057" y="3403"/>
                  <a:pt x="7152" y="3151"/>
                  <a:pt x="7152" y="2773"/>
                </a:cubicBezTo>
                <a:cubicBezTo>
                  <a:pt x="7152" y="2048"/>
                  <a:pt x="6522" y="1418"/>
                  <a:pt x="5797" y="1418"/>
                </a:cubicBezTo>
                <a:cubicBezTo>
                  <a:pt x="5041" y="1418"/>
                  <a:pt x="4411" y="2048"/>
                  <a:pt x="4411" y="2773"/>
                </a:cubicBezTo>
                <a:cubicBezTo>
                  <a:pt x="4411" y="3088"/>
                  <a:pt x="4537" y="3403"/>
                  <a:pt x="4726" y="3655"/>
                </a:cubicBezTo>
                <a:cubicBezTo>
                  <a:pt x="4127" y="3938"/>
                  <a:pt x="3749" y="4505"/>
                  <a:pt x="3749" y="5198"/>
                </a:cubicBezTo>
                <a:lnTo>
                  <a:pt x="3749" y="5545"/>
                </a:lnTo>
                <a:lnTo>
                  <a:pt x="3056" y="5545"/>
                </a:lnTo>
                <a:cubicBezTo>
                  <a:pt x="2647" y="5545"/>
                  <a:pt x="2237" y="5829"/>
                  <a:pt x="2080" y="6207"/>
                </a:cubicBezTo>
                <a:lnTo>
                  <a:pt x="977" y="6207"/>
                </a:lnTo>
                <a:cubicBezTo>
                  <a:pt x="788" y="6207"/>
                  <a:pt x="630" y="6049"/>
                  <a:pt x="630" y="5860"/>
                </a:cubicBezTo>
                <a:lnTo>
                  <a:pt x="630" y="1008"/>
                </a:lnTo>
                <a:cubicBezTo>
                  <a:pt x="630" y="819"/>
                  <a:pt x="788" y="662"/>
                  <a:pt x="977" y="662"/>
                </a:cubicBezTo>
                <a:close/>
                <a:moveTo>
                  <a:pt x="8538" y="6175"/>
                </a:moveTo>
                <a:cubicBezTo>
                  <a:pt x="8759" y="6175"/>
                  <a:pt x="8916" y="6333"/>
                  <a:pt x="8916" y="6522"/>
                </a:cubicBezTo>
                <a:cubicBezTo>
                  <a:pt x="8853" y="6711"/>
                  <a:pt x="8696" y="6868"/>
                  <a:pt x="8538" y="6868"/>
                </a:cubicBezTo>
                <a:lnTo>
                  <a:pt x="3088" y="6868"/>
                </a:lnTo>
                <a:cubicBezTo>
                  <a:pt x="2867" y="6868"/>
                  <a:pt x="2710" y="6711"/>
                  <a:pt x="2710" y="6522"/>
                </a:cubicBezTo>
                <a:cubicBezTo>
                  <a:pt x="2710" y="6333"/>
                  <a:pt x="2867" y="6175"/>
                  <a:pt x="3088" y="6175"/>
                </a:cubicBezTo>
                <a:close/>
                <a:moveTo>
                  <a:pt x="8160" y="7593"/>
                </a:moveTo>
                <a:lnTo>
                  <a:pt x="7561" y="11027"/>
                </a:lnTo>
                <a:lnTo>
                  <a:pt x="4033" y="11027"/>
                </a:lnTo>
                <a:lnTo>
                  <a:pt x="3466" y="7593"/>
                </a:lnTo>
                <a:close/>
                <a:moveTo>
                  <a:pt x="1008" y="0"/>
                </a:moveTo>
                <a:cubicBezTo>
                  <a:pt x="473" y="0"/>
                  <a:pt x="0" y="473"/>
                  <a:pt x="0" y="1008"/>
                </a:cubicBezTo>
                <a:lnTo>
                  <a:pt x="0" y="5860"/>
                </a:lnTo>
                <a:cubicBezTo>
                  <a:pt x="0" y="6396"/>
                  <a:pt x="473" y="6868"/>
                  <a:pt x="1008" y="6868"/>
                </a:cubicBezTo>
                <a:lnTo>
                  <a:pt x="2111" y="6868"/>
                </a:lnTo>
                <a:cubicBezTo>
                  <a:pt x="2237" y="7183"/>
                  <a:pt x="2489" y="7435"/>
                  <a:pt x="2804" y="7498"/>
                </a:cubicBezTo>
                <a:lnTo>
                  <a:pt x="3434" y="11373"/>
                </a:lnTo>
                <a:cubicBezTo>
                  <a:pt x="3466" y="11531"/>
                  <a:pt x="3592" y="11657"/>
                  <a:pt x="3781" y="11657"/>
                </a:cubicBezTo>
                <a:lnTo>
                  <a:pt x="7877" y="11657"/>
                </a:lnTo>
                <a:cubicBezTo>
                  <a:pt x="8034" y="11657"/>
                  <a:pt x="8192" y="11531"/>
                  <a:pt x="8223" y="11373"/>
                </a:cubicBezTo>
                <a:lnTo>
                  <a:pt x="8853" y="7498"/>
                </a:lnTo>
                <a:cubicBezTo>
                  <a:pt x="9168" y="7435"/>
                  <a:pt x="9420" y="7183"/>
                  <a:pt x="9546" y="6868"/>
                </a:cubicBezTo>
                <a:lnTo>
                  <a:pt x="10680" y="6868"/>
                </a:lnTo>
                <a:cubicBezTo>
                  <a:pt x="11216" y="6868"/>
                  <a:pt x="11689" y="6396"/>
                  <a:pt x="11689" y="5860"/>
                </a:cubicBezTo>
                <a:lnTo>
                  <a:pt x="11689" y="1008"/>
                </a:lnTo>
                <a:cubicBezTo>
                  <a:pt x="11657" y="473"/>
                  <a:pt x="11185" y="0"/>
                  <a:pt x="10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22" name="Google Shape;12922;p74"/>
          <p:cNvGrpSpPr/>
          <p:nvPr/>
        </p:nvGrpSpPr>
        <p:grpSpPr>
          <a:xfrm>
            <a:off x="4868749" y="1704033"/>
            <a:ext cx="252518" cy="327823"/>
            <a:chOff x="-3462150" y="2046625"/>
            <a:chExt cx="224500" cy="291450"/>
          </a:xfrm>
        </p:grpSpPr>
        <p:sp>
          <p:nvSpPr>
            <p:cNvPr id="12923" name="Google Shape;12923;p74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4" name="Google Shape;12924;p74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5" name="Google Shape;12925;p74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6" name="Google Shape;12926;p74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7" name="Google Shape;12927;p74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8" name="Google Shape;12928;p74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9" name="Google Shape;12929;p74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0" name="Google Shape;12930;p74"/>
          <p:cNvGrpSpPr/>
          <p:nvPr/>
        </p:nvGrpSpPr>
        <p:grpSpPr>
          <a:xfrm>
            <a:off x="4849711" y="2099808"/>
            <a:ext cx="290592" cy="329595"/>
            <a:chOff x="-3478675" y="2405775"/>
            <a:chExt cx="258350" cy="293025"/>
          </a:xfrm>
        </p:grpSpPr>
        <p:sp>
          <p:nvSpPr>
            <p:cNvPr id="12931" name="Google Shape;12931;p74"/>
            <p:cNvSpPr/>
            <p:nvPr/>
          </p:nvSpPr>
          <p:spPr>
            <a:xfrm>
              <a:off x="-3478675" y="2405775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6018" y="694"/>
                  </a:moveTo>
                  <a:cubicBezTo>
                    <a:pt x="6175" y="694"/>
                    <a:pt x="6301" y="757"/>
                    <a:pt x="6333" y="915"/>
                  </a:cubicBezTo>
                  <a:lnTo>
                    <a:pt x="6490" y="1450"/>
                  </a:lnTo>
                  <a:lnTo>
                    <a:pt x="3781" y="1450"/>
                  </a:lnTo>
                  <a:lnTo>
                    <a:pt x="3970" y="915"/>
                  </a:lnTo>
                  <a:cubicBezTo>
                    <a:pt x="4033" y="757"/>
                    <a:pt x="4127" y="694"/>
                    <a:pt x="4285" y="694"/>
                  </a:cubicBezTo>
                  <a:close/>
                  <a:moveTo>
                    <a:pt x="9326" y="2049"/>
                  </a:moveTo>
                  <a:cubicBezTo>
                    <a:pt x="9546" y="2049"/>
                    <a:pt x="9704" y="2206"/>
                    <a:pt x="9704" y="2427"/>
                  </a:cubicBezTo>
                  <a:lnTo>
                    <a:pt x="9704" y="2773"/>
                  </a:lnTo>
                  <a:lnTo>
                    <a:pt x="756" y="2773"/>
                  </a:lnTo>
                  <a:lnTo>
                    <a:pt x="756" y="2427"/>
                  </a:lnTo>
                  <a:cubicBezTo>
                    <a:pt x="756" y="2206"/>
                    <a:pt x="914" y="2049"/>
                    <a:pt x="1103" y="2049"/>
                  </a:cubicBezTo>
                  <a:close/>
                  <a:moveTo>
                    <a:pt x="8916" y="3498"/>
                  </a:moveTo>
                  <a:lnTo>
                    <a:pt x="8317" y="10681"/>
                  </a:lnTo>
                  <a:cubicBezTo>
                    <a:pt x="8317" y="10839"/>
                    <a:pt x="8160" y="10996"/>
                    <a:pt x="7971" y="10996"/>
                  </a:cubicBezTo>
                  <a:lnTo>
                    <a:pt x="2363" y="10996"/>
                  </a:lnTo>
                  <a:cubicBezTo>
                    <a:pt x="2174" y="10996"/>
                    <a:pt x="2048" y="10902"/>
                    <a:pt x="2016" y="10681"/>
                  </a:cubicBezTo>
                  <a:lnTo>
                    <a:pt x="1418" y="3498"/>
                  </a:lnTo>
                  <a:close/>
                  <a:moveTo>
                    <a:pt x="4285" y="1"/>
                  </a:moveTo>
                  <a:cubicBezTo>
                    <a:pt x="3875" y="1"/>
                    <a:pt x="3466" y="285"/>
                    <a:pt x="3308" y="726"/>
                  </a:cubicBezTo>
                  <a:lnTo>
                    <a:pt x="3088" y="1450"/>
                  </a:lnTo>
                  <a:lnTo>
                    <a:pt x="1040" y="1450"/>
                  </a:lnTo>
                  <a:cubicBezTo>
                    <a:pt x="473" y="1450"/>
                    <a:pt x="0" y="1923"/>
                    <a:pt x="0" y="2458"/>
                  </a:cubicBezTo>
                  <a:lnTo>
                    <a:pt x="0" y="3120"/>
                  </a:lnTo>
                  <a:cubicBezTo>
                    <a:pt x="0" y="3341"/>
                    <a:pt x="158" y="3498"/>
                    <a:pt x="347" y="3498"/>
                  </a:cubicBezTo>
                  <a:lnTo>
                    <a:pt x="725" y="3498"/>
                  </a:lnTo>
                  <a:lnTo>
                    <a:pt x="1292" y="10776"/>
                  </a:lnTo>
                  <a:cubicBezTo>
                    <a:pt x="1355" y="11311"/>
                    <a:pt x="1764" y="11721"/>
                    <a:pt x="2331" y="11721"/>
                  </a:cubicBezTo>
                  <a:lnTo>
                    <a:pt x="7908" y="11721"/>
                  </a:lnTo>
                  <a:cubicBezTo>
                    <a:pt x="8475" y="11721"/>
                    <a:pt x="8916" y="11311"/>
                    <a:pt x="8948" y="10776"/>
                  </a:cubicBezTo>
                  <a:lnTo>
                    <a:pt x="9546" y="3498"/>
                  </a:lnTo>
                  <a:lnTo>
                    <a:pt x="9893" y="3498"/>
                  </a:lnTo>
                  <a:cubicBezTo>
                    <a:pt x="10082" y="3498"/>
                    <a:pt x="10239" y="3341"/>
                    <a:pt x="10239" y="3120"/>
                  </a:cubicBezTo>
                  <a:lnTo>
                    <a:pt x="10239" y="2458"/>
                  </a:lnTo>
                  <a:cubicBezTo>
                    <a:pt x="10334" y="1860"/>
                    <a:pt x="9861" y="1450"/>
                    <a:pt x="9294" y="1450"/>
                  </a:cubicBezTo>
                  <a:lnTo>
                    <a:pt x="7246" y="1450"/>
                  </a:lnTo>
                  <a:lnTo>
                    <a:pt x="7026" y="726"/>
                  </a:lnTo>
                  <a:cubicBezTo>
                    <a:pt x="6868" y="285"/>
                    <a:pt x="6490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2" name="Google Shape;12932;p74"/>
            <p:cNvSpPr/>
            <p:nvPr/>
          </p:nvSpPr>
          <p:spPr>
            <a:xfrm>
              <a:off x="-3408575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5829"/>
                  </a:lnTo>
                  <a:cubicBezTo>
                    <a:pt x="0" y="6018"/>
                    <a:pt x="158" y="6176"/>
                    <a:pt x="347" y="6176"/>
                  </a:cubicBezTo>
                  <a:cubicBezTo>
                    <a:pt x="536" y="6176"/>
                    <a:pt x="693" y="6018"/>
                    <a:pt x="693" y="5829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3" name="Google Shape;12933;p74"/>
            <p:cNvSpPr/>
            <p:nvPr/>
          </p:nvSpPr>
          <p:spPr>
            <a:xfrm>
              <a:off x="-33574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4" name="Google Shape;12934;p74"/>
            <p:cNvSpPr/>
            <p:nvPr/>
          </p:nvSpPr>
          <p:spPr>
            <a:xfrm>
              <a:off x="-33062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5" name="Google Shape;12935;p74"/>
          <p:cNvGrpSpPr/>
          <p:nvPr/>
        </p:nvGrpSpPr>
        <p:grpSpPr>
          <a:xfrm>
            <a:off x="4889122" y="2505790"/>
            <a:ext cx="211772" cy="328695"/>
            <a:chOff x="-3443250" y="2765725"/>
            <a:chExt cx="188275" cy="292225"/>
          </a:xfrm>
        </p:grpSpPr>
        <p:sp>
          <p:nvSpPr>
            <p:cNvPr id="12936" name="Google Shape;12936;p74"/>
            <p:cNvSpPr/>
            <p:nvPr/>
          </p:nvSpPr>
          <p:spPr>
            <a:xfrm>
              <a:off x="-3443250" y="2765725"/>
              <a:ext cx="188275" cy="292225"/>
            </a:xfrm>
            <a:custGeom>
              <a:avLst/>
              <a:gdLst/>
              <a:ahLst/>
              <a:cxnLst/>
              <a:rect l="l" t="t" r="r" b="b"/>
              <a:pathLst>
                <a:path w="7531" h="11689" extrusionOk="0">
                  <a:moveTo>
                    <a:pt x="6491" y="662"/>
                  </a:moveTo>
                  <a:cubicBezTo>
                    <a:pt x="6711" y="662"/>
                    <a:pt x="6869" y="820"/>
                    <a:pt x="6869" y="1009"/>
                  </a:cubicBezTo>
                  <a:lnTo>
                    <a:pt x="6869" y="7908"/>
                  </a:lnTo>
                  <a:cubicBezTo>
                    <a:pt x="6869" y="8097"/>
                    <a:pt x="6711" y="8255"/>
                    <a:pt x="6491" y="8255"/>
                  </a:cubicBezTo>
                  <a:lnTo>
                    <a:pt x="1040" y="8255"/>
                  </a:lnTo>
                  <a:cubicBezTo>
                    <a:pt x="851" y="8255"/>
                    <a:pt x="694" y="8097"/>
                    <a:pt x="694" y="7908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4821" y="8948"/>
                  </a:moveTo>
                  <a:lnTo>
                    <a:pt x="4821" y="10996"/>
                  </a:lnTo>
                  <a:lnTo>
                    <a:pt x="2773" y="10996"/>
                  </a:lnTo>
                  <a:lnTo>
                    <a:pt x="2773" y="8948"/>
                  </a:ln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7908"/>
                  </a:lnTo>
                  <a:cubicBezTo>
                    <a:pt x="1" y="8475"/>
                    <a:pt x="473" y="8917"/>
                    <a:pt x="1040" y="8917"/>
                  </a:cubicBezTo>
                  <a:lnTo>
                    <a:pt x="2049" y="8917"/>
                  </a:lnTo>
                  <a:lnTo>
                    <a:pt x="2049" y="10964"/>
                  </a:lnTo>
                  <a:lnTo>
                    <a:pt x="1040" y="10964"/>
                  </a:lnTo>
                  <a:cubicBezTo>
                    <a:pt x="851" y="10964"/>
                    <a:pt x="694" y="11122"/>
                    <a:pt x="694" y="11342"/>
                  </a:cubicBezTo>
                  <a:cubicBezTo>
                    <a:pt x="694" y="11531"/>
                    <a:pt x="851" y="11689"/>
                    <a:pt x="1040" y="11689"/>
                  </a:cubicBezTo>
                  <a:lnTo>
                    <a:pt x="6491" y="11689"/>
                  </a:lnTo>
                  <a:cubicBezTo>
                    <a:pt x="6711" y="11689"/>
                    <a:pt x="6869" y="11531"/>
                    <a:pt x="6869" y="11342"/>
                  </a:cubicBezTo>
                  <a:cubicBezTo>
                    <a:pt x="6869" y="11122"/>
                    <a:pt x="6711" y="10964"/>
                    <a:pt x="6491" y="10964"/>
                  </a:cubicBezTo>
                  <a:lnTo>
                    <a:pt x="5483" y="10964"/>
                  </a:lnTo>
                  <a:lnTo>
                    <a:pt x="5483" y="8917"/>
                  </a:lnTo>
                  <a:lnTo>
                    <a:pt x="6491" y="8917"/>
                  </a:lnTo>
                  <a:cubicBezTo>
                    <a:pt x="7058" y="8917"/>
                    <a:pt x="7531" y="8475"/>
                    <a:pt x="7531" y="7908"/>
                  </a:cubicBezTo>
                  <a:lnTo>
                    <a:pt x="7531" y="1009"/>
                  </a:lnTo>
                  <a:cubicBezTo>
                    <a:pt x="7531" y="442"/>
                    <a:pt x="7089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7" name="Google Shape;12937;p74"/>
            <p:cNvSpPr/>
            <p:nvPr/>
          </p:nvSpPr>
          <p:spPr>
            <a:xfrm>
              <a:off x="-3411725" y="2799375"/>
              <a:ext cx="124450" cy="86100"/>
            </a:xfrm>
            <a:custGeom>
              <a:avLst/>
              <a:gdLst/>
              <a:ahLst/>
              <a:cxnLst/>
              <a:rect l="l" t="t" r="r" b="b"/>
              <a:pathLst>
                <a:path w="4978" h="3444" extrusionOk="0">
                  <a:moveTo>
                    <a:pt x="1859" y="1144"/>
                  </a:moveTo>
                  <a:lnTo>
                    <a:pt x="2678" y="2750"/>
                  </a:lnTo>
                  <a:lnTo>
                    <a:pt x="1040" y="2750"/>
                  </a:lnTo>
                  <a:lnTo>
                    <a:pt x="1859" y="1144"/>
                  </a:lnTo>
                  <a:close/>
                  <a:moveTo>
                    <a:pt x="3151" y="1049"/>
                  </a:moveTo>
                  <a:lnTo>
                    <a:pt x="4033" y="2782"/>
                  </a:lnTo>
                  <a:lnTo>
                    <a:pt x="3403" y="2782"/>
                  </a:lnTo>
                  <a:lnTo>
                    <a:pt x="3403" y="2750"/>
                  </a:lnTo>
                  <a:lnTo>
                    <a:pt x="2804" y="1553"/>
                  </a:lnTo>
                  <a:lnTo>
                    <a:pt x="3151" y="1049"/>
                  </a:lnTo>
                  <a:close/>
                  <a:moveTo>
                    <a:pt x="3213" y="1"/>
                  </a:moveTo>
                  <a:cubicBezTo>
                    <a:pt x="3110" y="1"/>
                    <a:pt x="3003" y="48"/>
                    <a:pt x="2930" y="135"/>
                  </a:cubicBezTo>
                  <a:lnTo>
                    <a:pt x="2457" y="829"/>
                  </a:lnTo>
                  <a:lnTo>
                    <a:pt x="2142" y="198"/>
                  </a:lnTo>
                  <a:cubicBezTo>
                    <a:pt x="2079" y="72"/>
                    <a:pt x="1961" y="9"/>
                    <a:pt x="1839" y="9"/>
                  </a:cubicBezTo>
                  <a:cubicBezTo>
                    <a:pt x="1717" y="9"/>
                    <a:pt x="1591" y="72"/>
                    <a:pt x="1512" y="198"/>
                  </a:cubicBezTo>
                  <a:lnTo>
                    <a:pt x="126" y="2939"/>
                  </a:lnTo>
                  <a:cubicBezTo>
                    <a:pt x="0" y="3191"/>
                    <a:pt x="158" y="3443"/>
                    <a:pt x="441" y="3443"/>
                  </a:cubicBezTo>
                  <a:lnTo>
                    <a:pt x="4537" y="3443"/>
                  </a:lnTo>
                  <a:cubicBezTo>
                    <a:pt x="4757" y="3443"/>
                    <a:pt x="4978" y="3191"/>
                    <a:pt x="4852" y="2939"/>
                  </a:cubicBezTo>
                  <a:lnTo>
                    <a:pt x="3497" y="198"/>
                  </a:lnTo>
                  <a:cubicBezTo>
                    <a:pt x="3446" y="63"/>
                    <a:pt x="3332" y="1"/>
                    <a:pt x="3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8" name="Google Shape;12938;p74"/>
            <p:cNvSpPr/>
            <p:nvPr/>
          </p:nvSpPr>
          <p:spPr>
            <a:xfrm>
              <a:off x="-3392825" y="290357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9" name="Google Shape;12939;p74"/>
            <p:cNvSpPr/>
            <p:nvPr/>
          </p:nvSpPr>
          <p:spPr>
            <a:xfrm>
              <a:off x="-3392825" y="293822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0" name="Google Shape;12940;p74"/>
          <p:cNvGrpSpPr/>
          <p:nvPr/>
        </p:nvGrpSpPr>
        <p:grpSpPr>
          <a:xfrm>
            <a:off x="6964040" y="1703147"/>
            <a:ext cx="289720" cy="329595"/>
            <a:chOff x="-1684475" y="2049000"/>
            <a:chExt cx="257575" cy="293025"/>
          </a:xfrm>
        </p:grpSpPr>
        <p:sp>
          <p:nvSpPr>
            <p:cNvPr id="12941" name="Google Shape;12941;p74"/>
            <p:cNvSpPr/>
            <p:nvPr/>
          </p:nvSpPr>
          <p:spPr>
            <a:xfrm>
              <a:off x="-1684475" y="204900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1355" y="693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693"/>
                  </a:lnTo>
                  <a:close/>
                  <a:moveTo>
                    <a:pt x="9546" y="693"/>
                  </a:moveTo>
                  <a:lnTo>
                    <a:pt x="9546" y="1387"/>
                  </a:lnTo>
                  <a:lnTo>
                    <a:pt x="8885" y="1387"/>
                  </a:lnTo>
                  <a:lnTo>
                    <a:pt x="8885" y="693"/>
                  </a:lnTo>
                  <a:close/>
                  <a:moveTo>
                    <a:pt x="8223" y="1387"/>
                  </a:moveTo>
                  <a:lnTo>
                    <a:pt x="8223" y="1733"/>
                  </a:lnTo>
                  <a:cubicBezTo>
                    <a:pt x="8223" y="1922"/>
                    <a:pt x="8381" y="2080"/>
                    <a:pt x="8570" y="2080"/>
                  </a:cubicBezTo>
                  <a:lnTo>
                    <a:pt x="8916" y="2080"/>
                  </a:lnTo>
                  <a:lnTo>
                    <a:pt x="8916" y="9641"/>
                  </a:lnTo>
                  <a:lnTo>
                    <a:pt x="8538" y="9641"/>
                  </a:lnTo>
                  <a:cubicBezTo>
                    <a:pt x="8349" y="9641"/>
                    <a:pt x="8192" y="9798"/>
                    <a:pt x="8192" y="9987"/>
                  </a:cubicBezTo>
                  <a:lnTo>
                    <a:pt x="8192" y="10365"/>
                  </a:lnTo>
                  <a:lnTo>
                    <a:pt x="2080" y="10365"/>
                  </a:lnTo>
                  <a:lnTo>
                    <a:pt x="2080" y="9987"/>
                  </a:lnTo>
                  <a:cubicBezTo>
                    <a:pt x="2080" y="9798"/>
                    <a:pt x="1922" y="9641"/>
                    <a:pt x="1733" y="9641"/>
                  </a:cubicBezTo>
                  <a:lnTo>
                    <a:pt x="1355" y="9641"/>
                  </a:lnTo>
                  <a:lnTo>
                    <a:pt x="1355" y="2080"/>
                  </a:lnTo>
                  <a:lnTo>
                    <a:pt x="1733" y="2080"/>
                  </a:lnTo>
                  <a:cubicBezTo>
                    <a:pt x="1922" y="2080"/>
                    <a:pt x="2080" y="1922"/>
                    <a:pt x="2080" y="1733"/>
                  </a:cubicBezTo>
                  <a:lnTo>
                    <a:pt x="2080" y="1387"/>
                  </a:lnTo>
                  <a:close/>
                  <a:moveTo>
                    <a:pt x="1355" y="10365"/>
                  </a:moveTo>
                  <a:lnTo>
                    <a:pt x="1355" y="11027"/>
                  </a:lnTo>
                  <a:lnTo>
                    <a:pt x="694" y="11027"/>
                  </a:lnTo>
                  <a:lnTo>
                    <a:pt x="694" y="10365"/>
                  </a:lnTo>
                  <a:close/>
                  <a:moveTo>
                    <a:pt x="9609" y="10365"/>
                  </a:moveTo>
                  <a:lnTo>
                    <a:pt x="9609" y="11027"/>
                  </a:lnTo>
                  <a:lnTo>
                    <a:pt x="8916" y="11027"/>
                  </a:lnTo>
                  <a:lnTo>
                    <a:pt x="8916" y="1036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4" y="2080"/>
                  </a:lnTo>
                  <a:lnTo>
                    <a:pt x="694" y="9641"/>
                  </a:lnTo>
                  <a:lnTo>
                    <a:pt x="347" y="9641"/>
                  </a:lnTo>
                  <a:cubicBezTo>
                    <a:pt x="158" y="9641"/>
                    <a:pt x="0" y="9798"/>
                    <a:pt x="0" y="9987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47" y="11720"/>
                  </a:cubicBezTo>
                  <a:lnTo>
                    <a:pt x="1733" y="11720"/>
                  </a:lnTo>
                  <a:cubicBezTo>
                    <a:pt x="1922" y="11720"/>
                    <a:pt x="2080" y="11563"/>
                    <a:pt x="2080" y="11374"/>
                  </a:cubicBezTo>
                  <a:lnTo>
                    <a:pt x="2080" y="11027"/>
                  </a:lnTo>
                  <a:lnTo>
                    <a:pt x="8223" y="11027"/>
                  </a:lnTo>
                  <a:lnTo>
                    <a:pt x="8223" y="11374"/>
                  </a:lnTo>
                  <a:cubicBezTo>
                    <a:pt x="8223" y="11563"/>
                    <a:pt x="8381" y="11720"/>
                    <a:pt x="8570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74"/>
                  </a:cubicBezTo>
                  <a:lnTo>
                    <a:pt x="10303" y="9987"/>
                  </a:lnTo>
                  <a:cubicBezTo>
                    <a:pt x="10303" y="9798"/>
                    <a:pt x="10145" y="9641"/>
                    <a:pt x="9956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24" y="2080"/>
                  </a:lnTo>
                  <a:cubicBezTo>
                    <a:pt x="10113" y="2080"/>
                    <a:pt x="10271" y="1922"/>
                    <a:pt x="10271" y="1733"/>
                  </a:cubicBezTo>
                  <a:lnTo>
                    <a:pt x="10271" y="347"/>
                  </a:lnTo>
                  <a:cubicBezTo>
                    <a:pt x="10271" y="158"/>
                    <a:pt x="10113" y="0"/>
                    <a:pt x="9924" y="0"/>
                  </a:cubicBezTo>
                  <a:lnTo>
                    <a:pt x="8538" y="0"/>
                  </a:lnTo>
                  <a:cubicBezTo>
                    <a:pt x="8349" y="0"/>
                    <a:pt x="8192" y="158"/>
                    <a:pt x="8192" y="347"/>
                  </a:cubicBezTo>
                  <a:lnTo>
                    <a:pt x="8192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2" name="Google Shape;12942;p74"/>
            <p:cNvSpPr/>
            <p:nvPr/>
          </p:nvSpPr>
          <p:spPr>
            <a:xfrm>
              <a:off x="-1615950" y="223880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4443" y="726"/>
                  </a:lnTo>
                  <a:cubicBezTo>
                    <a:pt x="4663" y="726"/>
                    <a:pt x="4821" y="568"/>
                    <a:pt x="4821" y="348"/>
                  </a:cubicBezTo>
                  <a:cubicBezTo>
                    <a:pt x="4821" y="159"/>
                    <a:pt x="4663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3" name="Google Shape;12943;p74"/>
            <p:cNvSpPr/>
            <p:nvPr/>
          </p:nvSpPr>
          <p:spPr>
            <a:xfrm>
              <a:off x="-1615950" y="2273475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63" y="693"/>
                    <a:pt x="4821" y="536"/>
                    <a:pt x="4821" y="347"/>
                  </a:cubicBezTo>
                  <a:cubicBezTo>
                    <a:pt x="4821" y="158"/>
                    <a:pt x="4663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4" name="Google Shape;12944;p74"/>
            <p:cNvSpPr/>
            <p:nvPr/>
          </p:nvSpPr>
          <p:spPr>
            <a:xfrm>
              <a:off x="-1630925" y="2100975"/>
              <a:ext cx="153625" cy="116600"/>
            </a:xfrm>
            <a:custGeom>
              <a:avLst/>
              <a:gdLst/>
              <a:ahLst/>
              <a:cxnLst/>
              <a:rect l="l" t="t" r="r" b="b"/>
              <a:pathLst>
                <a:path w="6145" h="4664" extrusionOk="0">
                  <a:moveTo>
                    <a:pt x="4695" y="662"/>
                  </a:moveTo>
                  <a:lnTo>
                    <a:pt x="2994" y="1985"/>
                  </a:lnTo>
                  <a:lnTo>
                    <a:pt x="1261" y="662"/>
                  </a:lnTo>
                  <a:close/>
                  <a:moveTo>
                    <a:pt x="599" y="1040"/>
                  </a:moveTo>
                  <a:lnTo>
                    <a:pt x="2427" y="2395"/>
                  </a:lnTo>
                  <a:lnTo>
                    <a:pt x="599" y="3781"/>
                  </a:lnTo>
                  <a:lnTo>
                    <a:pt x="599" y="1040"/>
                  </a:lnTo>
                  <a:close/>
                  <a:moveTo>
                    <a:pt x="5357" y="1040"/>
                  </a:moveTo>
                  <a:lnTo>
                    <a:pt x="5357" y="3781"/>
                  </a:lnTo>
                  <a:lnTo>
                    <a:pt x="3561" y="2395"/>
                  </a:lnTo>
                  <a:lnTo>
                    <a:pt x="5357" y="1040"/>
                  </a:lnTo>
                  <a:close/>
                  <a:moveTo>
                    <a:pt x="2994" y="2836"/>
                  </a:moveTo>
                  <a:lnTo>
                    <a:pt x="4695" y="4128"/>
                  </a:lnTo>
                  <a:lnTo>
                    <a:pt x="1292" y="4128"/>
                  </a:lnTo>
                  <a:lnTo>
                    <a:pt x="2994" y="2836"/>
                  </a:lnTo>
                  <a:close/>
                  <a:moveTo>
                    <a:pt x="316" y="1"/>
                  </a:moveTo>
                  <a:cubicBezTo>
                    <a:pt x="158" y="1"/>
                    <a:pt x="1" y="127"/>
                    <a:pt x="1" y="284"/>
                  </a:cubicBezTo>
                  <a:lnTo>
                    <a:pt x="1" y="4380"/>
                  </a:lnTo>
                  <a:cubicBezTo>
                    <a:pt x="64" y="4506"/>
                    <a:pt x="127" y="4600"/>
                    <a:pt x="253" y="4663"/>
                  </a:cubicBezTo>
                  <a:lnTo>
                    <a:pt x="5798" y="4663"/>
                  </a:lnTo>
                  <a:cubicBezTo>
                    <a:pt x="5955" y="4663"/>
                    <a:pt x="6113" y="4537"/>
                    <a:pt x="6144" y="4317"/>
                  </a:cubicBezTo>
                  <a:lnTo>
                    <a:pt x="6081" y="316"/>
                  </a:lnTo>
                  <a:cubicBezTo>
                    <a:pt x="6081" y="158"/>
                    <a:pt x="5955" y="32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45" name="Google Shape;12945;p74"/>
          <p:cNvSpPr/>
          <p:nvPr/>
        </p:nvSpPr>
        <p:spPr>
          <a:xfrm>
            <a:off x="6937493" y="2100435"/>
            <a:ext cx="342867" cy="328273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46" name="Google Shape;12946;p74"/>
          <p:cNvGrpSpPr/>
          <p:nvPr/>
        </p:nvGrpSpPr>
        <p:grpSpPr>
          <a:xfrm>
            <a:off x="6944988" y="2505791"/>
            <a:ext cx="327823" cy="328695"/>
            <a:chOff x="-1700225" y="2768875"/>
            <a:chExt cx="291450" cy="292225"/>
          </a:xfrm>
        </p:grpSpPr>
        <p:sp>
          <p:nvSpPr>
            <p:cNvPr id="12947" name="Google Shape;12947;p74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8" name="Google Shape;12948;p74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9" name="Google Shape;12949;p74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0" name="Google Shape;12950;p74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1" name="Google Shape;12951;p74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2" name="Google Shape;12952;p74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3" name="Google Shape;12953;p74"/>
          <p:cNvGrpSpPr/>
          <p:nvPr/>
        </p:nvGrpSpPr>
        <p:grpSpPr>
          <a:xfrm>
            <a:off x="7817930" y="2099808"/>
            <a:ext cx="289720" cy="329595"/>
            <a:chOff x="-919700" y="2420750"/>
            <a:chExt cx="257575" cy="293025"/>
          </a:xfrm>
        </p:grpSpPr>
        <p:sp>
          <p:nvSpPr>
            <p:cNvPr id="12954" name="Google Shape;12954;p74"/>
            <p:cNvSpPr/>
            <p:nvPr/>
          </p:nvSpPr>
          <p:spPr>
            <a:xfrm>
              <a:off x="-884250" y="2490850"/>
              <a:ext cx="84300" cy="51225"/>
            </a:xfrm>
            <a:custGeom>
              <a:avLst/>
              <a:gdLst/>
              <a:ahLst/>
              <a:cxnLst/>
              <a:rect l="l" t="t" r="r" b="b"/>
              <a:pathLst>
                <a:path w="3372" h="2049" extrusionOk="0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5" name="Google Shape;12955;p74"/>
            <p:cNvSpPr/>
            <p:nvPr/>
          </p:nvSpPr>
          <p:spPr>
            <a:xfrm>
              <a:off x="-919700" y="242075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6" name="Google Shape;12956;p74"/>
            <p:cNvSpPr/>
            <p:nvPr/>
          </p:nvSpPr>
          <p:spPr>
            <a:xfrm>
              <a:off x="-766100" y="2660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7" name="Google Shape;12957;p74"/>
          <p:cNvGrpSpPr/>
          <p:nvPr/>
        </p:nvGrpSpPr>
        <p:grpSpPr>
          <a:xfrm>
            <a:off x="1021308" y="3052865"/>
            <a:ext cx="345539" cy="327795"/>
            <a:chOff x="-6696925" y="3272575"/>
            <a:chExt cx="307200" cy="291425"/>
          </a:xfrm>
        </p:grpSpPr>
        <p:sp>
          <p:nvSpPr>
            <p:cNvPr id="12958" name="Google Shape;12958;p74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9" name="Google Shape;12959;p74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0" name="Google Shape;12960;p74"/>
          <p:cNvGrpSpPr/>
          <p:nvPr/>
        </p:nvGrpSpPr>
        <p:grpSpPr>
          <a:xfrm>
            <a:off x="1021295" y="3455473"/>
            <a:ext cx="345567" cy="328695"/>
            <a:chOff x="-6690625" y="3631325"/>
            <a:chExt cx="307225" cy="292225"/>
          </a:xfrm>
        </p:grpSpPr>
        <p:sp>
          <p:nvSpPr>
            <p:cNvPr id="12961" name="Google Shape;12961;p74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2" name="Google Shape;12962;p74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3" name="Google Shape;12963;p74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4" name="Google Shape;12964;p74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5" name="Google Shape;12965;p74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6" name="Google Shape;12966;p74"/>
          <p:cNvGrpSpPr/>
          <p:nvPr/>
        </p:nvGrpSpPr>
        <p:grpSpPr>
          <a:xfrm>
            <a:off x="1029281" y="3867544"/>
            <a:ext cx="329595" cy="327598"/>
            <a:chOff x="-6689825" y="3992050"/>
            <a:chExt cx="293025" cy="291250"/>
          </a:xfrm>
        </p:grpSpPr>
        <p:sp>
          <p:nvSpPr>
            <p:cNvPr id="12967" name="Google Shape;12967;p74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8" name="Google Shape;12968;p74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9" name="Google Shape;12969;p74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0" name="Google Shape;12970;p74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1" name="Google Shape;12971;p74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2" name="Google Shape;12972;p74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3" name="Google Shape;12973;p74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74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74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74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74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74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79" name="Google Shape;12979;p74"/>
          <p:cNvSpPr/>
          <p:nvPr/>
        </p:nvSpPr>
        <p:spPr>
          <a:xfrm>
            <a:off x="3130233" y="3052974"/>
            <a:ext cx="339521" cy="327486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80" name="Google Shape;12980;p74"/>
          <p:cNvGrpSpPr/>
          <p:nvPr/>
        </p:nvGrpSpPr>
        <p:grpSpPr>
          <a:xfrm>
            <a:off x="3134686" y="3455909"/>
            <a:ext cx="330466" cy="327823"/>
            <a:chOff x="-4837325" y="3612425"/>
            <a:chExt cx="293800" cy="291450"/>
          </a:xfrm>
        </p:grpSpPr>
        <p:sp>
          <p:nvSpPr>
            <p:cNvPr id="12981" name="Google Shape;12981;p74"/>
            <p:cNvSpPr/>
            <p:nvPr/>
          </p:nvSpPr>
          <p:spPr>
            <a:xfrm>
              <a:off x="-4836550" y="3612425"/>
              <a:ext cx="293025" cy="170925"/>
            </a:xfrm>
            <a:custGeom>
              <a:avLst/>
              <a:gdLst/>
              <a:ahLst/>
              <a:cxnLst/>
              <a:rect l="l" t="t" r="r" b="b"/>
              <a:pathLst>
                <a:path w="11721" h="6837" extrusionOk="0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2" name="Google Shape;12982;p74"/>
            <p:cNvSpPr/>
            <p:nvPr/>
          </p:nvSpPr>
          <p:spPr>
            <a:xfrm>
              <a:off x="-4837325" y="3743950"/>
              <a:ext cx="291425" cy="159925"/>
            </a:xfrm>
            <a:custGeom>
              <a:avLst/>
              <a:gdLst/>
              <a:ahLst/>
              <a:cxnLst/>
              <a:rect l="l" t="t" r="r" b="b"/>
              <a:pathLst>
                <a:path w="11657" h="6397" extrusionOk="0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3" name="Google Shape;12983;p74"/>
            <p:cNvSpPr/>
            <p:nvPr/>
          </p:nvSpPr>
          <p:spPr>
            <a:xfrm>
              <a:off x="-4716825" y="3799075"/>
              <a:ext cx="51225" cy="18950"/>
            </a:xfrm>
            <a:custGeom>
              <a:avLst/>
              <a:gdLst/>
              <a:ahLst/>
              <a:cxnLst/>
              <a:rect l="l" t="t" r="r" b="b"/>
              <a:pathLst>
                <a:path w="2049" h="758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4" name="Google Shape;12984;p74"/>
          <p:cNvGrpSpPr/>
          <p:nvPr/>
        </p:nvGrpSpPr>
        <p:grpSpPr>
          <a:xfrm>
            <a:off x="3135572" y="3867431"/>
            <a:ext cx="328695" cy="327823"/>
            <a:chOff x="-4837325" y="3971575"/>
            <a:chExt cx="292225" cy="291450"/>
          </a:xfrm>
        </p:grpSpPr>
        <p:sp>
          <p:nvSpPr>
            <p:cNvPr id="12985" name="Google Shape;12985;p74"/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6" name="Google Shape;12986;p74"/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7" name="Google Shape;12987;p74"/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8" name="Google Shape;12988;p74"/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9" name="Google Shape;12989;p74"/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0" name="Google Shape;12990;p74"/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1" name="Google Shape;12991;p74"/>
          <p:cNvGrpSpPr/>
          <p:nvPr/>
        </p:nvGrpSpPr>
        <p:grpSpPr>
          <a:xfrm>
            <a:off x="5247778" y="3072352"/>
            <a:ext cx="336681" cy="288821"/>
            <a:chOff x="-3037625" y="3254850"/>
            <a:chExt cx="299325" cy="256775"/>
          </a:xfrm>
        </p:grpSpPr>
        <p:sp>
          <p:nvSpPr>
            <p:cNvPr id="12992" name="Google Shape;12992;p74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3" name="Google Shape;12993;p74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4" name="Google Shape;12994;p74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5" name="Google Shape;12995;p74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96" name="Google Shape;12996;p74"/>
          <p:cNvGrpSpPr/>
          <p:nvPr/>
        </p:nvGrpSpPr>
        <p:grpSpPr>
          <a:xfrm>
            <a:off x="5250871" y="3455459"/>
            <a:ext cx="330494" cy="328723"/>
            <a:chOff x="-3031325" y="3597450"/>
            <a:chExt cx="293825" cy="292250"/>
          </a:xfrm>
        </p:grpSpPr>
        <p:sp>
          <p:nvSpPr>
            <p:cNvPr id="12997" name="Google Shape;12997;p74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8" name="Google Shape;12998;p74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9" name="Google Shape;12999;p74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0" name="Google Shape;13000;p74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1" name="Google Shape;13001;p74"/>
          <p:cNvGrpSpPr/>
          <p:nvPr/>
        </p:nvGrpSpPr>
        <p:grpSpPr>
          <a:xfrm>
            <a:off x="5251321" y="3886482"/>
            <a:ext cx="329595" cy="289720"/>
            <a:chOff x="-3030525" y="3973150"/>
            <a:chExt cx="293025" cy="257575"/>
          </a:xfrm>
        </p:grpSpPr>
        <p:sp>
          <p:nvSpPr>
            <p:cNvPr id="13002" name="Google Shape;13002;p74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3" name="Google Shape;13003;p74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4" name="Google Shape;13004;p74"/>
          <p:cNvGrpSpPr/>
          <p:nvPr/>
        </p:nvGrpSpPr>
        <p:grpSpPr>
          <a:xfrm>
            <a:off x="7364319" y="3100683"/>
            <a:ext cx="329595" cy="232159"/>
            <a:chOff x="-1199300" y="3279250"/>
            <a:chExt cx="293025" cy="206400"/>
          </a:xfrm>
        </p:grpSpPr>
        <p:sp>
          <p:nvSpPr>
            <p:cNvPr id="13005" name="Google Shape;13005;p74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6" name="Google Shape;13006;p74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7" name="Google Shape;13007;p74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8" name="Google Shape;13008;p74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9" name="Google Shape;13009;p74"/>
          <p:cNvGrpSpPr/>
          <p:nvPr/>
        </p:nvGrpSpPr>
        <p:grpSpPr>
          <a:xfrm>
            <a:off x="1439682" y="3052500"/>
            <a:ext cx="347310" cy="328526"/>
            <a:chOff x="-6338550" y="3272950"/>
            <a:chExt cx="308775" cy="292075"/>
          </a:xfrm>
        </p:grpSpPr>
        <p:sp>
          <p:nvSpPr>
            <p:cNvPr id="13010" name="Google Shape;13010;p74"/>
            <p:cNvSpPr/>
            <p:nvPr/>
          </p:nvSpPr>
          <p:spPr>
            <a:xfrm>
              <a:off x="-6338550" y="3272950"/>
              <a:ext cx="308775" cy="119750"/>
            </a:xfrm>
            <a:custGeom>
              <a:avLst/>
              <a:gdLst/>
              <a:ahLst/>
              <a:cxnLst/>
              <a:rect l="l" t="t" r="r" b="b"/>
              <a:pathLst>
                <a:path w="12351" h="4790" extrusionOk="0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1" name="Google Shape;13011;p74"/>
            <p:cNvSpPr/>
            <p:nvPr/>
          </p:nvSpPr>
          <p:spPr>
            <a:xfrm>
              <a:off x="-6228275" y="3479325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2" name="Google Shape;13012;p74"/>
            <p:cNvSpPr/>
            <p:nvPr/>
          </p:nvSpPr>
          <p:spPr>
            <a:xfrm>
              <a:off x="-6292075" y="3410800"/>
              <a:ext cx="212675" cy="50425"/>
            </a:xfrm>
            <a:custGeom>
              <a:avLst/>
              <a:gdLst/>
              <a:ahLst/>
              <a:cxnLst/>
              <a:rect l="l" t="t" r="r" b="b"/>
              <a:pathLst>
                <a:path w="8507" h="2017" extrusionOk="0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3" name="Google Shape;13013;p74"/>
          <p:cNvGrpSpPr/>
          <p:nvPr/>
        </p:nvGrpSpPr>
        <p:grpSpPr>
          <a:xfrm>
            <a:off x="1448540" y="3455909"/>
            <a:ext cx="329595" cy="327823"/>
            <a:chOff x="-6329100" y="3632100"/>
            <a:chExt cx="293025" cy="291450"/>
          </a:xfrm>
        </p:grpSpPr>
        <p:sp>
          <p:nvSpPr>
            <p:cNvPr id="13014" name="Google Shape;13014;p74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5" name="Google Shape;13015;p74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6" name="Google Shape;13016;p74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7" name="Google Shape;13017;p74"/>
          <p:cNvGrpSpPr/>
          <p:nvPr/>
        </p:nvGrpSpPr>
        <p:grpSpPr>
          <a:xfrm>
            <a:off x="1449440" y="3867431"/>
            <a:ext cx="327795" cy="327823"/>
            <a:chOff x="-6329875" y="3992050"/>
            <a:chExt cx="291425" cy="291450"/>
          </a:xfrm>
        </p:grpSpPr>
        <p:sp>
          <p:nvSpPr>
            <p:cNvPr id="13018" name="Google Shape;13018;p74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9" name="Google Shape;13019;p74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0" name="Google Shape;13020;p74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1" name="Google Shape;13021;p74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2" name="Google Shape;13022;p74"/>
          <p:cNvGrpSpPr/>
          <p:nvPr/>
        </p:nvGrpSpPr>
        <p:grpSpPr>
          <a:xfrm>
            <a:off x="3557053" y="3051529"/>
            <a:ext cx="330494" cy="330466"/>
            <a:chOff x="-4478975" y="3251700"/>
            <a:chExt cx="293825" cy="293800"/>
          </a:xfrm>
        </p:grpSpPr>
        <p:sp>
          <p:nvSpPr>
            <p:cNvPr id="13023" name="Google Shape;13023;p74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4" name="Google Shape;13024;p74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5" name="Google Shape;13025;p74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6" name="Google Shape;13026;p74"/>
          <p:cNvGrpSpPr/>
          <p:nvPr/>
        </p:nvGrpSpPr>
        <p:grpSpPr>
          <a:xfrm>
            <a:off x="3557053" y="3455909"/>
            <a:ext cx="330494" cy="327823"/>
            <a:chOff x="-4475825" y="3612425"/>
            <a:chExt cx="293825" cy="291450"/>
          </a:xfrm>
        </p:grpSpPr>
        <p:sp>
          <p:nvSpPr>
            <p:cNvPr id="13027" name="Google Shape;13027;p74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8" name="Google Shape;13028;p74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9" name="Google Shape;13029;p74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0" name="Google Shape;13030;p74"/>
          <p:cNvGrpSpPr/>
          <p:nvPr/>
        </p:nvGrpSpPr>
        <p:grpSpPr>
          <a:xfrm>
            <a:off x="3554845" y="3867445"/>
            <a:ext cx="334909" cy="327795"/>
            <a:chOff x="-4480550" y="3970800"/>
            <a:chExt cx="297750" cy="291425"/>
          </a:xfrm>
        </p:grpSpPr>
        <p:sp>
          <p:nvSpPr>
            <p:cNvPr id="13031" name="Google Shape;13031;p74"/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2" name="Google Shape;13032;p74"/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3" name="Google Shape;13033;p74"/>
          <p:cNvGrpSpPr/>
          <p:nvPr/>
        </p:nvGrpSpPr>
        <p:grpSpPr>
          <a:xfrm>
            <a:off x="5676284" y="3052851"/>
            <a:ext cx="324280" cy="327823"/>
            <a:chOff x="-2668225" y="3239075"/>
            <a:chExt cx="288300" cy="291450"/>
          </a:xfrm>
        </p:grpSpPr>
        <p:sp>
          <p:nvSpPr>
            <p:cNvPr id="13034" name="Google Shape;13034;p74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5" name="Google Shape;13035;p74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6" name="Google Shape;13036;p74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7" name="Google Shape;13037;p74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8" name="Google Shape;13038;p74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9" name="Google Shape;13039;p74"/>
          <p:cNvGrpSpPr/>
          <p:nvPr/>
        </p:nvGrpSpPr>
        <p:grpSpPr>
          <a:xfrm>
            <a:off x="5674062" y="3455909"/>
            <a:ext cx="328723" cy="327823"/>
            <a:chOff x="-2671375" y="3597450"/>
            <a:chExt cx="292250" cy="291450"/>
          </a:xfrm>
        </p:grpSpPr>
        <p:sp>
          <p:nvSpPr>
            <p:cNvPr id="13040" name="Google Shape;13040;p74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1" name="Google Shape;13041;p74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2" name="Google Shape;13042;p74"/>
          <p:cNvGrpSpPr/>
          <p:nvPr/>
        </p:nvGrpSpPr>
        <p:grpSpPr>
          <a:xfrm>
            <a:off x="5673191" y="3866545"/>
            <a:ext cx="330466" cy="329595"/>
            <a:chOff x="-2670575" y="3956600"/>
            <a:chExt cx="293800" cy="293025"/>
          </a:xfrm>
        </p:grpSpPr>
        <p:sp>
          <p:nvSpPr>
            <p:cNvPr id="13043" name="Google Shape;13043;p74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4" name="Google Shape;13044;p74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5" name="Google Shape;13045;p74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6" name="Google Shape;13046;p74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7" name="Google Shape;13047;p74"/>
          <p:cNvGrpSpPr/>
          <p:nvPr/>
        </p:nvGrpSpPr>
        <p:grpSpPr>
          <a:xfrm>
            <a:off x="7362548" y="3456415"/>
            <a:ext cx="333138" cy="326811"/>
            <a:chOff x="-1183550" y="3586525"/>
            <a:chExt cx="296175" cy="290550"/>
          </a:xfrm>
        </p:grpSpPr>
        <p:sp>
          <p:nvSpPr>
            <p:cNvPr id="13048" name="Google Shape;13048;p74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9" name="Google Shape;13049;p74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0" name="Google Shape;13050;p74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1" name="Google Shape;13051;p74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2" name="Google Shape;13052;p74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3" name="Google Shape;13053;p74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4" name="Google Shape;13054;p74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5" name="Google Shape;13055;p74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6" name="Google Shape;13056;p74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7" name="Google Shape;13057;p74"/>
          <p:cNvGrpSpPr/>
          <p:nvPr/>
        </p:nvGrpSpPr>
        <p:grpSpPr>
          <a:xfrm>
            <a:off x="1871279" y="3053301"/>
            <a:ext cx="328723" cy="326923"/>
            <a:chOff x="-5971525" y="3273750"/>
            <a:chExt cx="292250" cy="290650"/>
          </a:xfrm>
        </p:grpSpPr>
        <p:sp>
          <p:nvSpPr>
            <p:cNvPr id="13058" name="Google Shape;13058;p74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9" name="Google Shape;13059;p74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60" name="Google Shape;13060;p74"/>
          <p:cNvGrpSpPr/>
          <p:nvPr/>
        </p:nvGrpSpPr>
        <p:grpSpPr>
          <a:xfrm>
            <a:off x="1866850" y="3454841"/>
            <a:ext cx="337581" cy="329960"/>
            <a:chOff x="-5974675" y="3632100"/>
            <a:chExt cx="300125" cy="293350"/>
          </a:xfrm>
        </p:grpSpPr>
        <p:sp>
          <p:nvSpPr>
            <p:cNvPr id="13061" name="Google Shape;13061;p74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2" name="Google Shape;13062;p74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3" name="Google Shape;13063;p74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64" name="Google Shape;13064;p74"/>
          <p:cNvGrpSpPr/>
          <p:nvPr/>
        </p:nvGrpSpPr>
        <p:grpSpPr>
          <a:xfrm>
            <a:off x="1881022" y="3866546"/>
            <a:ext cx="309236" cy="329595"/>
            <a:chOff x="-5971525" y="3990475"/>
            <a:chExt cx="274925" cy="293025"/>
          </a:xfrm>
        </p:grpSpPr>
        <p:sp>
          <p:nvSpPr>
            <p:cNvPr id="13065" name="Google Shape;13065;p74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6" name="Google Shape;13066;p74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7" name="Google Shape;13067;p74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8" name="Google Shape;13068;p74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69" name="Google Shape;13069;p74"/>
          <p:cNvGrpSpPr/>
          <p:nvPr/>
        </p:nvGrpSpPr>
        <p:grpSpPr>
          <a:xfrm>
            <a:off x="3978534" y="3053301"/>
            <a:ext cx="328695" cy="326923"/>
            <a:chOff x="-4118225" y="3253275"/>
            <a:chExt cx="292225" cy="290650"/>
          </a:xfrm>
        </p:grpSpPr>
        <p:sp>
          <p:nvSpPr>
            <p:cNvPr id="13070" name="Google Shape;13070;p74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1" name="Google Shape;13071;p74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2" name="Google Shape;13072;p74"/>
          <p:cNvGrpSpPr/>
          <p:nvPr/>
        </p:nvGrpSpPr>
        <p:grpSpPr>
          <a:xfrm>
            <a:off x="4017944" y="3455698"/>
            <a:ext cx="249874" cy="328245"/>
            <a:chOff x="-4082800" y="3612425"/>
            <a:chExt cx="222150" cy="291825"/>
          </a:xfrm>
        </p:grpSpPr>
        <p:sp>
          <p:nvSpPr>
            <p:cNvPr id="13073" name="Google Shape;13073;p74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4" name="Google Shape;13074;p74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5" name="Google Shape;13075;p74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6" name="Google Shape;13076;p74"/>
          <p:cNvGrpSpPr/>
          <p:nvPr/>
        </p:nvGrpSpPr>
        <p:grpSpPr>
          <a:xfrm>
            <a:off x="3978534" y="3877625"/>
            <a:ext cx="328695" cy="307436"/>
            <a:chOff x="-4118225" y="3990475"/>
            <a:chExt cx="292225" cy="273325"/>
          </a:xfrm>
        </p:grpSpPr>
        <p:sp>
          <p:nvSpPr>
            <p:cNvPr id="13077" name="Google Shape;13077;p74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8" name="Google Shape;13078;p74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9" name="Google Shape;13079;p74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0" name="Google Shape;13080;p74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1" name="Google Shape;13081;p74"/>
          <p:cNvGrpSpPr/>
          <p:nvPr/>
        </p:nvGrpSpPr>
        <p:grpSpPr>
          <a:xfrm>
            <a:off x="6105301" y="3051965"/>
            <a:ext cx="308336" cy="329595"/>
            <a:chOff x="-2312225" y="3238300"/>
            <a:chExt cx="274125" cy="293025"/>
          </a:xfrm>
        </p:grpSpPr>
        <p:sp>
          <p:nvSpPr>
            <p:cNvPr id="13082" name="Google Shape;13082;p74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3" name="Google Shape;13083;p74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4" name="Google Shape;13084;p74"/>
          <p:cNvGrpSpPr/>
          <p:nvPr/>
        </p:nvGrpSpPr>
        <p:grpSpPr>
          <a:xfrm>
            <a:off x="6095108" y="3415598"/>
            <a:ext cx="328723" cy="408443"/>
            <a:chOff x="-2310650" y="3525775"/>
            <a:chExt cx="292250" cy="363125"/>
          </a:xfrm>
        </p:grpSpPr>
        <p:sp>
          <p:nvSpPr>
            <p:cNvPr id="13085" name="Google Shape;13085;p74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6" name="Google Shape;13086;p74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7" name="Google Shape;13087;p74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8" name="Google Shape;13088;p74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9" name="Google Shape;13089;p74"/>
          <p:cNvGrpSpPr/>
          <p:nvPr/>
        </p:nvGrpSpPr>
        <p:grpSpPr>
          <a:xfrm>
            <a:off x="6094222" y="3867431"/>
            <a:ext cx="330494" cy="327823"/>
            <a:chOff x="-2310650" y="3958175"/>
            <a:chExt cx="293825" cy="291450"/>
          </a:xfrm>
        </p:grpSpPr>
        <p:sp>
          <p:nvSpPr>
            <p:cNvPr id="13090" name="Google Shape;13090;p74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1" name="Google Shape;13091;p74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2" name="Google Shape;13092;p74"/>
          <p:cNvGrpSpPr/>
          <p:nvPr/>
        </p:nvGrpSpPr>
        <p:grpSpPr>
          <a:xfrm>
            <a:off x="7363447" y="3867431"/>
            <a:ext cx="331338" cy="327823"/>
            <a:chOff x="-1182750" y="3962900"/>
            <a:chExt cx="294575" cy="291450"/>
          </a:xfrm>
        </p:grpSpPr>
        <p:sp>
          <p:nvSpPr>
            <p:cNvPr id="13093" name="Google Shape;13093;p74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4" name="Google Shape;13094;p74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5" name="Google Shape;13095;p74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6" name="Google Shape;13096;p74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7" name="Google Shape;13097;p74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8" name="Google Shape;13098;p74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9" name="Google Shape;13099;p74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00" name="Google Shape;13100;p74"/>
          <p:cNvGrpSpPr/>
          <p:nvPr/>
        </p:nvGrpSpPr>
        <p:grpSpPr>
          <a:xfrm>
            <a:off x="2291424" y="3052851"/>
            <a:ext cx="331366" cy="327823"/>
            <a:chOff x="-5611575" y="3272950"/>
            <a:chExt cx="294600" cy="291450"/>
          </a:xfrm>
        </p:grpSpPr>
        <p:sp>
          <p:nvSpPr>
            <p:cNvPr id="13101" name="Google Shape;13101;p74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2" name="Google Shape;13102;p74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3" name="Google Shape;13103;p74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4" name="Google Shape;13104;p74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5" name="Google Shape;13105;p74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06" name="Google Shape;13106;p74"/>
          <p:cNvGrpSpPr/>
          <p:nvPr/>
        </p:nvGrpSpPr>
        <p:grpSpPr>
          <a:xfrm>
            <a:off x="2291424" y="3456359"/>
            <a:ext cx="331366" cy="326923"/>
            <a:chOff x="-5613150" y="3632900"/>
            <a:chExt cx="294600" cy="290650"/>
          </a:xfrm>
        </p:grpSpPr>
        <p:sp>
          <p:nvSpPr>
            <p:cNvPr id="13107" name="Google Shape;13107;p74"/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8" name="Google Shape;13108;p74"/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09" name="Google Shape;13109;p74"/>
          <p:cNvGrpSpPr/>
          <p:nvPr/>
        </p:nvGrpSpPr>
        <p:grpSpPr>
          <a:xfrm>
            <a:off x="2291424" y="3866996"/>
            <a:ext cx="331366" cy="328695"/>
            <a:chOff x="-5613150" y="3991275"/>
            <a:chExt cx="294600" cy="292225"/>
          </a:xfrm>
        </p:grpSpPr>
        <p:sp>
          <p:nvSpPr>
            <p:cNvPr id="13110" name="Google Shape;13110;p74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1" name="Google Shape;13111;p74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2" name="Google Shape;13112;p74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3" name="Google Shape;13113;p74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4" name="Google Shape;13114;p74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5" name="Google Shape;13115;p74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6" name="Google Shape;13116;p74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7" name="Google Shape;13117;p74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8" name="Google Shape;13118;p74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19" name="Google Shape;13119;p74"/>
          <p:cNvGrpSpPr/>
          <p:nvPr/>
        </p:nvGrpSpPr>
        <p:grpSpPr>
          <a:xfrm>
            <a:off x="4387594" y="3053020"/>
            <a:ext cx="339521" cy="327486"/>
            <a:chOff x="-3768700" y="3253275"/>
            <a:chExt cx="301850" cy="291150"/>
          </a:xfrm>
        </p:grpSpPr>
        <p:sp>
          <p:nvSpPr>
            <p:cNvPr id="13120" name="Google Shape;13120;p74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1" name="Google Shape;13121;p74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2" name="Google Shape;13122;p74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23" name="Google Shape;13123;p74"/>
          <p:cNvGrpSpPr/>
          <p:nvPr/>
        </p:nvGrpSpPr>
        <p:grpSpPr>
          <a:xfrm>
            <a:off x="4390785" y="3465203"/>
            <a:ext cx="333138" cy="309236"/>
            <a:chOff x="-3808700" y="3628950"/>
            <a:chExt cx="296175" cy="274925"/>
          </a:xfrm>
        </p:grpSpPr>
        <p:sp>
          <p:nvSpPr>
            <p:cNvPr id="13124" name="Google Shape;13124;p74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5" name="Google Shape;13125;p74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6" name="Google Shape;13126;p74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27" name="Google Shape;13127;p74"/>
          <p:cNvGrpSpPr/>
          <p:nvPr/>
        </p:nvGrpSpPr>
        <p:grpSpPr>
          <a:xfrm>
            <a:off x="4432430" y="3867108"/>
            <a:ext cx="327654" cy="328470"/>
            <a:chOff x="-3771675" y="3971775"/>
            <a:chExt cx="291300" cy="292025"/>
          </a:xfrm>
        </p:grpSpPr>
        <p:sp>
          <p:nvSpPr>
            <p:cNvPr id="13128" name="Google Shape;13128;p74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9" name="Google Shape;13129;p74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0" name="Google Shape;13130;p74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1" name="Google Shape;13131;p74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2" name="Google Shape;13132;p74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3" name="Google Shape;13133;p74"/>
          <p:cNvGrpSpPr/>
          <p:nvPr/>
        </p:nvGrpSpPr>
        <p:grpSpPr>
          <a:xfrm>
            <a:off x="6520755" y="3091474"/>
            <a:ext cx="328301" cy="250577"/>
            <a:chOff x="-1951475" y="3273100"/>
            <a:chExt cx="291875" cy="222775"/>
          </a:xfrm>
        </p:grpSpPr>
        <p:sp>
          <p:nvSpPr>
            <p:cNvPr id="13134" name="Google Shape;13134;p74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5" name="Google Shape;13135;p74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6" name="Google Shape;13136;p74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7" name="Google Shape;13137;p74"/>
          <p:cNvGrpSpPr/>
          <p:nvPr/>
        </p:nvGrpSpPr>
        <p:grpSpPr>
          <a:xfrm>
            <a:off x="6518786" y="3455909"/>
            <a:ext cx="332238" cy="327823"/>
            <a:chOff x="-1951475" y="3597450"/>
            <a:chExt cx="295375" cy="291450"/>
          </a:xfrm>
        </p:grpSpPr>
        <p:sp>
          <p:nvSpPr>
            <p:cNvPr id="13138" name="Google Shape;13138;p74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9" name="Google Shape;13139;p74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0" name="Google Shape;13140;p74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1" name="Google Shape;13141;p74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2" name="Google Shape;13142;p74"/>
          <p:cNvGrpSpPr/>
          <p:nvPr/>
        </p:nvGrpSpPr>
        <p:grpSpPr>
          <a:xfrm>
            <a:off x="6511250" y="3867431"/>
            <a:ext cx="347310" cy="327823"/>
            <a:chOff x="-1960150" y="3956600"/>
            <a:chExt cx="308775" cy="291450"/>
          </a:xfrm>
        </p:grpSpPr>
        <p:sp>
          <p:nvSpPr>
            <p:cNvPr id="13143" name="Google Shape;13143;p74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4" name="Google Shape;13144;p74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5" name="Google Shape;13145;p74"/>
          <p:cNvGrpSpPr/>
          <p:nvPr/>
        </p:nvGrpSpPr>
        <p:grpSpPr>
          <a:xfrm>
            <a:off x="7798445" y="3052415"/>
            <a:ext cx="328695" cy="328695"/>
            <a:chOff x="-804700" y="3226500"/>
            <a:chExt cx="292225" cy="292225"/>
          </a:xfrm>
        </p:grpSpPr>
        <p:sp>
          <p:nvSpPr>
            <p:cNvPr id="13146" name="Google Shape;13146;p74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7" name="Google Shape;13147;p74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8" name="Google Shape;13148;p74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9" name="Google Shape;13149;p74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0" name="Google Shape;13150;p74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1" name="Google Shape;13151;p74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2" name="Google Shape;13152;p74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53" name="Google Shape;13153;p74"/>
          <p:cNvGrpSpPr/>
          <p:nvPr/>
        </p:nvGrpSpPr>
        <p:grpSpPr>
          <a:xfrm>
            <a:off x="2719492" y="3052401"/>
            <a:ext cx="328695" cy="328723"/>
            <a:chOff x="-5251625" y="3272950"/>
            <a:chExt cx="292225" cy="292250"/>
          </a:xfrm>
        </p:grpSpPr>
        <p:sp>
          <p:nvSpPr>
            <p:cNvPr id="13154" name="Google Shape;13154;p74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5" name="Google Shape;13155;p74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6" name="Google Shape;13156;p74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57" name="Google Shape;13157;p74"/>
          <p:cNvGrpSpPr/>
          <p:nvPr/>
        </p:nvGrpSpPr>
        <p:grpSpPr>
          <a:xfrm>
            <a:off x="2716834" y="3455249"/>
            <a:ext cx="334009" cy="329145"/>
            <a:chOff x="-5254775" y="3631325"/>
            <a:chExt cx="296950" cy="292625"/>
          </a:xfrm>
        </p:grpSpPr>
        <p:sp>
          <p:nvSpPr>
            <p:cNvPr id="13158" name="Google Shape;13158;p74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9" name="Google Shape;13159;p74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0" name="Google Shape;13160;p74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1" name="Google Shape;13161;p74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2" name="Google Shape;13162;p74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3" name="Google Shape;13163;p74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4" name="Google Shape;13164;p74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5" name="Google Shape;13165;p74"/>
          <p:cNvGrpSpPr/>
          <p:nvPr/>
        </p:nvGrpSpPr>
        <p:grpSpPr>
          <a:xfrm>
            <a:off x="2719928" y="3866996"/>
            <a:ext cx="327823" cy="328695"/>
            <a:chOff x="-5251625" y="3991275"/>
            <a:chExt cx="291450" cy="292225"/>
          </a:xfrm>
        </p:grpSpPr>
        <p:sp>
          <p:nvSpPr>
            <p:cNvPr id="13166" name="Google Shape;13166;p74"/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7" name="Google Shape;13167;p74"/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8" name="Google Shape;13168;p74"/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9" name="Google Shape;13169;p74"/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0" name="Google Shape;13170;p74"/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1" name="Google Shape;13171;p74"/>
          <p:cNvGrpSpPr/>
          <p:nvPr/>
        </p:nvGrpSpPr>
        <p:grpSpPr>
          <a:xfrm>
            <a:off x="4870072" y="3052865"/>
            <a:ext cx="249874" cy="327795"/>
            <a:chOff x="-3365275" y="3253275"/>
            <a:chExt cx="222150" cy="291425"/>
          </a:xfrm>
        </p:grpSpPr>
        <p:sp>
          <p:nvSpPr>
            <p:cNvPr id="13172" name="Google Shape;13172;p74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3" name="Google Shape;13173;p74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4" name="Google Shape;13174;p74"/>
          <p:cNvGrpSpPr/>
          <p:nvPr/>
        </p:nvGrpSpPr>
        <p:grpSpPr>
          <a:xfrm>
            <a:off x="4849713" y="3455023"/>
            <a:ext cx="290592" cy="329595"/>
            <a:chOff x="-3383375" y="3611625"/>
            <a:chExt cx="258350" cy="293025"/>
          </a:xfrm>
        </p:grpSpPr>
        <p:sp>
          <p:nvSpPr>
            <p:cNvPr id="13175" name="Google Shape;13175;p74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6" name="Google Shape;13176;p74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7" name="Google Shape;13177;p74"/>
          <p:cNvGrpSpPr/>
          <p:nvPr/>
        </p:nvGrpSpPr>
        <p:grpSpPr>
          <a:xfrm>
            <a:off x="4889123" y="3867431"/>
            <a:ext cx="211772" cy="327823"/>
            <a:chOff x="-3347950" y="3971575"/>
            <a:chExt cx="188275" cy="291450"/>
          </a:xfrm>
        </p:grpSpPr>
        <p:sp>
          <p:nvSpPr>
            <p:cNvPr id="13178" name="Google Shape;13178;p74"/>
            <p:cNvSpPr/>
            <p:nvPr/>
          </p:nvSpPr>
          <p:spPr>
            <a:xfrm>
              <a:off x="-3246325" y="4032225"/>
              <a:ext cx="29950" cy="42550"/>
            </a:xfrm>
            <a:custGeom>
              <a:avLst/>
              <a:gdLst/>
              <a:ahLst/>
              <a:cxnLst/>
              <a:rect l="l" t="t" r="r" b="b"/>
              <a:pathLst>
                <a:path w="1198" h="1702" extrusionOk="0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9" name="Google Shape;13179;p74"/>
            <p:cNvSpPr/>
            <p:nvPr/>
          </p:nvSpPr>
          <p:spPr>
            <a:xfrm>
              <a:off x="-3291225" y="4034575"/>
              <a:ext cx="40975" cy="40200"/>
            </a:xfrm>
            <a:custGeom>
              <a:avLst/>
              <a:gdLst/>
              <a:ahLst/>
              <a:cxnLst/>
              <a:rect l="l" t="t" r="r" b="b"/>
              <a:pathLst>
                <a:path w="1639" h="1608" extrusionOk="0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0" name="Google Shape;13180;p74"/>
            <p:cNvSpPr/>
            <p:nvPr/>
          </p:nvSpPr>
          <p:spPr>
            <a:xfrm>
              <a:off x="-3347950" y="3971575"/>
              <a:ext cx="188275" cy="291450"/>
            </a:xfrm>
            <a:custGeom>
              <a:avLst/>
              <a:gdLst/>
              <a:ahLst/>
              <a:cxnLst/>
              <a:rect l="l" t="t" r="r" b="b"/>
              <a:pathLst>
                <a:path w="7531" h="11658" extrusionOk="0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1" name="Google Shape;13181;p74"/>
          <p:cNvGrpSpPr/>
          <p:nvPr/>
        </p:nvGrpSpPr>
        <p:grpSpPr>
          <a:xfrm>
            <a:off x="6963606" y="3051965"/>
            <a:ext cx="290592" cy="329595"/>
            <a:chOff x="-1575775" y="3238300"/>
            <a:chExt cx="258350" cy="293025"/>
          </a:xfrm>
        </p:grpSpPr>
        <p:sp>
          <p:nvSpPr>
            <p:cNvPr id="13182" name="Google Shape;13182;p74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3" name="Google Shape;13183;p74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4" name="Google Shape;13184;p74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5" name="Google Shape;13185;p74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6" name="Google Shape;13186;p74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7" name="Google Shape;13187;p74"/>
          <p:cNvGrpSpPr/>
          <p:nvPr/>
        </p:nvGrpSpPr>
        <p:grpSpPr>
          <a:xfrm>
            <a:off x="6943654" y="3454151"/>
            <a:ext cx="330494" cy="331338"/>
            <a:chOff x="-1591550" y="3597475"/>
            <a:chExt cx="293825" cy="294575"/>
          </a:xfrm>
        </p:grpSpPr>
        <p:sp>
          <p:nvSpPr>
            <p:cNvPr id="13188" name="Google Shape;13188;p74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9" name="Google Shape;13189;p74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0" name="Google Shape;13190;p74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1" name="Google Shape;13191;p74"/>
          <p:cNvGrpSpPr/>
          <p:nvPr/>
        </p:nvGrpSpPr>
        <p:grpSpPr>
          <a:xfrm>
            <a:off x="6944104" y="3875403"/>
            <a:ext cx="329595" cy="311879"/>
            <a:chOff x="-1592325" y="3957400"/>
            <a:chExt cx="293025" cy="277275"/>
          </a:xfrm>
        </p:grpSpPr>
        <p:sp>
          <p:nvSpPr>
            <p:cNvPr id="13192" name="Google Shape;13192;p74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3" name="Google Shape;13193;p74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4" name="Google Shape;13194;p74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5" name="Google Shape;13195;p74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6" name="Google Shape;13196;p74"/>
          <p:cNvGrpSpPr/>
          <p:nvPr/>
        </p:nvGrpSpPr>
        <p:grpSpPr>
          <a:xfrm>
            <a:off x="7818383" y="3455473"/>
            <a:ext cx="288821" cy="328695"/>
            <a:chOff x="-778700" y="3612425"/>
            <a:chExt cx="256775" cy="292225"/>
          </a:xfrm>
        </p:grpSpPr>
        <p:sp>
          <p:nvSpPr>
            <p:cNvPr id="13197" name="Google Shape;13197;p74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8" name="Google Shape;13198;p74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9" name="Google Shape;13199;p74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0" name="Google Shape;13200;p74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1" name="Google Shape;13201;p74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2" name="Google Shape;13202;p74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03" name="Google Shape;13203;p74"/>
          <p:cNvGrpSpPr/>
          <p:nvPr/>
        </p:nvGrpSpPr>
        <p:grpSpPr>
          <a:xfrm>
            <a:off x="1876916" y="1715612"/>
            <a:ext cx="319043" cy="319909"/>
            <a:chOff x="6679825" y="2693700"/>
            <a:chExt cx="257875" cy="258575"/>
          </a:xfrm>
        </p:grpSpPr>
        <p:sp>
          <p:nvSpPr>
            <p:cNvPr id="13204" name="Google Shape;13204;p74"/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5" name="Google Shape;13205;p74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06" name="Google Shape;13206;p74"/>
          <p:cNvGrpSpPr/>
          <p:nvPr/>
        </p:nvGrpSpPr>
        <p:grpSpPr>
          <a:xfrm>
            <a:off x="1869734" y="2102188"/>
            <a:ext cx="327649" cy="325088"/>
            <a:chOff x="6790450" y="3119050"/>
            <a:chExt cx="262750" cy="260675"/>
          </a:xfrm>
        </p:grpSpPr>
        <p:sp>
          <p:nvSpPr>
            <p:cNvPr id="13207" name="Google Shape;13207;p74"/>
            <p:cNvSpPr/>
            <p:nvPr/>
          </p:nvSpPr>
          <p:spPr>
            <a:xfrm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8" name="Google Shape;13208;p74"/>
            <p:cNvSpPr/>
            <p:nvPr/>
          </p:nvSpPr>
          <p:spPr>
            <a:xfrm flipH="1"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3" name="Google Shape;13213;p75"/>
          <p:cNvSpPr txBox="1">
            <a:spLocks noGrp="1"/>
          </p:cNvSpPr>
          <p:nvPr>
            <p:ph type="title" idx="4294967295"/>
          </p:nvPr>
        </p:nvSpPr>
        <p:spPr>
          <a:xfrm>
            <a:off x="1068100" y="1003934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Teamwork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3214" name="Google Shape;13214;p75"/>
          <p:cNvGrpSpPr/>
          <p:nvPr/>
        </p:nvGrpSpPr>
        <p:grpSpPr>
          <a:xfrm>
            <a:off x="1049401" y="1688535"/>
            <a:ext cx="334346" cy="329068"/>
            <a:chOff x="683125" y="1955275"/>
            <a:chExt cx="299325" cy="294600"/>
          </a:xfrm>
        </p:grpSpPr>
        <p:sp>
          <p:nvSpPr>
            <p:cNvPr id="13215" name="Google Shape;13215;p75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6" name="Google Shape;13216;p75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7" name="Google Shape;13217;p75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8" name="Google Shape;13218;p75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19" name="Google Shape;13219;p75"/>
          <p:cNvGrpSpPr/>
          <p:nvPr/>
        </p:nvGrpSpPr>
        <p:grpSpPr>
          <a:xfrm>
            <a:off x="1050281" y="2079583"/>
            <a:ext cx="332587" cy="330855"/>
            <a:chOff x="685475" y="2318350"/>
            <a:chExt cx="297750" cy="296200"/>
          </a:xfrm>
        </p:grpSpPr>
        <p:sp>
          <p:nvSpPr>
            <p:cNvPr id="13220" name="Google Shape;13220;p75"/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1" name="Google Shape;13221;p75"/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2" name="Google Shape;13222;p75"/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3" name="Google Shape;13223;p75"/>
          <p:cNvSpPr/>
          <p:nvPr/>
        </p:nvSpPr>
        <p:spPr>
          <a:xfrm>
            <a:off x="1051601" y="2504974"/>
            <a:ext cx="329934" cy="330800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24" name="Google Shape;13224;p75"/>
          <p:cNvGrpSpPr/>
          <p:nvPr/>
        </p:nvGrpSpPr>
        <p:grpSpPr>
          <a:xfrm>
            <a:off x="3159658" y="1688312"/>
            <a:ext cx="293017" cy="329515"/>
            <a:chOff x="2523000" y="1954875"/>
            <a:chExt cx="262325" cy="295000"/>
          </a:xfrm>
        </p:grpSpPr>
        <p:sp>
          <p:nvSpPr>
            <p:cNvPr id="13225" name="Google Shape;13225;p75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6" name="Google Shape;13226;p75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7" name="Google Shape;13227;p75"/>
          <p:cNvGrpSpPr/>
          <p:nvPr/>
        </p:nvGrpSpPr>
        <p:grpSpPr>
          <a:xfrm>
            <a:off x="3139873" y="2080030"/>
            <a:ext cx="332587" cy="329962"/>
            <a:chOff x="2508825" y="2318350"/>
            <a:chExt cx="297750" cy="295400"/>
          </a:xfrm>
        </p:grpSpPr>
        <p:sp>
          <p:nvSpPr>
            <p:cNvPr id="13228" name="Google Shape;13228;p75"/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9" name="Google Shape;13229;p75"/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30" name="Google Shape;13230;p75"/>
          <p:cNvSpPr/>
          <p:nvPr/>
        </p:nvSpPr>
        <p:spPr>
          <a:xfrm>
            <a:off x="3140731" y="2504974"/>
            <a:ext cx="330827" cy="330800"/>
          </a:xfrm>
          <a:custGeom>
            <a:avLst/>
            <a:gdLst/>
            <a:ahLst/>
            <a:cxnLst/>
            <a:rect l="l" t="t" r="r" b="b"/>
            <a:pathLst>
              <a:path w="11847" h="11846" extrusionOk="0">
                <a:moveTo>
                  <a:pt x="10744" y="3718"/>
                </a:moveTo>
                <a:lnTo>
                  <a:pt x="10428" y="4348"/>
                </a:lnTo>
                <a:cubicBezTo>
                  <a:pt x="10397" y="4442"/>
                  <a:pt x="10397" y="4568"/>
                  <a:pt x="10428" y="4663"/>
                </a:cubicBezTo>
                <a:lnTo>
                  <a:pt x="10744" y="5293"/>
                </a:lnTo>
                <a:lnTo>
                  <a:pt x="9483" y="4915"/>
                </a:lnTo>
                <a:lnTo>
                  <a:pt x="9105" y="4505"/>
                </a:lnTo>
                <a:lnTo>
                  <a:pt x="9483" y="4127"/>
                </a:lnTo>
                <a:lnTo>
                  <a:pt x="10744" y="3718"/>
                </a:lnTo>
                <a:close/>
                <a:moveTo>
                  <a:pt x="4443" y="3497"/>
                </a:moveTo>
                <a:cubicBezTo>
                  <a:pt x="4884" y="3497"/>
                  <a:pt x="5262" y="3781"/>
                  <a:pt x="5419" y="4190"/>
                </a:cubicBezTo>
                <a:lnTo>
                  <a:pt x="4443" y="4190"/>
                </a:lnTo>
                <a:cubicBezTo>
                  <a:pt x="4253" y="4190"/>
                  <a:pt x="4096" y="4348"/>
                  <a:pt x="4096" y="4568"/>
                </a:cubicBezTo>
                <a:cubicBezTo>
                  <a:pt x="4096" y="4663"/>
                  <a:pt x="4253" y="4820"/>
                  <a:pt x="4443" y="4820"/>
                </a:cubicBezTo>
                <a:lnTo>
                  <a:pt x="5419" y="4820"/>
                </a:lnTo>
                <a:cubicBezTo>
                  <a:pt x="5262" y="5230"/>
                  <a:pt x="4915" y="5545"/>
                  <a:pt x="4443" y="5545"/>
                </a:cubicBezTo>
                <a:cubicBezTo>
                  <a:pt x="3844" y="5545"/>
                  <a:pt x="3434" y="5072"/>
                  <a:pt x="3434" y="4505"/>
                </a:cubicBezTo>
                <a:cubicBezTo>
                  <a:pt x="3434" y="3970"/>
                  <a:pt x="3907" y="3497"/>
                  <a:pt x="4443" y="3497"/>
                </a:cubicBezTo>
                <a:close/>
                <a:moveTo>
                  <a:pt x="4443" y="2080"/>
                </a:moveTo>
                <a:cubicBezTo>
                  <a:pt x="5671" y="2080"/>
                  <a:pt x="6679" y="2993"/>
                  <a:pt x="6837" y="4159"/>
                </a:cubicBezTo>
                <a:lnTo>
                  <a:pt x="6144" y="4159"/>
                </a:lnTo>
                <a:cubicBezTo>
                  <a:pt x="5986" y="3371"/>
                  <a:pt x="5262" y="2773"/>
                  <a:pt x="4443" y="2773"/>
                </a:cubicBezTo>
                <a:cubicBezTo>
                  <a:pt x="3497" y="2773"/>
                  <a:pt x="2710" y="3560"/>
                  <a:pt x="2710" y="4505"/>
                </a:cubicBezTo>
                <a:cubicBezTo>
                  <a:pt x="2710" y="5451"/>
                  <a:pt x="3497" y="6238"/>
                  <a:pt x="4443" y="6238"/>
                </a:cubicBezTo>
                <a:cubicBezTo>
                  <a:pt x="5262" y="6238"/>
                  <a:pt x="5986" y="5671"/>
                  <a:pt x="6144" y="4883"/>
                </a:cubicBezTo>
                <a:lnTo>
                  <a:pt x="6837" y="4883"/>
                </a:lnTo>
                <a:cubicBezTo>
                  <a:pt x="6679" y="6049"/>
                  <a:pt x="5671" y="6963"/>
                  <a:pt x="4443" y="6963"/>
                </a:cubicBezTo>
                <a:cubicBezTo>
                  <a:pt x="3119" y="6963"/>
                  <a:pt x="2017" y="5860"/>
                  <a:pt x="2017" y="4505"/>
                </a:cubicBezTo>
                <a:cubicBezTo>
                  <a:pt x="2017" y="3182"/>
                  <a:pt x="3119" y="2080"/>
                  <a:pt x="4443" y="2080"/>
                </a:cubicBezTo>
                <a:close/>
                <a:moveTo>
                  <a:pt x="4474" y="662"/>
                </a:moveTo>
                <a:cubicBezTo>
                  <a:pt x="6459" y="662"/>
                  <a:pt x="8097" y="2206"/>
                  <a:pt x="8255" y="4127"/>
                </a:cubicBezTo>
                <a:lnTo>
                  <a:pt x="7562" y="4127"/>
                </a:lnTo>
                <a:cubicBezTo>
                  <a:pt x="7372" y="2584"/>
                  <a:pt x="6049" y="1355"/>
                  <a:pt x="4443" y="1355"/>
                </a:cubicBezTo>
                <a:cubicBezTo>
                  <a:pt x="2710" y="1355"/>
                  <a:pt x="1324" y="2773"/>
                  <a:pt x="1324" y="4474"/>
                </a:cubicBezTo>
                <a:cubicBezTo>
                  <a:pt x="1324" y="6175"/>
                  <a:pt x="2741" y="7593"/>
                  <a:pt x="4443" y="7593"/>
                </a:cubicBezTo>
                <a:cubicBezTo>
                  <a:pt x="6049" y="7593"/>
                  <a:pt x="7372" y="6364"/>
                  <a:pt x="7562" y="4820"/>
                </a:cubicBezTo>
                <a:lnTo>
                  <a:pt x="8255" y="4820"/>
                </a:lnTo>
                <a:cubicBezTo>
                  <a:pt x="8097" y="6774"/>
                  <a:pt x="6459" y="8286"/>
                  <a:pt x="4474" y="8286"/>
                </a:cubicBezTo>
                <a:cubicBezTo>
                  <a:pt x="2395" y="8286"/>
                  <a:pt x="662" y="6616"/>
                  <a:pt x="662" y="4474"/>
                </a:cubicBezTo>
                <a:cubicBezTo>
                  <a:pt x="662" y="2363"/>
                  <a:pt x="2363" y="662"/>
                  <a:pt x="4474" y="662"/>
                </a:cubicBezTo>
                <a:close/>
                <a:moveTo>
                  <a:pt x="5734" y="8822"/>
                </a:moveTo>
                <a:lnTo>
                  <a:pt x="6049" y="9767"/>
                </a:lnTo>
                <a:lnTo>
                  <a:pt x="2836" y="9767"/>
                </a:lnTo>
                <a:lnTo>
                  <a:pt x="3151" y="8822"/>
                </a:lnTo>
                <a:cubicBezTo>
                  <a:pt x="3529" y="8916"/>
                  <a:pt x="4001" y="9011"/>
                  <a:pt x="4443" y="9011"/>
                </a:cubicBezTo>
                <a:cubicBezTo>
                  <a:pt x="4884" y="9011"/>
                  <a:pt x="5356" y="8916"/>
                  <a:pt x="5734" y="8822"/>
                </a:cubicBezTo>
                <a:close/>
                <a:moveTo>
                  <a:pt x="6522" y="10428"/>
                </a:moveTo>
                <a:cubicBezTo>
                  <a:pt x="6963" y="10428"/>
                  <a:pt x="7372" y="10680"/>
                  <a:pt x="7530" y="11121"/>
                </a:cubicBezTo>
                <a:lnTo>
                  <a:pt x="1418" y="11121"/>
                </a:lnTo>
                <a:cubicBezTo>
                  <a:pt x="1576" y="10743"/>
                  <a:pt x="1922" y="10428"/>
                  <a:pt x="2395" y="10428"/>
                </a:cubicBezTo>
                <a:close/>
                <a:moveTo>
                  <a:pt x="4474" y="0"/>
                </a:moveTo>
                <a:cubicBezTo>
                  <a:pt x="1985" y="0"/>
                  <a:pt x="0" y="1985"/>
                  <a:pt x="0" y="4474"/>
                </a:cubicBezTo>
                <a:cubicBezTo>
                  <a:pt x="0" y="6238"/>
                  <a:pt x="1040" y="7813"/>
                  <a:pt x="2552" y="8538"/>
                </a:cubicBezTo>
                <a:lnTo>
                  <a:pt x="2143" y="9767"/>
                </a:lnTo>
                <a:cubicBezTo>
                  <a:pt x="1324" y="9861"/>
                  <a:pt x="693" y="10586"/>
                  <a:pt x="693" y="11499"/>
                </a:cubicBezTo>
                <a:cubicBezTo>
                  <a:pt x="693" y="11688"/>
                  <a:pt x="851" y="11846"/>
                  <a:pt x="1040" y="11846"/>
                </a:cubicBezTo>
                <a:lnTo>
                  <a:pt x="7971" y="11846"/>
                </a:lnTo>
                <a:cubicBezTo>
                  <a:pt x="8192" y="11846"/>
                  <a:pt x="8349" y="11688"/>
                  <a:pt x="8349" y="11499"/>
                </a:cubicBezTo>
                <a:cubicBezTo>
                  <a:pt x="8349" y="10617"/>
                  <a:pt x="7719" y="9924"/>
                  <a:pt x="6900" y="9767"/>
                </a:cubicBezTo>
                <a:lnTo>
                  <a:pt x="6490" y="8538"/>
                </a:lnTo>
                <a:cubicBezTo>
                  <a:pt x="7782" y="7908"/>
                  <a:pt x="8727" y="6679"/>
                  <a:pt x="8979" y="5230"/>
                </a:cubicBezTo>
                <a:lnTo>
                  <a:pt x="9137" y="5388"/>
                </a:lnTo>
                <a:cubicBezTo>
                  <a:pt x="9168" y="5419"/>
                  <a:pt x="9200" y="5451"/>
                  <a:pt x="9263" y="5451"/>
                </a:cubicBezTo>
                <a:lnTo>
                  <a:pt x="11374" y="6175"/>
                </a:lnTo>
                <a:cubicBezTo>
                  <a:pt x="11403" y="6183"/>
                  <a:pt x="11435" y="6186"/>
                  <a:pt x="11466" y="6186"/>
                </a:cubicBezTo>
                <a:cubicBezTo>
                  <a:pt x="11569" y="6186"/>
                  <a:pt x="11672" y="6145"/>
                  <a:pt x="11720" y="6049"/>
                </a:cubicBezTo>
                <a:cubicBezTo>
                  <a:pt x="11815" y="5923"/>
                  <a:pt x="11846" y="5766"/>
                  <a:pt x="11783" y="5671"/>
                </a:cubicBezTo>
                <a:lnTo>
                  <a:pt x="11153" y="4442"/>
                </a:lnTo>
                <a:lnTo>
                  <a:pt x="11783" y="3214"/>
                </a:lnTo>
                <a:cubicBezTo>
                  <a:pt x="11815" y="3151"/>
                  <a:pt x="11783" y="2993"/>
                  <a:pt x="11689" y="2899"/>
                </a:cubicBezTo>
                <a:cubicBezTo>
                  <a:pt x="11641" y="2802"/>
                  <a:pt x="11519" y="2761"/>
                  <a:pt x="11422" y="2761"/>
                </a:cubicBezTo>
                <a:cubicBezTo>
                  <a:pt x="11392" y="2761"/>
                  <a:pt x="11364" y="2765"/>
                  <a:pt x="11342" y="2773"/>
                </a:cubicBezTo>
                <a:lnTo>
                  <a:pt x="9200" y="3497"/>
                </a:lnTo>
                <a:cubicBezTo>
                  <a:pt x="9168" y="3497"/>
                  <a:pt x="9105" y="3529"/>
                  <a:pt x="9105" y="3560"/>
                </a:cubicBezTo>
                <a:lnTo>
                  <a:pt x="8916" y="3718"/>
                </a:lnTo>
                <a:cubicBezTo>
                  <a:pt x="8570" y="1607"/>
                  <a:pt x="6742" y="0"/>
                  <a:pt x="44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1" name="Google Shape;13231;p75"/>
          <p:cNvGrpSpPr/>
          <p:nvPr/>
        </p:nvGrpSpPr>
        <p:grpSpPr>
          <a:xfrm>
            <a:off x="5245510" y="1688103"/>
            <a:ext cx="329068" cy="329934"/>
            <a:chOff x="4321150" y="1946600"/>
            <a:chExt cx="294600" cy="295375"/>
          </a:xfrm>
        </p:grpSpPr>
        <p:sp>
          <p:nvSpPr>
            <p:cNvPr id="13232" name="Google Shape;13232;p75"/>
            <p:cNvSpPr/>
            <p:nvPr/>
          </p:nvSpPr>
          <p:spPr>
            <a:xfrm>
              <a:off x="4321150" y="1946600"/>
              <a:ext cx="294600" cy="295375"/>
            </a:xfrm>
            <a:custGeom>
              <a:avLst/>
              <a:gdLst/>
              <a:ahLst/>
              <a:cxnLst/>
              <a:rect l="l" t="t" r="r" b="b"/>
              <a:pathLst>
                <a:path w="11784" h="11815" extrusionOk="0">
                  <a:moveTo>
                    <a:pt x="9043" y="662"/>
                  </a:moveTo>
                  <a:lnTo>
                    <a:pt x="9043" y="2080"/>
                  </a:lnTo>
                  <a:lnTo>
                    <a:pt x="2742" y="2080"/>
                  </a:lnTo>
                  <a:lnTo>
                    <a:pt x="2742" y="662"/>
                  </a:lnTo>
                  <a:close/>
                  <a:moveTo>
                    <a:pt x="10775" y="2742"/>
                  </a:moveTo>
                  <a:cubicBezTo>
                    <a:pt x="10996" y="2742"/>
                    <a:pt x="11153" y="2899"/>
                    <a:pt x="11153" y="3120"/>
                  </a:cubicBezTo>
                  <a:lnTo>
                    <a:pt x="11153" y="6554"/>
                  </a:lnTo>
                  <a:cubicBezTo>
                    <a:pt x="11153" y="6774"/>
                    <a:pt x="10996" y="6932"/>
                    <a:pt x="10775" y="6932"/>
                  </a:cubicBezTo>
                  <a:lnTo>
                    <a:pt x="9767" y="6932"/>
                  </a:lnTo>
                  <a:lnTo>
                    <a:pt x="9767" y="4474"/>
                  </a:lnTo>
                  <a:cubicBezTo>
                    <a:pt x="9767" y="4285"/>
                    <a:pt x="9610" y="4128"/>
                    <a:pt x="9421" y="4128"/>
                  </a:cubicBezTo>
                  <a:lnTo>
                    <a:pt x="2427" y="4128"/>
                  </a:lnTo>
                  <a:cubicBezTo>
                    <a:pt x="2238" y="4128"/>
                    <a:pt x="2080" y="4285"/>
                    <a:pt x="2080" y="4474"/>
                  </a:cubicBezTo>
                  <a:lnTo>
                    <a:pt x="2080" y="6932"/>
                  </a:lnTo>
                  <a:lnTo>
                    <a:pt x="1009" y="6932"/>
                  </a:lnTo>
                  <a:cubicBezTo>
                    <a:pt x="820" y="6932"/>
                    <a:pt x="662" y="6774"/>
                    <a:pt x="662" y="6554"/>
                  </a:cubicBezTo>
                  <a:lnTo>
                    <a:pt x="662" y="3120"/>
                  </a:lnTo>
                  <a:cubicBezTo>
                    <a:pt x="662" y="2899"/>
                    <a:pt x="820" y="2742"/>
                    <a:pt x="1009" y="2742"/>
                  </a:cubicBezTo>
                  <a:close/>
                  <a:moveTo>
                    <a:pt x="9011" y="4821"/>
                  </a:moveTo>
                  <a:lnTo>
                    <a:pt x="9011" y="11090"/>
                  </a:lnTo>
                  <a:lnTo>
                    <a:pt x="2710" y="11090"/>
                  </a:lnTo>
                  <a:lnTo>
                    <a:pt x="2710" y="4821"/>
                  </a:lnTo>
                  <a:close/>
                  <a:moveTo>
                    <a:pt x="2395" y="1"/>
                  </a:moveTo>
                  <a:cubicBezTo>
                    <a:pt x="2206" y="1"/>
                    <a:pt x="2049" y="158"/>
                    <a:pt x="2049" y="347"/>
                  </a:cubicBezTo>
                  <a:lnTo>
                    <a:pt x="2049" y="2112"/>
                  </a:lnTo>
                  <a:lnTo>
                    <a:pt x="1009" y="2112"/>
                  </a:lnTo>
                  <a:cubicBezTo>
                    <a:pt x="442" y="2112"/>
                    <a:pt x="1" y="2584"/>
                    <a:pt x="1" y="3151"/>
                  </a:cubicBezTo>
                  <a:lnTo>
                    <a:pt x="1" y="6617"/>
                  </a:lnTo>
                  <a:cubicBezTo>
                    <a:pt x="1" y="7215"/>
                    <a:pt x="473" y="7625"/>
                    <a:pt x="1009" y="7625"/>
                  </a:cubicBezTo>
                  <a:lnTo>
                    <a:pt x="2049" y="7625"/>
                  </a:lnTo>
                  <a:lnTo>
                    <a:pt x="2049" y="11468"/>
                  </a:lnTo>
                  <a:cubicBezTo>
                    <a:pt x="2049" y="11657"/>
                    <a:pt x="2206" y="11815"/>
                    <a:pt x="2395" y="11815"/>
                  </a:cubicBezTo>
                  <a:lnTo>
                    <a:pt x="9358" y="11815"/>
                  </a:lnTo>
                  <a:cubicBezTo>
                    <a:pt x="9578" y="11815"/>
                    <a:pt x="9736" y="11657"/>
                    <a:pt x="9736" y="11468"/>
                  </a:cubicBezTo>
                  <a:lnTo>
                    <a:pt x="9736" y="7625"/>
                  </a:lnTo>
                  <a:lnTo>
                    <a:pt x="10744" y="7625"/>
                  </a:lnTo>
                  <a:cubicBezTo>
                    <a:pt x="11343" y="7625"/>
                    <a:pt x="11784" y="7152"/>
                    <a:pt x="11784" y="6617"/>
                  </a:cubicBezTo>
                  <a:lnTo>
                    <a:pt x="11784" y="3151"/>
                  </a:lnTo>
                  <a:cubicBezTo>
                    <a:pt x="11784" y="2553"/>
                    <a:pt x="11311" y="2112"/>
                    <a:pt x="10744" y="2112"/>
                  </a:cubicBezTo>
                  <a:lnTo>
                    <a:pt x="9736" y="2112"/>
                  </a:lnTo>
                  <a:lnTo>
                    <a:pt x="9736" y="347"/>
                  </a:lnTo>
                  <a:cubicBezTo>
                    <a:pt x="9736" y="158"/>
                    <a:pt x="9578" y="1"/>
                    <a:pt x="9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3" name="Google Shape;13233;p75"/>
            <p:cNvSpPr/>
            <p:nvPr/>
          </p:nvSpPr>
          <p:spPr>
            <a:xfrm>
              <a:off x="4564525" y="20316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99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4" name="Google Shape;13234;p75"/>
            <p:cNvSpPr/>
            <p:nvPr/>
          </p:nvSpPr>
          <p:spPr>
            <a:xfrm>
              <a:off x="4414100" y="2084450"/>
              <a:ext cx="106350" cy="122100"/>
            </a:xfrm>
            <a:custGeom>
              <a:avLst/>
              <a:gdLst/>
              <a:ahLst/>
              <a:cxnLst/>
              <a:rect l="l" t="t" r="r" b="b"/>
              <a:pathLst>
                <a:path w="4254" h="4884" extrusionOk="0">
                  <a:moveTo>
                    <a:pt x="2174" y="693"/>
                  </a:moveTo>
                  <a:cubicBezTo>
                    <a:pt x="2584" y="693"/>
                    <a:pt x="2899" y="1008"/>
                    <a:pt x="2899" y="1418"/>
                  </a:cubicBezTo>
                  <a:cubicBezTo>
                    <a:pt x="2899" y="1796"/>
                    <a:pt x="2584" y="2111"/>
                    <a:pt x="2174" y="2111"/>
                  </a:cubicBezTo>
                  <a:cubicBezTo>
                    <a:pt x="1796" y="2111"/>
                    <a:pt x="1481" y="1796"/>
                    <a:pt x="1481" y="1418"/>
                  </a:cubicBezTo>
                  <a:cubicBezTo>
                    <a:pt x="1481" y="1008"/>
                    <a:pt x="1796" y="693"/>
                    <a:pt x="2174" y="693"/>
                  </a:cubicBezTo>
                  <a:close/>
                  <a:moveTo>
                    <a:pt x="2174" y="2804"/>
                  </a:moveTo>
                  <a:cubicBezTo>
                    <a:pt x="2930" y="2804"/>
                    <a:pt x="3592" y="3403"/>
                    <a:pt x="3592" y="4190"/>
                  </a:cubicBezTo>
                  <a:lnTo>
                    <a:pt x="756" y="4190"/>
                  </a:lnTo>
                  <a:cubicBezTo>
                    <a:pt x="756" y="3403"/>
                    <a:pt x="1387" y="2804"/>
                    <a:pt x="2174" y="2804"/>
                  </a:cubicBezTo>
                  <a:close/>
                  <a:moveTo>
                    <a:pt x="2143" y="0"/>
                  </a:moveTo>
                  <a:cubicBezTo>
                    <a:pt x="1387" y="0"/>
                    <a:pt x="725" y="630"/>
                    <a:pt x="725" y="1386"/>
                  </a:cubicBezTo>
                  <a:cubicBezTo>
                    <a:pt x="725" y="1733"/>
                    <a:pt x="882" y="2079"/>
                    <a:pt x="1103" y="2331"/>
                  </a:cubicBezTo>
                  <a:cubicBezTo>
                    <a:pt x="473" y="2678"/>
                    <a:pt x="0" y="3340"/>
                    <a:pt x="0" y="4159"/>
                  </a:cubicBezTo>
                  <a:lnTo>
                    <a:pt x="0" y="4537"/>
                  </a:lnTo>
                  <a:cubicBezTo>
                    <a:pt x="63" y="4726"/>
                    <a:pt x="221" y="4883"/>
                    <a:pt x="410" y="4883"/>
                  </a:cubicBezTo>
                  <a:lnTo>
                    <a:pt x="3907" y="4883"/>
                  </a:lnTo>
                  <a:cubicBezTo>
                    <a:pt x="4127" y="4883"/>
                    <a:pt x="4253" y="4726"/>
                    <a:pt x="4253" y="4537"/>
                  </a:cubicBezTo>
                  <a:lnTo>
                    <a:pt x="4253" y="4159"/>
                  </a:lnTo>
                  <a:cubicBezTo>
                    <a:pt x="4253" y="3371"/>
                    <a:pt x="3844" y="2709"/>
                    <a:pt x="3151" y="2331"/>
                  </a:cubicBezTo>
                  <a:cubicBezTo>
                    <a:pt x="3403" y="2048"/>
                    <a:pt x="3560" y="1733"/>
                    <a:pt x="3560" y="1386"/>
                  </a:cubicBezTo>
                  <a:cubicBezTo>
                    <a:pt x="3560" y="599"/>
                    <a:pt x="2930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35" name="Google Shape;13235;p75"/>
          <p:cNvSpPr/>
          <p:nvPr/>
        </p:nvSpPr>
        <p:spPr>
          <a:xfrm>
            <a:off x="5242386" y="2090582"/>
            <a:ext cx="335240" cy="308851"/>
          </a:xfrm>
          <a:custGeom>
            <a:avLst/>
            <a:gdLst/>
            <a:ahLst/>
            <a:cxnLst/>
            <a:rect l="l" t="t" r="r" b="b"/>
            <a:pathLst>
              <a:path w="12005" h="11060" extrusionOk="0">
                <a:moveTo>
                  <a:pt x="2049" y="2049"/>
                </a:moveTo>
                <a:cubicBezTo>
                  <a:pt x="2238" y="2049"/>
                  <a:pt x="2395" y="2206"/>
                  <a:pt x="2395" y="2395"/>
                </a:cubicBezTo>
                <a:cubicBezTo>
                  <a:pt x="2395" y="2584"/>
                  <a:pt x="2238" y="2742"/>
                  <a:pt x="2049" y="2742"/>
                </a:cubicBezTo>
                <a:cubicBezTo>
                  <a:pt x="1860" y="2742"/>
                  <a:pt x="1702" y="2584"/>
                  <a:pt x="1702" y="2395"/>
                </a:cubicBezTo>
                <a:cubicBezTo>
                  <a:pt x="1734" y="2206"/>
                  <a:pt x="1860" y="2049"/>
                  <a:pt x="2049" y="2049"/>
                </a:cubicBezTo>
                <a:close/>
                <a:moveTo>
                  <a:pt x="9736" y="2049"/>
                </a:moveTo>
                <a:cubicBezTo>
                  <a:pt x="9925" y="2049"/>
                  <a:pt x="10082" y="2206"/>
                  <a:pt x="10082" y="2395"/>
                </a:cubicBezTo>
                <a:cubicBezTo>
                  <a:pt x="10082" y="2584"/>
                  <a:pt x="9925" y="2742"/>
                  <a:pt x="9736" y="2742"/>
                </a:cubicBezTo>
                <a:cubicBezTo>
                  <a:pt x="9515" y="2742"/>
                  <a:pt x="9358" y="2584"/>
                  <a:pt x="9358" y="2395"/>
                </a:cubicBezTo>
                <a:cubicBezTo>
                  <a:pt x="9358" y="2206"/>
                  <a:pt x="9515" y="2049"/>
                  <a:pt x="9736" y="2049"/>
                </a:cubicBezTo>
                <a:close/>
                <a:moveTo>
                  <a:pt x="2049" y="3719"/>
                </a:moveTo>
                <a:lnTo>
                  <a:pt x="3151" y="5514"/>
                </a:lnTo>
                <a:lnTo>
                  <a:pt x="946" y="5514"/>
                </a:lnTo>
                <a:lnTo>
                  <a:pt x="2049" y="3719"/>
                </a:lnTo>
                <a:close/>
                <a:moveTo>
                  <a:pt x="9736" y="3719"/>
                </a:moveTo>
                <a:lnTo>
                  <a:pt x="10838" y="5514"/>
                </a:lnTo>
                <a:lnTo>
                  <a:pt x="8633" y="5514"/>
                </a:lnTo>
                <a:lnTo>
                  <a:pt x="9736" y="3719"/>
                </a:lnTo>
                <a:close/>
                <a:moveTo>
                  <a:pt x="3435" y="6207"/>
                </a:moveTo>
                <a:cubicBezTo>
                  <a:pt x="3466" y="6964"/>
                  <a:pt x="2836" y="7594"/>
                  <a:pt x="2049" y="7594"/>
                </a:cubicBezTo>
                <a:cubicBezTo>
                  <a:pt x="1292" y="7594"/>
                  <a:pt x="662" y="6964"/>
                  <a:pt x="662" y="6207"/>
                </a:cubicBezTo>
                <a:close/>
                <a:moveTo>
                  <a:pt x="11090" y="6207"/>
                </a:moveTo>
                <a:cubicBezTo>
                  <a:pt x="11090" y="6964"/>
                  <a:pt x="10460" y="7594"/>
                  <a:pt x="9736" y="7594"/>
                </a:cubicBezTo>
                <a:cubicBezTo>
                  <a:pt x="8980" y="7594"/>
                  <a:pt x="8350" y="6964"/>
                  <a:pt x="8350" y="6207"/>
                </a:cubicBezTo>
                <a:close/>
                <a:moveTo>
                  <a:pt x="5892" y="663"/>
                </a:moveTo>
                <a:cubicBezTo>
                  <a:pt x="6113" y="663"/>
                  <a:pt x="6270" y="820"/>
                  <a:pt x="6270" y="1009"/>
                </a:cubicBezTo>
                <a:lnTo>
                  <a:pt x="6270" y="8980"/>
                </a:lnTo>
                <a:lnTo>
                  <a:pt x="5546" y="8980"/>
                </a:lnTo>
                <a:lnTo>
                  <a:pt x="5546" y="1009"/>
                </a:lnTo>
                <a:cubicBezTo>
                  <a:pt x="5546" y="820"/>
                  <a:pt x="5703" y="663"/>
                  <a:pt x="5892" y="663"/>
                </a:cubicBezTo>
                <a:close/>
                <a:moveTo>
                  <a:pt x="8003" y="9673"/>
                </a:moveTo>
                <a:cubicBezTo>
                  <a:pt x="8192" y="9673"/>
                  <a:pt x="8350" y="9830"/>
                  <a:pt x="8350" y="10020"/>
                </a:cubicBezTo>
                <a:lnTo>
                  <a:pt x="8350" y="10398"/>
                </a:lnTo>
                <a:lnTo>
                  <a:pt x="3466" y="10398"/>
                </a:lnTo>
                <a:lnTo>
                  <a:pt x="3466" y="10020"/>
                </a:lnTo>
                <a:cubicBezTo>
                  <a:pt x="3466" y="9830"/>
                  <a:pt x="3624" y="9673"/>
                  <a:pt x="3813" y="9673"/>
                </a:cubicBezTo>
                <a:close/>
                <a:moveTo>
                  <a:pt x="5955" y="1"/>
                </a:moveTo>
                <a:cubicBezTo>
                  <a:pt x="5357" y="1"/>
                  <a:pt x="4916" y="474"/>
                  <a:pt x="4916" y="1009"/>
                </a:cubicBezTo>
                <a:lnTo>
                  <a:pt x="4916" y="1167"/>
                </a:lnTo>
                <a:cubicBezTo>
                  <a:pt x="3970" y="1671"/>
                  <a:pt x="3655" y="1891"/>
                  <a:pt x="3057" y="1954"/>
                </a:cubicBezTo>
                <a:cubicBezTo>
                  <a:pt x="2899" y="1608"/>
                  <a:pt x="2553" y="1324"/>
                  <a:pt x="2112" y="1324"/>
                </a:cubicBezTo>
                <a:cubicBezTo>
                  <a:pt x="1734" y="1324"/>
                  <a:pt x="1387" y="1576"/>
                  <a:pt x="1166" y="1923"/>
                </a:cubicBezTo>
                <a:cubicBezTo>
                  <a:pt x="946" y="1891"/>
                  <a:pt x="694" y="1797"/>
                  <a:pt x="505" y="1734"/>
                </a:cubicBezTo>
                <a:cubicBezTo>
                  <a:pt x="454" y="1708"/>
                  <a:pt x="404" y="1697"/>
                  <a:pt x="355" y="1697"/>
                </a:cubicBezTo>
                <a:cubicBezTo>
                  <a:pt x="224" y="1697"/>
                  <a:pt x="110" y="1784"/>
                  <a:pt x="64" y="1923"/>
                </a:cubicBezTo>
                <a:cubicBezTo>
                  <a:pt x="1" y="2112"/>
                  <a:pt x="64" y="2301"/>
                  <a:pt x="284" y="2364"/>
                </a:cubicBezTo>
                <a:cubicBezTo>
                  <a:pt x="536" y="2458"/>
                  <a:pt x="820" y="2553"/>
                  <a:pt x="1135" y="2616"/>
                </a:cubicBezTo>
                <a:cubicBezTo>
                  <a:pt x="1229" y="2899"/>
                  <a:pt x="1387" y="3151"/>
                  <a:pt x="1607" y="3277"/>
                </a:cubicBezTo>
                <a:lnTo>
                  <a:pt x="127" y="5703"/>
                </a:lnTo>
                <a:cubicBezTo>
                  <a:pt x="64" y="5735"/>
                  <a:pt x="64" y="5829"/>
                  <a:pt x="64" y="5892"/>
                </a:cubicBezTo>
                <a:lnTo>
                  <a:pt x="64" y="6239"/>
                </a:lnTo>
                <a:cubicBezTo>
                  <a:pt x="64" y="7405"/>
                  <a:pt x="1009" y="8350"/>
                  <a:pt x="2175" y="8350"/>
                </a:cubicBezTo>
                <a:cubicBezTo>
                  <a:pt x="3309" y="8350"/>
                  <a:pt x="4254" y="7405"/>
                  <a:pt x="4254" y="6239"/>
                </a:cubicBezTo>
                <a:lnTo>
                  <a:pt x="4254" y="5892"/>
                </a:lnTo>
                <a:cubicBezTo>
                  <a:pt x="4254" y="5829"/>
                  <a:pt x="4254" y="5766"/>
                  <a:pt x="4222" y="5703"/>
                </a:cubicBezTo>
                <a:lnTo>
                  <a:pt x="2710" y="3277"/>
                </a:lnTo>
                <a:cubicBezTo>
                  <a:pt x="2962" y="3183"/>
                  <a:pt x="3120" y="2931"/>
                  <a:pt x="3183" y="2647"/>
                </a:cubicBezTo>
                <a:cubicBezTo>
                  <a:pt x="3844" y="2553"/>
                  <a:pt x="4222" y="2332"/>
                  <a:pt x="4947" y="1954"/>
                </a:cubicBezTo>
                <a:lnTo>
                  <a:pt x="4947" y="8980"/>
                </a:lnTo>
                <a:lnTo>
                  <a:pt x="3939" y="8980"/>
                </a:lnTo>
                <a:cubicBezTo>
                  <a:pt x="3340" y="8980"/>
                  <a:pt x="2899" y="9421"/>
                  <a:pt x="2899" y="9988"/>
                </a:cubicBezTo>
                <a:lnTo>
                  <a:pt x="2899" y="10713"/>
                </a:lnTo>
                <a:cubicBezTo>
                  <a:pt x="2899" y="10902"/>
                  <a:pt x="3057" y="11059"/>
                  <a:pt x="3246" y="11059"/>
                </a:cubicBezTo>
                <a:lnTo>
                  <a:pt x="8822" y="11059"/>
                </a:lnTo>
                <a:cubicBezTo>
                  <a:pt x="9011" y="11059"/>
                  <a:pt x="9169" y="10902"/>
                  <a:pt x="9169" y="10713"/>
                </a:cubicBezTo>
                <a:lnTo>
                  <a:pt x="9169" y="9988"/>
                </a:lnTo>
                <a:cubicBezTo>
                  <a:pt x="9169" y="9389"/>
                  <a:pt x="8696" y="8980"/>
                  <a:pt x="8129" y="8980"/>
                </a:cubicBezTo>
                <a:lnTo>
                  <a:pt x="7089" y="8980"/>
                </a:lnTo>
                <a:lnTo>
                  <a:pt x="7089" y="1954"/>
                </a:lnTo>
                <a:cubicBezTo>
                  <a:pt x="7814" y="2332"/>
                  <a:pt x="8224" y="2553"/>
                  <a:pt x="8885" y="2647"/>
                </a:cubicBezTo>
                <a:cubicBezTo>
                  <a:pt x="8980" y="2931"/>
                  <a:pt x="9137" y="3120"/>
                  <a:pt x="9358" y="3277"/>
                </a:cubicBezTo>
                <a:lnTo>
                  <a:pt x="7877" y="5703"/>
                </a:lnTo>
                <a:cubicBezTo>
                  <a:pt x="7814" y="5735"/>
                  <a:pt x="7814" y="5829"/>
                  <a:pt x="7814" y="5892"/>
                </a:cubicBezTo>
                <a:lnTo>
                  <a:pt x="7814" y="6239"/>
                </a:lnTo>
                <a:cubicBezTo>
                  <a:pt x="7814" y="7405"/>
                  <a:pt x="8759" y="8350"/>
                  <a:pt x="9925" y="8350"/>
                </a:cubicBezTo>
                <a:cubicBezTo>
                  <a:pt x="11059" y="8350"/>
                  <a:pt x="12004" y="7405"/>
                  <a:pt x="12004" y="6239"/>
                </a:cubicBezTo>
                <a:lnTo>
                  <a:pt x="12004" y="5892"/>
                </a:lnTo>
                <a:cubicBezTo>
                  <a:pt x="12004" y="5829"/>
                  <a:pt x="12004" y="5766"/>
                  <a:pt x="11973" y="5703"/>
                </a:cubicBezTo>
                <a:lnTo>
                  <a:pt x="10460" y="3277"/>
                </a:lnTo>
                <a:cubicBezTo>
                  <a:pt x="10523" y="3151"/>
                  <a:pt x="10681" y="2899"/>
                  <a:pt x="10744" y="2616"/>
                </a:cubicBezTo>
                <a:cubicBezTo>
                  <a:pt x="11027" y="2553"/>
                  <a:pt x="11343" y="2458"/>
                  <a:pt x="11626" y="2364"/>
                </a:cubicBezTo>
                <a:cubicBezTo>
                  <a:pt x="11815" y="2269"/>
                  <a:pt x="11878" y="2080"/>
                  <a:pt x="11815" y="1923"/>
                </a:cubicBezTo>
                <a:cubicBezTo>
                  <a:pt x="11746" y="1784"/>
                  <a:pt x="11626" y="1697"/>
                  <a:pt x="11505" y="1697"/>
                </a:cubicBezTo>
                <a:cubicBezTo>
                  <a:pt x="11461" y="1697"/>
                  <a:pt x="11416" y="1708"/>
                  <a:pt x="11374" y="1734"/>
                </a:cubicBezTo>
                <a:cubicBezTo>
                  <a:pt x="11122" y="1797"/>
                  <a:pt x="10933" y="1891"/>
                  <a:pt x="10712" y="1923"/>
                </a:cubicBezTo>
                <a:cubicBezTo>
                  <a:pt x="10555" y="1576"/>
                  <a:pt x="10208" y="1324"/>
                  <a:pt x="9767" y="1324"/>
                </a:cubicBezTo>
                <a:cubicBezTo>
                  <a:pt x="9326" y="1324"/>
                  <a:pt x="8980" y="1576"/>
                  <a:pt x="8822" y="1954"/>
                </a:cubicBezTo>
                <a:cubicBezTo>
                  <a:pt x="8224" y="1828"/>
                  <a:pt x="7908" y="1639"/>
                  <a:pt x="6963" y="1167"/>
                </a:cubicBezTo>
                <a:lnTo>
                  <a:pt x="6963" y="1009"/>
                </a:lnTo>
                <a:cubicBezTo>
                  <a:pt x="6963" y="411"/>
                  <a:pt x="6491" y="1"/>
                  <a:pt x="595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6" name="Google Shape;13236;p75"/>
          <p:cNvSpPr/>
          <p:nvPr/>
        </p:nvSpPr>
        <p:spPr>
          <a:xfrm>
            <a:off x="5242833" y="2505407"/>
            <a:ext cx="334346" cy="329934"/>
          </a:xfrm>
          <a:custGeom>
            <a:avLst/>
            <a:gdLst/>
            <a:ahLst/>
            <a:cxnLst/>
            <a:rect l="l" t="t" r="r" b="b"/>
            <a:pathLst>
              <a:path w="11973" h="11815" extrusionOk="0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7" name="Google Shape;13237;p75"/>
          <p:cNvSpPr/>
          <p:nvPr/>
        </p:nvSpPr>
        <p:spPr>
          <a:xfrm>
            <a:off x="7397176" y="1688979"/>
            <a:ext cx="212062" cy="328175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8" name="Google Shape;13238;p75"/>
          <p:cNvSpPr/>
          <p:nvPr/>
        </p:nvSpPr>
        <p:spPr>
          <a:xfrm>
            <a:off x="1470463" y="1687653"/>
            <a:ext cx="332559" cy="330827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9" name="Google Shape;13239;p75"/>
          <p:cNvGrpSpPr/>
          <p:nvPr/>
        </p:nvGrpSpPr>
        <p:grpSpPr>
          <a:xfrm>
            <a:off x="1470025" y="2080030"/>
            <a:ext cx="333452" cy="329962"/>
            <a:chOff x="1049375" y="2318350"/>
            <a:chExt cx="298525" cy="295400"/>
          </a:xfrm>
        </p:grpSpPr>
        <p:sp>
          <p:nvSpPr>
            <p:cNvPr id="13240" name="Google Shape;13240;p75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1" name="Google Shape;13241;p75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2" name="Google Shape;13242;p75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3" name="Google Shape;13243;p75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44" name="Google Shape;13244;p75"/>
          <p:cNvGrpSpPr/>
          <p:nvPr/>
        </p:nvGrpSpPr>
        <p:grpSpPr>
          <a:xfrm>
            <a:off x="1470472" y="2504099"/>
            <a:ext cx="332559" cy="332559"/>
            <a:chOff x="1049375" y="2680675"/>
            <a:chExt cx="297725" cy="297725"/>
          </a:xfrm>
        </p:grpSpPr>
        <p:sp>
          <p:nvSpPr>
            <p:cNvPr id="13245" name="Google Shape;13245;p75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6" name="Google Shape;13246;p75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47" name="Google Shape;13247;p75"/>
          <p:cNvGrpSpPr/>
          <p:nvPr/>
        </p:nvGrpSpPr>
        <p:grpSpPr>
          <a:xfrm>
            <a:off x="3565926" y="1688089"/>
            <a:ext cx="329934" cy="329962"/>
            <a:chOff x="2872725" y="1954475"/>
            <a:chExt cx="295375" cy="295400"/>
          </a:xfrm>
        </p:grpSpPr>
        <p:sp>
          <p:nvSpPr>
            <p:cNvPr id="13248" name="Google Shape;13248;p75"/>
            <p:cNvSpPr/>
            <p:nvPr/>
          </p:nvSpPr>
          <p:spPr>
            <a:xfrm>
              <a:off x="2959350" y="1954475"/>
              <a:ext cx="122100" cy="139450"/>
            </a:xfrm>
            <a:custGeom>
              <a:avLst/>
              <a:gdLst/>
              <a:ahLst/>
              <a:cxnLst/>
              <a:rect l="l" t="t" r="r" b="b"/>
              <a:pathLst>
                <a:path w="4884" h="5578" extrusionOk="0">
                  <a:moveTo>
                    <a:pt x="2395" y="694"/>
                  </a:moveTo>
                  <a:cubicBezTo>
                    <a:pt x="2805" y="694"/>
                    <a:pt x="3120" y="1009"/>
                    <a:pt x="3120" y="1418"/>
                  </a:cubicBezTo>
                  <a:cubicBezTo>
                    <a:pt x="3120" y="1797"/>
                    <a:pt x="2805" y="2112"/>
                    <a:pt x="2395" y="2112"/>
                  </a:cubicBezTo>
                  <a:cubicBezTo>
                    <a:pt x="2017" y="2112"/>
                    <a:pt x="1702" y="1797"/>
                    <a:pt x="1702" y="1418"/>
                  </a:cubicBezTo>
                  <a:cubicBezTo>
                    <a:pt x="1733" y="1009"/>
                    <a:pt x="2048" y="694"/>
                    <a:pt x="2395" y="694"/>
                  </a:cubicBezTo>
                  <a:close/>
                  <a:moveTo>
                    <a:pt x="2395" y="2742"/>
                  </a:moveTo>
                  <a:cubicBezTo>
                    <a:pt x="3340" y="2742"/>
                    <a:pt x="4128" y="3529"/>
                    <a:pt x="4128" y="4537"/>
                  </a:cubicBezTo>
                  <a:lnTo>
                    <a:pt x="4128" y="4884"/>
                  </a:lnTo>
                  <a:lnTo>
                    <a:pt x="662" y="4884"/>
                  </a:lnTo>
                  <a:lnTo>
                    <a:pt x="662" y="4537"/>
                  </a:lnTo>
                  <a:cubicBezTo>
                    <a:pt x="662" y="3529"/>
                    <a:pt x="1450" y="2742"/>
                    <a:pt x="2395" y="2742"/>
                  </a:cubicBezTo>
                  <a:close/>
                  <a:moveTo>
                    <a:pt x="2490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4"/>
                    <a:pt x="1229" y="2049"/>
                    <a:pt x="1450" y="2332"/>
                  </a:cubicBezTo>
                  <a:cubicBezTo>
                    <a:pt x="568" y="2710"/>
                    <a:pt x="1" y="3529"/>
                    <a:pt x="1" y="4537"/>
                  </a:cubicBezTo>
                  <a:lnTo>
                    <a:pt x="1" y="5231"/>
                  </a:lnTo>
                  <a:cubicBezTo>
                    <a:pt x="1" y="5420"/>
                    <a:pt x="158" y="5577"/>
                    <a:pt x="347" y="5577"/>
                  </a:cubicBezTo>
                  <a:lnTo>
                    <a:pt x="4537" y="5577"/>
                  </a:lnTo>
                  <a:cubicBezTo>
                    <a:pt x="4726" y="5577"/>
                    <a:pt x="4884" y="5420"/>
                    <a:pt x="4884" y="5231"/>
                  </a:cubicBezTo>
                  <a:lnTo>
                    <a:pt x="4884" y="4537"/>
                  </a:lnTo>
                  <a:cubicBezTo>
                    <a:pt x="4884" y="3529"/>
                    <a:pt x="4317" y="2710"/>
                    <a:pt x="3498" y="2332"/>
                  </a:cubicBezTo>
                  <a:cubicBezTo>
                    <a:pt x="3750" y="2080"/>
                    <a:pt x="3844" y="1765"/>
                    <a:pt x="3844" y="1387"/>
                  </a:cubicBezTo>
                  <a:cubicBezTo>
                    <a:pt x="3844" y="631"/>
                    <a:pt x="3214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9" name="Google Shape;13249;p75"/>
            <p:cNvSpPr/>
            <p:nvPr/>
          </p:nvSpPr>
          <p:spPr>
            <a:xfrm>
              <a:off x="2906575" y="2146650"/>
              <a:ext cx="191425" cy="69350"/>
            </a:xfrm>
            <a:custGeom>
              <a:avLst/>
              <a:gdLst/>
              <a:ahLst/>
              <a:cxnLst/>
              <a:rect l="l" t="t" r="r" b="b"/>
              <a:pathLst>
                <a:path w="7657" h="2774" extrusionOk="0">
                  <a:moveTo>
                    <a:pt x="1419" y="694"/>
                  </a:moveTo>
                  <a:lnTo>
                    <a:pt x="1419" y="2080"/>
                  </a:lnTo>
                  <a:lnTo>
                    <a:pt x="694" y="2080"/>
                  </a:lnTo>
                  <a:lnTo>
                    <a:pt x="694" y="694"/>
                  </a:lnTo>
                  <a:close/>
                  <a:moveTo>
                    <a:pt x="2773" y="694"/>
                  </a:moveTo>
                  <a:lnTo>
                    <a:pt x="2773" y="2080"/>
                  </a:lnTo>
                  <a:lnTo>
                    <a:pt x="2080" y="2080"/>
                  </a:lnTo>
                  <a:lnTo>
                    <a:pt x="2080" y="694"/>
                  </a:lnTo>
                  <a:close/>
                  <a:moveTo>
                    <a:pt x="4159" y="694"/>
                  </a:moveTo>
                  <a:lnTo>
                    <a:pt x="4159" y="2080"/>
                  </a:lnTo>
                  <a:lnTo>
                    <a:pt x="3466" y="2080"/>
                  </a:lnTo>
                  <a:lnTo>
                    <a:pt x="3466" y="694"/>
                  </a:lnTo>
                  <a:close/>
                  <a:moveTo>
                    <a:pt x="6995" y="694"/>
                  </a:moveTo>
                  <a:lnTo>
                    <a:pt x="6995" y="2080"/>
                  </a:lnTo>
                  <a:lnTo>
                    <a:pt x="4884" y="2080"/>
                  </a:lnTo>
                  <a:lnTo>
                    <a:pt x="488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427"/>
                  </a:lnTo>
                  <a:cubicBezTo>
                    <a:pt x="1" y="2616"/>
                    <a:pt x="158" y="2773"/>
                    <a:pt x="347" y="2773"/>
                  </a:cubicBezTo>
                  <a:lnTo>
                    <a:pt x="7310" y="2773"/>
                  </a:lnTo>
                  <a:cubicBezTo>
                    <a:pt x="7499" y="2773"/>
                    <a:pt x="7657" y="2616"/>
                    <a:pt x="7657" y="2427"/>
                  </a:cubicBezTo>
                  <a:lnTo>
                    <a:pt x="7657" y="347"/>
                  </a:lnTo>
                  <a:cubicBezTo>
                    <a:pt x="7657" y="127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0" name="Google Shape;13250;p75"/>
            <p:cNvSpPr/>
            <p:nvPr/>
          </p:nvSpPr>
          <p:spPr>
            <a:xfrm>
              <a:off x="2872725" y="2112000"/>
              <a:ext cx="295375" cy="137875"/>
            </a:xfrm>
            <a:custGeom>
              <a:avLst/>
              <a:gdLst/>
              <a:ahLst/>
              <a:cxnLst/>
              <a:rect l="l" t="t" r="r" b="b"/>
              <a:pathLst>
                <a:path w="11815" h="5515" extrusionOk="0">
                  <a:moveTo>
                    <a:pt x="11121" y="2080"/>
                  </a:moveTo>
                  <a:lnTo>
                    <a:pt x="11121" y="3466"/>
                  </a:lnTo>
                  <a:lnTo>
                    <a:pt x="10397" y="3466"/>
                  </a:lnTo>
                  <a:lnTo>
                    <a:pt x="10397" y="2080"/>
                  </a:lnTo>
                  <a:close/>
                  <a:moveTo>
                    <a:pt x="9389" y="662"/>
                  </a:moveTo>
                  <a:cubicBezTo>
                    <a:pt x="9578" y="662"/>
                    <a:pt x="9735" y="820"/>
                    <a:pt x="9735" y="1009"/>
                  </a:cubicBezTo>
                  <a:lnTo>
                    <a:pt x="9735" y="4474"/>
                  </a:lnTo>
                  <a:cubicBezTo>
                    <a:pt x="9735" y="4663"/>
                    <a:pt x="9578" y="4852"/>
                    <a:pt x="9389" y="4852"/>
                  </a:cubicBezTo>
                  <a:lnTo>
                    <a:pt x="1040" y="4852"/>
                  </a:lnTo>
                  <a:cubicBezTo>
                    <a:pt x="819" y="4852"/>
                    <a:pt x="662" y="4663"/>
                    <a:pt x="662" y="4474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4474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9357" y="5514"/>
                  </a:lnTo>
                  <a:cubicBezTo>
                    <a:pt x="9956" y="5514"/>
                    <a:pt x="10397" y="5041"/>
                    <a:pt x="10397" y="4474"/>
                  </a:cubicBezTo>
                  <a:lnTo>
                    <a:pt x="10397" y="4128"/>
                  </a:lnTo>
                  <a:lnTo>
                    <a:pt x="11436" y="4128"/>
                  </a:lnTo>
                  <a:cubicBezTo>
                    <a:pt x="11625" y="4128"/>
                    <a:pt x="11783" y="3970"/>
                    <a:pt x="11783" y="3781"/>
                  </a:cubicBezTo>
                  <a:lnTo>
                    <a:pt x="11783" y="1702"/>
                  </a:lnTo>
                  <a:cubicBezTo>
                    <a:pt x="11814" y="1513"/>
                    <a:pt x="11657" y="1387"/>
                    <a:pt x="11468" y="1387"/>
                  </a:cubicBezTo>
                  <a:lnTo>
                    <a:pt x="10397" y="1387"/>
                  </a:lnTo>
                  <a:lnTo>
                    <a:pt x="10397" y="1009"/>
                  </a:lnTo>
                  <a:cubicBezTo>
                    <a:pt x="10397" y="442"/>
                    <a:pt x="9924" y="1"/>
                    <a:pt x="9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51" name="Google Shape;13251;p75"/>
          <p:cNvGrpSpPr/>
          <p:nvPr/>
        </p:nvGrpSpPr>
        <p:grpSpPr>
          <a:xfrm>
            <a:off x="3586158" y="2079150"/>
            <a:ext cx="289471" cy="331721"/>
            <a:chOff x="2890050" y="2318350"/>
            <a:chExt cx="259150" cy="296975"/>
          </a:xfrm>
        </p:grpSpPr>
        <p:sp>
          <p:nvSpPr>
            <p:cNvPr id="13252" name="Google Shape;13252;p75"/>
            <p:cNvSpPr/>
            <p:nvPr/>
          </p:nvSpPr>
          <p:spPr>
            <a:xfrm>
              <a:off x="2936525" y="2353025"/>
              <a:ext cx="160700" cy="155975"/>
            </a:xfrm>
            <a:custGeom>
              <a:avLst/>
              <a:gdLst/>
              <a:ahLst/>
              <a:cxnLst/>
              <a:rect l="l" t="t" r="r" b="b"/>
              <a:pathLst>
                <a:path w="6428" h="6239" extrusionOk="0">
                  <a:moveTo>
                    <a:pt x="3371" y="2048"/>
                  </a:moveTo>
                  <a:cubicBezTo>
                    <a:pt x="3749" y="2048"/>
                    <a:pt x="4064" y="2363"/>
                    <a:pt x="4064" y="2773"/>
                  </a:cubicBezTo>
                  <a:cubicBezTo>
                    <a:pt x="4064" y="3151"/>
                    <a:pt x="3749" y="3466"/>
                    <a:pt x="3371" y="3466"/>
                  </a:cubicBezTo>
                  <a:cubicBezTo>
                    <a:pt x="2961" y="3466"/>
                    <a:pt x="2646" y="3151"/>
                    <a:pt x="2646" y="2773"/>
                  </a:cubicBezTo>
                  <a:cubicBezTo>
                    <a:pt x="2646" y="2363"/>
                    <a:pt x="2961" y="2048"/>
                    <a:pt x="3371" y="2048"/>
                  </a:cubicBezTo>
                  <a:close/>
                  <a:moveTo>
                    <a:pt x="3308" y="662"/>
                  </a:moveTo>
                  <a:cubicBezTo>
                    <a:pt x="4663" y="662"/>
                    <a:pt x="5734" y="1764"/>
                    <a:pt x="5734" y="3119"/>
                  </a:cubicBezTo>
                  <a:cubicBezTo>
                    <a:pt x="5734" y="3655"/>
                    <a:pt x="5513" y="4159"/>
                    <a:pt x="5167" y="4663"/>
                  </a:cubicBezTo>
                  <a:cubicBezTo>
                    <a:pt x="4978" y="4253"/>
                    <a:pt x="4694" y="3938"/>
                    <a:pt x="4316" y="3686"/>
                  </a:cubicBezTo>
                  <a:cubicBezTo>
                    <a:pt x="4537" y="3466"/>
                    <a:pt x="4694" y="3119"/>
                    <a:pt x="4694" y="2741"/>
                  </a:cubicBezTo>
                  <a:cubicBezTo>
                    <a:pt x="4694" y="2016"/>
                    <a:pt x="4064" y="1386"/>
                    <a:pt x="3308" y="1386"/>
                  </a:cubicBezTo>
                  <a:cubicBezTo>
                    <a:pt x="2583" y="1386"/>
                    <a:pt x="1953" y="2016"/>
                    <a:pt x="1953" y="2741"/>
                  </a:cubicBezTo>
                  <a:cubicBezTo>
                    <a:pt x="1953" y="3119"/>
                    <a:pt x="2111" y="3466"/>
                    <a:pt x="2331" y="3686"/>
                  </a:cubicBezTo>
                  <a:cubicBezTo>
                    <a:pt x="1953" y="3907"/>
                    <a:pt x="1670" y="4253"/>
                    <a:pt x="1481" y="4663"/>
                  </a:cubicBezTo>
                  <a:cubicBezTo>
                    <a:pt x="1008" y="4096"/>
                    <a:pt x="851" y="3434"/>
                    <a:pt x="914" y="2773"/>
                  </a:cubicBezTo>
                  <a:cubicBezTo>
                    <a:pt x="1071" y="1670"/>
                    <a:pt x="2048" y="662"/>
                    <a:pt x="3308" y="662"/>
                  </a:cubicBezTo>
                  <a:close/>
                  <a:moveTo>
                    <a:pt x="3308" y="4190"/>
                  </a:moveTo>
                  <a:cubicBezTo>
                    <a:pt x="3938" y="4190"/>
                    <a:pt x="4442" y="4600"/>
                    <a:pt x="4663" y="5167"/>
                  </a:cubicBezTo>
                  <a:cubicBezTo>
                    <a:pt x="4253" y="5387"/>
                    <a:pt x="3844" y="5545"/>
                    <a:pt x="3308" y="5545"/>
                  </a:cubicBezTo>
                  <a:cubicBezTo>
                    <a:pt x="2835" y="5545"/>
                    <a:pt x="2363" y="5387"/>
                    <a:pt x="1985" y="5167"/>
                  </a:cubicBezTo>
                  <a:cubicBezTo>
                    <a:pt x="2142" y="4568"/>
                    <a:pt x="2678" y="4190"/>
                    <a:pt x="3308" y="4190"/>
                  </a:cubicBezTo>
                  <a:close/>
                  <a:moveTo>
                    <a:pt x="3308" y="0"/>
                  </a:moveTo>
                  <a:cubicBezTo>
                    <a:pt x="1701" y="0"/>
                    <a:pt x="410" y="1229"/>
                    <a:pt x="252" y="2678"/>
                  </a:cubicBezTo>
                  <a:cubicBezTo>
                    <a:pt x="0" y="4600"/>
                    <a:pt x="1481" y="6238"/>
                    <a:pt x="3308" y="6238"/>
                  </a:cubicBezTo>
                  <a:cubicBezTo>
                    <a:pt x="5041" y="6238"/>
                    <a:pt x="6427" y="4820"/>
                    <a:pt x="6427" y="3119"/>
                  </a:cubicBezTo>
                  <a:cubicBezTo>
                    <a:pt x="6427" y="1386"/>
                    <a:pt x="5009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3" name="Google Shape;13253;p75"/>
            <p:cNvSpPr/>
            <p:nvPr/>
          </p:nvSpPr>
          <p:spPr>
            <a:xfrm>
              <a:off x="2890050" y="2318350"/>
              <a:ext cx="259150" cy="296975"/>
            </a:xfrm>
            <a:custGeom>
              <a:avLst/>
              <a:gdLst/>
              <a:ahLst/>
              <a:cxnLst/>
              <a:rect l="l" t="t" r="r" b="b"/>
              <a:pathLst>
                <a:path w="10366" h="11879" extrusionOk="0">
                  <a:moveTo>
                    <a:pt x="5167" y="694"/>
                  </a:moveTo>
                  <a:cubicBezTo>
                    <a:pt x="7309" y="694"/>
                    <a:pt x="9011" y="2427"/>
                    <a:pt x="9011" y="4506"/>
                  </a:cubicBezTo>
                  <a:cubicBezTo>
                    <a:pt x="9011" y="5640"/>
                    <a:pt x="8475" y="6711"/>
                    <a:pt x="7656" y="7405"/>
                  </a:cubicBezTo>
                  <a:lnTo>
                    <a:pt x="5167" y="9547"/>
                  </a:lnTo>
                  <a:lnTo>
                    <a:pt x="2710" y="7405"/>
                  </a:lnTo>
                  <a:cubicBezTo>
                    <a:pt x="1796" y="6585"/>
                    <a:pt x="1229" y="5420"/>
                    <a:pt x="1386" y="4034"/>
                  </a:cubicBezTo>
                  <a:cubicBezTo>
                    <a:pt x="1575" y="2206"/>
                    <a:pt x="3151" y="694"/>
                    <a:pt x="5167" y="694"/>
                  </a:cubicBezTo>
                  <a:close/>
                  <a:moveTo>
                    <a:pt x="8475" y="8980"/>
                  </a:moveTo>
                  <a:lnTo>
                    <a:pt x="9546" y="11122"/>
                  </a:lnTo>
                  <a:lnTo>
                    <a:pt x="977" y="11122"/>
                  </a:lnTo>
                  <a:lnTo>
                    <a:pt x="2017" y="8980"/>
                  </a:lnTo>
                  <a:lnTo>
                    <a:pt x="3529" y="8980"/>
                  </a:lnTo>
                  <a:lnTo>
                    <a:pt x="4978" y="10240"/>
                  </a:lnTo>
                  <a:cubicBezTo>
                    <a:pt x="5073" y="10272"/>
                    <a:pt x="5136" y="10335"/>
                    <a:pt x="5230" y="10335"/>
                  </a:cubicBezTo>
                  <a:cubicBezTo>
                    <a:pt x="5293" y="10335"/>
                    <a:pt x="5388" y="10272"/>
                    <a:pt x="5451" y="10240"/>
                  </a:cubicBezTo>
                  <a:lnTo>
                    <a:pt x="6900" y="8980"/>
                  </a:lnTo>
                  <a:close/>
                  <a:moveTo>
                    <a:pt x="5107" y="1"/>
                  </a:moveTo>
                  <a:cubicBezTo>
                    <a:pt x="2772" y="1"/>
                    <a:pt x="912" y="1815"/>
                    <a:pt x="662" y="3939"/>
                  </a:cubicBezTo>
                  <a:cubicBezTo>
                    <a:pt x="441" y="5483"/>
                    <a:pt x="1040" y="6932"/>
                    <a:pt x="2174" y="7940"/>
                  </a:cubicBezTo>
                  <a:lnTo>
                    <a:pt x="2615" y="8318"/>
                  </a:lnTo>
                  <a:lnTo>
                    <a:pt x="1638" y="8318"/>
                  </a:lnTo>
                  <a:cubicBezTo>
                    <a:pt x="1575" y="8318"/>
                    <a:pt x="1481" y="8413"/>
                    <a:pt x="1449" y="8507"/>
                  </a:cubicBezTo>
                  <a:lnTo>
                    <a:pt x="63" y="11343"/>
                  </a:lnTo>
                  <a:cubicBezTo>
                    <a:pt x="0" y="11469"/>
                    <a:pt x="0" y="11595"/>
                    <a:pt x="63" y="11721"/>
                  </a:cubicBezTo>
                  <a:cubicBezTo>
                    <a:pt x="126" y="11815"/>
                    <a:pt x="221" y="11878"/>
                    <a:pt x="347" y="11878"/>
                  </a:cubicBezTo>
                  <a:lnTo>
                    <a:pt x="10019" y="11878"/>
                  </a:lnTo>
                  <a:cubicBezTo>
                    <a:pt x="10145" y="11878"/>
                    <a:pt x="10271" y="11784"/>
                    <a:pt x="10302" y="11721"/>
                  </a:cubicBezTo>
                  <a:cubicBezTo>
                    <a:pt x="10365" y="11595"/>
                    <a:pt x="10365" y="11469"/>
                    <a:pt x="10302" y="11343"/>
                  </a:cubicBezTo>
                  <a:lnTo>
                    <a:pt x="8916" y="8507"/>
                  </a:lnTo>
                  <a:cubicBezTo>
                    <a:pt x="8885" y="8413"/>
                    <a:pt x="8727" y="8318"/>
                    <a:pt x="8601" y="8318"/>
                  </a:cubicBezTo>
                  <a:lnTo>
                    <a:pt x="7624" y="8318"/>
                  </a:lnTo>
                  <a:lnTo>
                    <a:pt x="8065" y="7940"/>
                  </a:lnTo>
                  <a:cubicBezTo>
                    <a:pt x="9042" y="7090"/>
                    <a:pt x="9641" y="5829"/>
                    <a:pt x="9641" y="4506"/>
                  </a:cubicBezTo>
                  <a:cubicBezTo>
                    <a:pt x="9641" y="2049"/>
                    <a:pt x="7656" y="1"/>
                    <a:pt x="5167" y="1"/>
                  </a:cubicBezTo>
                  <a:cubicBezTo>
                    <a:pt x="5147" y="1"/>
                    <a:pt x="5127" y="1"/>
                    <a:pt x="51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54" name="Google Shape;13254;p75"/>
          <p:cNvSpPr/>
          <p:nvPr/>
        </p:nvSpPr>
        <p:spPr>
          <a:xfrm>
            <a:off x="3623957" y="2504527"/>
            <a:ext cx="213822" cy="331693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55" name="Google Shape;13255;p75"/>
          <p:cNvGrpSpPr/>
          <p:nvPr/>
        </p:nvGrpSpPr>
        <p:grpSpPr>
          <a:xfrm>
            <a:off x="5662394" y="1688549"/>
            <a:ext cx="329040" cy="329040"/>
            <a:chOff x="4685050" y="1945825"/>
            <a:chExt cx="294575" cy="294575"/>
          </a:xfrm>
        </p:grpSpPr>
        <p:sp>
          <p:nvSpPr>
            <p:cNvPr id="13256" name="Google Shape;13256;p75"/>
            <p:cNvSpPr/>
            <p:nvPr/>
          </p:nvSpPr>
          <p:spPr>
            <a:xfrm>
              <a:off x="4720475" y="2086025"/>
              <a:ext cx="104775" cy="121300"/>
            </a:xfrm>
            <a:custGeom>
              <a:avLst/>
              <a:gdLst/>
              <a:ahLst/>
              <a:cxnLst/>
              <a:rect l="l" t="t" r="r" b="b"/>
              <a:pathLst>
                <a:path w="4191" h="4852" extrusionOk="0">
                  <a:moveTo>
                    <a:pt x="2017" y="693"/>
                  </a:moveTo>
                  <a:cubicBezTo>
                    <a:pt x="2427" y="693"/>
                    <a:pt x="2742" y="1008"/>
                    <a:pt x="2742" y="1386"/>
                  </a:cubicBezTo>
                  <a:cubicBezTo>
                    <a:pt x="2742" y="1796"/>
                    <a:pt x="2427" y="2111"/>
                    <a:pt x="2017" y="2111"/>
                  </a:cubicBezTo>
                  <a:cubicBezTo>
                    <a:pt x="1639" y="2111"/>
                    <a:pt x="1324" y="1796"/>
                    <a:pt x="1324" y="1386"/>
                  </a:cubicBezTo>
                  <a:cubicBezTo>
                    <a:pt x="1324" y="1008"/>
                    <a:pt x="1639" y="693"/>
                    <a:pt x="2017" y="693"/>
                  </a:cubicBezTo>
                  <a:close/>
                  <a:moveTo>
                    <a:pt x="2017" y="2772"/>
                  </a:moveTo>
                  <a:cubicBezTo>
                    <a:pt x="2773" y="2772"/>
                    <a:pt x="3403" y="3403"/>
                    <a:pt x="3403" y="4127"/>
                  </a:cubicBezTo>
                  <a:lnTo>
                    <a:pt x="631" y="4127"/>
                  </a:lnTo>
                  <a:cubicBezTo>
                    <a:pt x="631" y="3403"/>
                    <a:pt x="1261" y="2772"/>
                    <a:pt x="2017" y="2772"/>
                  </a:cubicBezTo>
                  <a:close/>
                  <a:moveTo>
                    <a:pt x="2049" y="0"/>
                  </a:moveTo>
                  <a:cubicBezTo>
                    <a:pt x="1324" y="0"/>
                    <a:pt x="694" y="630"/>
                    <a:pt x="694" y="1386"/>
                  </a:cubicBezTo>
                  <a:cubicBezTo>
                    <a:pt x="694" y="1733"/>
                    <a:pt x="851" y="2111"/>
                    <a:pt x="1072" y="2331"/>
                  </a:cubicBezTo>
                  <a:cubicBezTo>
                    <a:pt x="442" y="2678"/>
                    <a:pt x="1" y="3340"/>
                    <a:pt x="1" y="4127"/>
                  </a:cubicBezTo>
                  <a:lnTo>
                    <a:pt x="1" y="4505"/>
                  </a:lnTo>
                  <a:cubicBezTo>
                    <a:pt x="1" y="4694"/>
                    <a:pt x="158" y="4852"/>
                    <a:pt x="379" y="4852"/>
                  </a:cubicBezTo>
                  <a:lnTo>
                    <a:pt x="3844" y="4852"/>
                  </a:lnTo>
                  <a:cubicBezTo>
                    <a:pt x="4033" y="4852"/>
                    <a:pt x="4191" y="4694"/>
                    <a:pt x="4191" y="4505"/>
                  </a:cubicBezTo>
                  <a:lnTo>
                    <a:pt x="4191" y="4127"/>
                  </a:lnTo>
                  <a:cubicBezTo>
                    <a:pt x="4096" y="3340"/>
                    <a:pt x="3687" y="2678"/>
                    <a:pt x="3057" y="2331"/>
                  </a:cubicBezTo>
                  <a:cubicBezTo>
                    <a:pt x="3277" y="2111"/>
                    <a:pt x="3435" y="1733"/>
                    <a:pt x="3435" y="1386"/>
                  </a:cubicBezTo>
                  <a:cubicBezTo>
                    <a:pt x="3435" y="630"/>
                    <a:pt x="2805" y="0"/>
                    <a:pt x="20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7" name="Google Shape;13257;p75"/>
            <p:cNvSpPr/>
            <p:nvPr/>
          </p:nvSpPr>
          <p:spPr>
            <a:xfrm>
              <a:off x="4685050" y="1945825"/>
              <a:ext cx="294575" cy="294575"/>
            </a:xfrm>
            <a:custGeom>
              <a:avLst/>
              <a:gdLst/>
              <a:ahLst/>
              <a:cxnLst/>
              <a:rect l="l" t="t" r="r" b="b"/>
              <a:pathLst>
                <a:path w="11783" h="11783" extrusionOk="0">
                  <a:moveTo>
                    <a:pt x="6900" y="693"/>
                  </a:moveTo>
                  <a:lnTo>
                    <a:pt x="6900" y="1418"/>
                  </a:lnTo>
                  <a:lnTo>
                    <a:pt x="4820" y="1418"/>
                  </a:lnTo>
                  <a:lnTo>
                    <a:pt x="4820" y="693"/>
                  </a:lnTo>
                  <a:close/>
                  <a:moveTo>
                    <a:pt x="7215" y="2111"/>
                  </a:moveTo>
                  <a:cubicBezTo>
                    <a:pt x="7404" y="2111"/>
                    <a:pt x="7561" y="2269"/>
                    <a:pt x="7561" y="2458"/>
                  </a:cubicBezTo>
                  <a:cubicBezTo>
                    <a:pt x="7561" y="2678"/>
                    <a:pt x="7404" y="2836"/>
                    <a:pt x="7215" y="2836"/>
                  </a:cubicBezTo>
                  <a:lnTo>
                    <a:pt x="4474" y="2836"/>
                  </a:lnTo>
                  <a:cubicBezTo>
                    <a:pt x="4253" y="2836"/>
                    <a:pt x="4096" y="2678"/>
                    <a:pt x="4096" y="2458"/>
                  </a:cubicBezTo>
                  <a:cubicBezTo>
                    <a:pt x="4096" y="2269"/>
                    <a:pt x="4316" y="2111"/>
                    <a:pt x="4474" y="2111"/>
                  </a:cubicBezTo>
                  <a:close/>
                  <a:moveTo>
                    <a:pt x="6900" y="3497"/>
                  </a:moveTo>
                  <a:lnTo>
                    <a:pt x="6900" y="4568"/>
                  </a:lnTo>
                  <a:cubicBezTo>
                    <a:pt x="6900" y="4757"/>
                    <a:pt x="6742" y="4915"/>
                    <a:pt x="6553" y="4915"/>
                  </a:cubicBezTo>
                  <a:lnTo>
                    <a:pt x="5167" y="4915"/>
                  </a:lnTo>
                  <a:cubicBezTo>
                    <a:pt x="4978" y="4915"/>
                    <a:pt x="4820" y="4757"/>
                    <a:pt x="4820" y="4568"/>
                  </a:cubicBezTo>
                  <a:lnTo>
                    <a:pt x="4820" y="3497"/>
                  </a:lnTo>
                  <a:close/>
                  <a:moveTo>
                    <a:pt x="10775" y="4883"/>
                  </a:moveTo>
                  <a:cubicBezTo>
                    <a:pt x="10964" y="4883"/>
                    <a:pt x="11121" y="5041"/>
                    <a:pt x="11121" y="5230"/>
                  </a:cubicBezTo>
                  <a:lnTo>
                    <a:pt x="11121" y="10775"/>
                  </a:lnTo>
                  <a:cubicBezTo>
                    <a:pt x="11121" y="10964"/>
                    <a:pt x="10964" y="11121"/>
                    <a:pt x="10775" y="11121"/>
                  </a:cubicBezTo>
                  <a:lnTo>
                    <a:pt x="1008" y="11121"/>
                  </a:lnTo>
                  <a:cubicBezTo>
                    <a:pt x="788" y="11121"/>
                    <a:pt x="630" y="10964"/>
                    <a:pt x="630" y="10775"/>
                  </a:cubicBezTo>
                  <a:lnTo>
                    <a:pt x="630" y="5230"/>
                  </a:lnTo>
                  <a:cubicBezTo>
                    <a:pt x="630" y="5041"/>
                    <a:pt x="788" y="4883"/>
                    <a:pt x="1008" y="4883"/>
                  </a:cubicBezTo>
                  <a:lnTo>
                    <a:pt x="4190" y="4883"/>
                  </a:lnTo>
                  <a:cubicBezTo>
                    <a:pt x="4348" y="5261"/>
                    <a:pt x="4694" y="5577"/>
                    <a:pt x="5167" y="5577"/>
                  </a:cubicBezTo>
                  <a:lnTo>
                    <a:pt x="6553" y="5577"/>
                  </a:lnTo>
                  <a:cubicBezTo>
                    <a:pt x="6994" y="5577"/>
                    <a:pt x="7372" y="5293"/>
                    <a:pt x="7530" y="4883"/>
                  </a:cubicBezTo>
                  <a:close/>
                  <a:moveTo>
                    <a:pt x="4505" y="0"/>
                  </a:moveTo>
                  <a:cubicBezTo>
                    <a:pt x="4316" y="0"/>
                    <a:pt x="4159" y="158"/>
                    <a:pt x="4159" y="347"/>
                  </a:cubicBezTo>
                  <a:lnTo>
                    <a:pt x="4159" y="1449"/>
                  </a:lnTo>
                  <a:cubicBezTo>
                    <a:pt x="3749" y="1607"/>
                    <a:pt x="3434" y="1953"/>
                    <a:pt x="3434" y="2426"/>
                  </a:cubicBezTo>
                  <a:cubicBezTo>
                    <a:pt x="3434" y="2867"/>
                    <a:pt x="3718" y="3245"/>
                    <a:pt x="4159" y="3403"/>
                  </a:cubicBezTo>
                  <a:lnTo>
                    <a:pt x="4159" y="4190"/>
                  </a:lnTo>
                  <a:lnTo>
                    <a:pt x="1040" y="4190"/>
                  </a:lnTo>
                  <a:cubicBezTo>
                    <a:pt x="441" y="4190"/>
                    <a:pt x="0" y="4663"/>
                    <a:pt x="0" y="5230"/>
                  </a:cubicBezTo>
                  <a:lnTo>
                    <a:pt x="0" y="10775"/>
                  </a:lnTo>
                  <a:cubicBezTo>
                    <a:pt x="0" y="11373"/>
                    <a:pt x="473" y="11783"/>
                    <a:pt x="1040" y="11783"/>
                  </a:cubicBezTo>
                  <a:lnTo>
                    <a:pt x="10775" y="11783"/>
                  </a:lnTo>
                  <a:cubicBezTo>
                    <a:pt x="11342" y="11783"/>
                    <a:pt x="11783" y="11310"/>
                    <a:pt x="11783" y="10775"/>
                  </a:cubicBezTo>
                  <a:lnTo>
                    <a:pt x="11783" y="5230"/>
                  </a:lnTo>
                  <a:cubicBezTo>
                    <a:pt x="11783" y="4663"/>
                    <a:pt x="11342" y="4190"/>
                    <a:pt x="10775" y="4190"/>
                  </a:cubicBezTo>
                  <a:lnTo>
                    <a:pt x="7624" y="4190"/>
                  </a:lnTo>
                  <a:lnTo>
                    <a:pt x="7624" y="3403"/>
                  </a:lnTo>
                  <a:cubicBezTo>
                    <a:pt x="8002" y="3245"/>
                    <a:pt x="8317" y="2899"/>
                    <a:pt x="8317" y="2426"/>
                  </a:cubicBezTo>
                  <a:cubicBezTo>
                    <a:pt x="8317" y="1985"/>
                    <a:pt x="8034" y="1607"/>
                    <a:pt x="7624" y="1449"/>
                  </a:cubicBezTo>
                  <a:lnTo>
                    <a:pt x="7624" y="347"/>
                  </a:lnTo>
                  <a:cubicBezTo>
                    <a:pt x="7624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8" name="Google Shape;13258;p75"/>
            <p:cNvSpPr/>
            <p:nvPr/>
          </p:nvSpPr>
          <p:spPr>
            <a:xfrm>
              <a:off x="4840200" y="2103350"/>
              <a:ext cx="104775" cy="17350"/>
            </a:xfrm>
            <a:custGeom>
              <a:avLst/>
              <a:gdLst/>
              <a:ahLst/>
              <a:cxnLst/>
              <a:rect l="l" t="t" r="r" b="b"/>
              <a:pathLst>
                <a:path w="419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844" y="693"/>
                  </a:lnTo>
                  <a:cubicBezTo>
                    <a:pt x="4033" y="693"/>
                    <a:pt x="4191" y="536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9" name="Google Shape;13259;p75"/>
            <p:cNvSpPr/>
            <p:nvPr/>
          </p:nvSpPr>
          <p:spPr>
            <a:xfrm>
              <a:off x="4840200" y="2137200"/>
              <a:ext cx="104775" cy="18150"/>
            </a:xfrm>
            <a:custGeom>
              <a:avLst/>
              <a:gdLst/>
              <a:ahLst/>
              <a:cxnLst/>
              <a:rect l="l" t="t" r="r" b="b"/>
              <a:pathLst>
                <a:path w="419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8"/>
                    <a:pt x="4191" y="379"/>
                  </a:cubicBezTo>
                  <a:cubicBezTo>
                    <a:pt x="4191" y="158"/>
                    <a:pt x="4033" y="1"/>
                    <a:pt x="38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0" name="Google Shape;13260;p75"/>
            <p:cNvSpPr/>
            <p:nvPr/>
          </p:nvSpPr>
          <p:spPr>
            <a:xfrm>
              <a:off x="4840200" y="2171875"/>
              <a:ext cx="104775" cy="18125"/>
            </a:xfrm>
            <a:custGeom>
              <a:avLst/>
              <a:gdLst/>
              <a:ahLst/>
              <a:cxnLst/>
              <a:rect l="l" t="t" r="r" b="b"/>
              <a:pathLst>
                <a:path w="419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7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61" name="Google Shape;13261;p75"/>
          <p:cNvSpPr/>
          <p:nvPr/>
        </p:nvSpPr>
        <p:spPr>
          <a:xfrm>
            <a:off x="5661906" y="2080473"/>
            <a:ext cx="329934" cy="329068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5923" y="2080"/>
                </a:moveTo>
                <a:cubicBezTo>
                  <a:pt x="6459" y="2080"/>
                  <a:pt x="6932" y="2552"/>
                  <a:pt x="6932" y="3119"/>
                </a:cubicBezTo>
                <a:lnTo>
                  <a:pt x="6932" y="3466"/>
                </a:lnTo>
                <a:lnTo>
                  <a:pt x="4884" y="3466"/>
                </a:lnTo>
                <a:lnTo>
                  <a:pt x="4884" y="3119"/>
                </a:lnTo>
                <a:cubicBezTo>
                  <a:pt x="4884" y="2521"/>
                  <a:pt x="5356" y="2080"/>
                  <a:pt x="5923" y="2080"/>
                </a:cubicBezTo>
                <a:close/>
                <a:moveTo>
                  <a:pt x="5923" y="662"/>
                </a:moveTo>
                <a:cubicBezTo>
                  <a:pt x="7247" y="662"/>
                  <a:pt x="8349" y="1765"/>
                  <a:pt x="8349" y="3119"/>
                </a:cubicBezTo>
                <a:lnTo>
                  <a:pt x="8349" y="3466"/>
                </a:lnTo>
                <a:lnTo>
                  <a:pt x="7656" y="3466"/>
                </a:lnTo>
                <a:lnTo>
                  <a:pt x="7656" y="3119"/>
                </a:lnTo>
                <a:cubicBezTo>
                  <a:pt x="7656" y="2174"/>
                  <a:pt x="6869" y="1387"/>
                  <a:pt x="5923" y="1387"/>
                </a:cubicBezTo>
                <a:cubicBezTo>
                  <a:pt x="4978" y="1387"/>
                  <a:pt x="4191" y="2174"/>
                  <a:pt x="4191" y="3119"/>
                </a:cubicBezTo>
                <a:lnTo>
                  <a:pt x="4191" y="3466"/>
                </a:lnTo>
                <a:lnTo>
                  <a:pt x="3466" y="3466"/>
                </a:lnTo>
                <a:lnTo>
                  <a:pt x="3466" y="3119"/>
                </a:lnTo>
                <a:cubicBezTo>
                  <a:pt x="3466" y="1765"/>
                  <a:pt x="4569" y="662"/>
                  <a:pt x="5923" y="662"/>
                </a:cubicBezTo>
                <a:close/>
                <a:moveTo>
                  <a:pt x="1387" y="4191"/>
                </a:moveTo>
                <a:lnTo>
                  <a:pt x="1387" y="6742"/>
                </a:lnTo>
                <a:cubicBezTo>
                  <a:pt x="946" y="6490"/>
                  <a:pt x="662" y="6018"/>
                  <a:pt x="662" y="5545"/>
                </a:cubicBezTo>
                <a:lnTo>
                  <a:pt x="662" y="4537"/>
                </a:lnTo>
                <a:cubicBezTo>
                  <a:pt x="662" y="4348"/>
                  <a:pt x="820" y="4191"/>
                  <a:pt x="1040" y="4191"/>
                </a:cubicBezTo>
                <a:close/>
                <a:moveTo>
                  <a:pt x="10775" y="4128"/>
                </a:moveTo>
                <a:cubicBezTo>
                  <a:pt x="10996" y="4128"/>
                  <a:pt x="11153" y="4285"/>
                  <a:pt x="11153" y="4506"/>
                </a:cubicBezTo>
                <a:lnTo>
                  <a:pt x="11153" y="5545"/>
                </a:lnTo>
                <a:cubicBezTo>
                  <a:pt x="11153" y="6081"/>
                  <a:pt x="10870" y="6490"/>
                  <a:pt x="10429" y="6742"/>
                </a:cubicBezTo>
                <a:lnTo>
                  <a:pt x="10429" y="4128"/>
                </a:lnTo>
                <a:close/>
                <a:moveTo>
                  <a:pt x="8349" y="4191"/>
                </a:moveTo>
                <a:lnTo>
                  <a:pt x="8349" y="6931"/>
                </a:lnTo>
                <a:lnTo>
                  <a:pt x="3498" y="6931"/>
                </a:lnTo>
                <a:lnTo>
                  <a:pt x="3498" y="4191"/>
                </a:lnTo>
                <a:close/>
                <a:moveTo>
                  <a:pt x="6270" y="7593"/>
                </a:moveTo>
                <a:lnTo>
                  <a:pt x="6270" y="7971"/>
                </a:lnTo>
                <a:cubicBezTo>
                  <a:pt x="6270" y="8160"/>
                  <a:pt x="6112" y="8318"/>
                  <a:pt x="5923" y="8318"/>
                </a:cubicBezTo>
                <a:cubicBezTo>
                  <a:pt x="5703" y="8318"/>
                  <a:pt x="5545" y="8160"/>
                  <a:pt x="5545" y="7971"/>
                </a:cubicBezTo>
                <a:lnTo>
                  <a:pt x="5545" y="7593"/>
                </a:lnTo>
                <a:close/>
                <a:moveTo>
                  <a:pt x="662" y="7089"/>
                </a:moveTo>
                <a:cubicBezTo>
                  <a:pt x="883" y="7278"/>
                  <a:pt x="1103" y="7404"/>
                  <a:pt x="1387" y="7467"/>
                </a:cubicBezTo>
                <a:lnTo>
                  <a:pt x="1387" y="11153"/>
                </a:lnTo>
                <a:lnTo>
                  <a:pt x="1040" y="11153"/>
                </a:lnTo>
                <a:cubicBezTo>
                  <a:pt x="820" y="11153"/>
                  <a:pt x="662" y="10996"/>
                  <a:pt x="662" y="10807"/>
                </a:cubicBezTo>
                <a:lnTo>
                  <a:pt x="662" y="7089"/>
                </a:lnTo>
                <a:close/>
                <a:moveTo>
                  <a:pt x="2804" y="4191"/>
                </a:moveTo>
                <a:lnTo>
                  <a:pt x="2804" y="11153"/>
                </a:lnTo>
                <a:lnTo>
                  <a:pt x="2080" y="11153"/>
                </a:lnTo>
                <a:lnTo>
                  <a:pt x="2080" y="4191"/>
                </a:lnTo>
                <a:close/>
                <a:moveTo>
                  <a:pt x="8318" y="7656"/>
                </a:moveTo>
                <a:lnTo>
                  <a:pt x="8318" y="11153"/>
                </a:lnTo>
                <a:lnTo>
                  <a:pt x="3498" y="11153"/>
                </a:lnTo>
                <a:lnTo>
                  <a:pt x="3498" y="7656"/>
                </a:lnTo>
                <a:lnTo>
                  <a:pt x="4884" y="7656"/>
                </a:lnTo>
                <a:lnTo>
                  <a:pt x="4884" y="8003"/>
                </a:lnTo>
                <a:cubicBezTo>
                  <a:pt x="4884" y="8601"/>
                  <a:pt x="5356" y="9011"/>
                  <a:pt x="5923" y="9011"/>
                </a:cubicBezTo>
                <a:cubicBezTo>
                  <a:pt x="6459" y="9011"/>
                  <a:pt x="6932" y="8538"/>
                  <a:pt x="6932" y="8003"/>
                </a:cubicBezTo>
                <a:lnTo>
                  <a:pt x="6932" y="7656"/>
                </a:lnTo>
                <a:close/>
                <a:moveTo>
                  <a:pt x="9767" y="4191"/>
                </a:moveTo>
                <a:lnTo>
                  <a:pt x="9767" y="11153"/>
                </a:lnTo>
                <a:lnTo>
                  <a:pt x="9074" y="11153"/>
                </a:lnTo>
                <a:lnTo>
                  <a:pt x="9074" y="4191"/>
                </a:lnTo>
                <a:close/>
                <a:moveTo>
                  <a:pt x="11153" y="7120"/>
                </a:moveTo>
                <a:lnTo>
                  <a:pt x="11153" y="10807"/>
                </a:lnTo>
                <a:cubicBezTo>
                  <a:pt x="11153" y="10996"/>
                  <a:pt x="10996" y="11153"/>
                  <a:pt x="10807" y="11153"/>
                </a:cubicBezTo>
                <a:lnTo>
                  <a:pt x="10429" y="11153"/>
                </a:lnTo>
                <a:lnTo>
                  <a:pt x="10429" y="7530"/>
                </a:lnTo>
                <a:cubicBezTo>
                  <a:pt x="10712" y="7436"/>
                  <a:pt x="10964" y="7278"/>
                  <a:pt x="11153" y="7120"/>
                </a:cubicBezTo>
                <a:close/>
                <a:moveTo>
                  <a:pt x="5923" y="0"/>
                </a:moveTo>
                <a:cubicBezTo>
                  <a:pt x="4191" y="0"/>
                  <a:pt x="2804" y="1418"/>
                  <a:pt x="2804" y="3119"/>
                </a:cubicBezTo>
                <a:lnTo>
                  <a:pt x="2804" y="3466"/>
                </a:lnTo>
                <a:lnTo>
                  <a:pt x="1040" y="3466"/>
                </a:lnTo>
                <a:cubicBezTo>
                  <a:pt x="442" y="3466"/>
                  <a:pt x="1" y="3939"/>
                  <a:pt x="1" y="4474"/>
                </a:cubicBezTo>
                <a:lnTo>
                  <a:pt x="1" y="5514"/>
                </a:lnTo>
                <a:lnTo>
                  <a:pt x="1" y="10744"/>
                </a:lnTo>
                <a:cubicBezTo>
                  <a:pt x="1" y="11342"/>
                  <a:pt x="473" y="11783"/>
                  <a:pt x="1040" y="11783"/>
                </a:cubicBezTo>
                <a:lnTo>
                  <a:pt x="10807" y="11783"/>
                </a:lnTo>
                <a:cubicBezTo>
                  <a:pt x="11374" y="11783"/>
                  <a:pt x="11815" y="11311"/>
                  <a:pt x="11815" y="10744"/>
                </a:cubicBezTo>
                <a:lnTo>
                  <a:pt x="11815" y="5514"/>
                </a:lnTo>
                <a:lnTo>
                  <a:pt x="11815" y="4474"/>
                </a:lnTo>
                <a:cubicBezTo>
                  <a:pt x="11815" y="3939"/>
                  <a:pt x="11374" y="3466"/>
                  <a:pt x="10807" y="3466"/>
                </a:cubicBezTo>
                <a:lnTo>
                  <a:pt x="9011" y="3466"/>
                </a:lnTo>
                <a:lnTo>
                  <a:pt x="9011" y="3119"/>
                </a:lnTo>
                <a:cubicBezTo>
                  <a:pt x="9011" y="1387"/>
                  <a:pt x="7593" y="0"/>
                  <a:pt x="59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2" name="Google Shape;13262;p75"/>
          <p:cNvSpPr/>
          <p:nvPr/>
        </p:nvSpPr>
        <p:spPr>
          <a:xfrm>
            <a:off x="5681705" y="2504527"/>
            <a:ext cx="290336" cy="331693"/>
          </a:xfrm>
          <a:custGeom>
            <a:avLst/>
            <a:gdLst/>
            <a:ahLst/>
            <a:cxnLst/>
            <a:rect l="l" t="t" r="r" b="b"/>
            <a:pathLst>
              <a:path w="10397" h="11878" extrusionOk="0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63" name="Google Shape;13263;p75"/>
          <p:cNvGrpSpPr/>
          <p:nvPr/>
        </p:nvGrpSpPr>
        <p:grpSpPr>
          <a:xfrm>
            <a:off x="7338295" y="2080477"/>
            <a:ext cx="329934" cy="329068"/>
            <a:chOff x="6131900" y="2301825"/>
            <a:chExt cx="295375" cy="294600"/>
          </a:xfrm>
        </p:grpSpPr>
        <p:sp>
          <p:nvSpPr>
            <p:cNvPr id="13264" name="Google Shape;13264;p75"/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5" name="Google Shape;13265;p75"/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6" name="Google Shape;13266;p75"/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7" name="Google Shape;13267;p75"/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8" name="Google Shape;13268;p75"/>
          <p:cNvGrpSpPr/>
          <p:nvPr/>
        </p:nvGrpSpPr>
        <p:grpSpPr>
          <a:xfrm>
            <a:off x="1890428" y="1687656"/>
            <a:ext cx="332587" cy="330827"/>
            <a:chOff x="1412450" y="1954475"/>
            <a:chExt cx="297750" cy="296175"/>
          </a:xfrm>
        </p:grpSpPr>
        <p:sp>
          <p:nvSpPr>
            <p:cNvPr id="13269" name="Google Shape;13269;p75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0" name="Google Shape;13270;p75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1" name="Google Shape;13271;p75"/>
          <p:cNvSpPr/>
          <p:nvPr/>
        </p:nvSpPr>
        <p:spPr>
          <a:xfrm>
            <a:off x="1891728" y="2081353"/>
            <a:ext cx="329962" cy="327309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72" name="Google Shape;13272;p75"/>
          <p:cNvGrpSpPr/>
          <p:nvPr/>
        </p:nvGrpSpPr>
        <p:grpSpPr>
          <a:xfrm>
            <a:off x="1890428" y="2504211"/>
            <a:ext cx="332587" cy="332335"/>
            <a:chOff x="1413250" y="2680675"/>
            <a:chExt cx="297750" cy="297525"/>
          </a:xfrm>
        </p:grpSpPr>
        <p:sp>
          <p:nvSpPr>
            <p:cNvPr id="13273" name="Google Shape;13273;p75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4" name="Google Shape;13274;p75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5" name="Google Shape;13275;p75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6" name="Google Shape;13276;p75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7" name="Google Shape;13277;p75"/>
          <p:cNvSpPr/>
          <p:nvPr/>
        </p:nvSpPr>
        <p:spPr>
          <a:xfrm>
            <a:off x="4028449" y="1687666"/>
            <a:ext cx="256044" cy="330800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8" name="Google Shape;13278;p75"/>
          <p:cNvSpPr/>
          <p:nvPr/>
        </p:nvSpPr>
        <p:spPr>
          <a:xfrm>
            <a:off x="3983141" y="2080263"/>
            <a:ext cx="346661" cy="329487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9" name="Google Shape;13279;p75"/>
          <p:cNvSpPr/>
          <p:nvPr/>
        </p:nvSpPr>
        <p:spPr>
          <a:xfrm>
            <a:off x="3990178" y="2504974"/>
            <a:ext cx="332587" cy="330800"/>
          </a:xfrm>
          <a:custGeom>
            <a:avLst/>
            <a:gdLst/>
            <a:ahLst/>
            <a:cxnLst/>
            <a:rect l="l" t="t" r="r" b="b"/>
            <a:pathLst>
              <a:path w="11910" h="11846" extrusionOk="0">
                <a:moveTo>
                  <a:pt x="5924" y="2080"/>
                </a:moveTo>
                <a:cubicBezTo>
                  <a:pt x="6302" y="2080"/>
                  <a:pt x="6617" y="2395"/>
                  <a:pt x="6617" y="2773"/>
                </a:cubicBezTo>
                <a:cubicBezTo>
                  <a:pt x="6617" y="3182"/>
                  <a:pt x="6302" y="3497"/>
                  <a:pt x="5924" y="3497"/>
                </a:cubicBezTo>
                <a:cubicBezTo>
                  <a:pt x="5514" y="3497"/>
                  <a:pt x="5199" y="3182"/>
                  <a:pt x="5199" y="2773"/>
                </a:cubicBezTo>
                <a:cubicBezTo>
                  <a:pt x="5199" y="2395"/>
                  <a:pt x="5514" y="2080"/>
                  <a:pt x="5924" y="2080"/>
                </a:cubicBezTo>
                <a:close/>
                <a:moveTo>
                  <a:pt x="5924" y="662"/>
                </a:moveTo>
                <a:cubicBezTo>
                  <a:pt x="7247" y="662"/>
                  <a:pt x="8318" y="1764"/>
                  <a:pt x="8318" y="3088"/>
                </a:cubicBezTo>
                <a:cubicBezTo>
                  <a:pt x="8318" y="3655"/>
                  <a:pt x="8129" y="4190"/>
                  <a:pt x="7783" y="4631"/>
                </a:cubicBezTo>
                <a:cubicBezTo>
                  <a:pt x="7562" y="4222"/>
                  <a:pt x="7310" y="3907"/>
                  <a:pt x="6900" y="3686"/>
                </a:cubicBezTo>
                <a:cubicBezTo>
                  <a:pt x="7153" y="3434"/>
                  <a:pt x="7310" y="3088"/>
                  <a:pt x="7310" y="2741"/>
                </a:cubicBezTo>
                <a:cubicBezTo>
                  <a:pt x="7310" y="1985"/>
                  <a:pt x="6680" y="1355"/>
                  <a:pt x="5924" y="1355"/>
                </a:cubicBezTo>
                <a:cubicBezTo>
                  <a:pt x="5168" y="1355"/>
                  <a:pt x="4538" y="1985"/>
                  <a:pt x="4538" y="2741"/>
                </a:cubicBezTo>
                <a:cubicBezTo>
                  <a:pt x="4538" y="3088"/>
                  <a:pt x="4695" y="3434"/>
                  <a:pt x="4947" y="3686"/>
                </a:cubicBezTo>
                <a:cubicBezTo>
                  <a:pt x="4538" y="3938"/>
                  <a:pt x="4223" y="4285"/>
                  <a:pt x="4034" y="4631"/>
                </a:cubicBezTo>
                <a:cubicBezTo>
                  <a:pt x="3592" y="4096"/>
                  <a:pt x="3403" y="3403"/>
                  <a:pt x="3498" y="2741"/>
                </a:cubicBezTo>
                <a:cubicBezTo>
                  <a:pt x="3655" y="1638"/>
                  <a:pt x="4664" y="662"/>
                  <a:pt x="5924" y="662"/>
                </a:cubicBezTo>
                <a:close/>
                <a:moveTo>
                  <a:pt x="5924" y="4159"/>
                </a:moveTo>
                <a:cubicBezTo>
                  <a:pt x="6554" y="4159"/>
                  <a:pt x="7058" y="4600"/>
                  <a:pt x="7247" y="5135"/>
                </a:cubicBezTo>
                <a:cubicBezTo>
                  <a:pt x="6869" y="5388"/>
                  <a:pt x="6428" y="5545"/>
                  <a:pt x="5924" y="5545"/>
                </a:cubicBezTo>
                <a:cubicBezTo>
                  <a:pt x="5451" y="5545"/>
                  <a:pt x="4979" y="5388"/>
                  <a:pt x="4569" y="5135"/>
                </a:cubicBezTo>
                <a:cubicBezTo>
                  <a:pt x="4727" y="4568"/>
                  <a:pt x="5294" y="4159"/>
                  <a:pt x="5924" y="4159"/>
                </a:cubicBezTo>
                <a:close/>
                <a:moveTo>
                  <a:pt x="1734" y="9042"/>
                </a:moveTo>
                <a:cubicBezTo>
                  <a:pt x="2301" y="9042"/>
                  <a:pt x="2773" y="9483"/>
                  <a:pt x="2773" y="10082"/>
                </a:cubicBezTo>
                <a:cubicBezTo>
                  <a:pt x="2773" y="10649"/>
                  <a:pt x="2301" y="11121"/>
                  <a:pt x="1734" y="11121"/>
                </a:cubicBezTo>
                <a:cubicBezTo>
                  <a:pt x="1198" y="11121"/>
                  <a:pt x="726" y="10649"/>
                  <a:pt x="726" y="10082"/>
                </a:cubicBezTo>
                <a:cubicBezTo>
                  <a:pt x="726" y="9483"/>
                  <a:pt x="1198" y="9042"/>
                  <a:pt x="1734" y="9042"/>
                </a:cubicBezTo>
                <a:close/>
                <a:moveTo>
                  <a:pt x="5924" y="9042"/>
                </a:moveTo>
                <a:cubicBezTo>
                  <a:pt x="6522" y="9042"/>
                  <a:pt x="6932" y="9515"/>
                  <a:pt x="6932" y="10082"/>
                </a:cubicBezTo>
                <a:cubicBezTo>
                  <a:pt x="6932" y="10649"/>
                  <a:pt x="6459" y="11121"/>
                  <a:pt x="5924" y="11121"/>
                </a:cubicBezTo>
                <a:cubicBezTo>
                  <a:pt x="5357" y="11121"/>
                  <a:pt x="4884" y="10649"/>
                  <a:pt x="4884" y="10082"/>
                </a:cubicBezTo>
                <a:cubicBezTo>
                  <a:pt x="4884" y="9483"/>
                  <a:pt x="5325" y="9042"/>
                  <a:pt x="5924" y="9042"/>
                </a:cubicBezTo>
                <a:close/>
                <a:moveTo>
                  <a:pt x="10145" y="9042"/>
                </a:moveTo>
                <a:cubicBezTo>
                  <a:pt x="10681" y="9042"/>
                  <a:pt x="11154" y="9483"/>
                  <a:pt x="11154" y="10082"/>
                </a:cubicBezTo>
                <a:cubicBezTo>
                  <a:pt x="11154" y="10649"/>
                  <a:pt x="10681" y="11121"/>
                  <a:pt x="10145" y="11121"/>
                </a:cubicBezTo>
                <a:cubicBezTo>
                  <a:pt x="9578" y="11121"/>
                  <a:pt x="9106" y="10649"/>
                  <a:pt x="9106" y="10082"/>
                </a:cubicBezTo>
                <a:cubicBezTo>
                  <a:pt x="9106" y="9483"/>
                  <a:pt x="9578" y="9042"/>
                  <a:pt x="10145" y="9042"/>
                </a:cubicBezTo>
                <a:close/>
                <a:moveTo>
                  <a:pt x="5955" y="0"/>
                </a:moveTo>
                <a:cubicBezTo>
                  <a:pt x="4349" y="0"/>
                  <a:pt x="3088" y="1197"/>
                  <a:pt x="2868" y="2678"/>
                </a:cubicBezTo>
                <a:cubicBezTo>
                  <a:pt x="2647" y="4442"/>
                  <a:pt x="3908" y="6018"/>
                  <a:pt x="5640" y="6207"/>
                </a:cubicBezTo>
                <a:lnTo>
                  <a:pt x="5640" y="6963"/>
                </a:lnTo>
                <a:lnTo>
                  <a:pt x="2427" y="6963"/>
                </a:lnTo>
                <a:cubicBezTo>
                  <a:pt x="1828" y="6963"/>
                  <a:pt x="1387" y="7435"/>
                  <a:pt x="1387" y="7971"/>
                </a:cubicBezTo>
                <a:lnTo>
                  <a:pt x="1387" y="8380"/>
                </a:lnTo>
                <a:cubicBezTo>
                  <a:pt x="599" y="8538"/>
                  <a:pt x="1" y="9231"/>
                  <a:pt x="1" y="10082"/>
                </a:cubicBezTo>
                <a:cubicBezTo>
                  <a:pt x="1" y="11027"/>
                  <a:pt x="789" y="11846"/>
                  <a:pt x="1734" y="11846"/>
                </a:cubicBezTo>
                <a:cubicBezTo>
                  <a:pt x="2679" y="11846"/>
                  <a:pt x="3466" y="11058"/>
                  <a:pt x="3466" y="10082"/>
                </a:cubicBezTo>
                <a:cubicBezTo>
                  <a:pt x="3466" y="9231"/>
                  <a:pt x="2868" y="8538"/>
                  <a:pt x="2080" y="8380"/>
                </a:cubicBezTo>
                <a:lnTo>
                  <a:pt x="2080" y="7971"/>
                </a:lnTo>
                <a:cubicBezTo>
                  <a:pt x="2080" y="7782"/>
                  <a:pt x="2238" y="7624"/>
                  <a:pt x="2458" y="7624"/>
                </a:cubicBezTo>
                <a:lnTo>
                  <a:pt x="5609" y="7624"/>
                </a:lnTo>
                <a:lnTo>
                  <a:pt x="5609" y="8349"/>
                </a:lnTo>
                <a:cubicBezTo>
                  <a:pt x="4821" y="8506"/>
                  <a:pt x="4223" y="9200"/>
                  <a:pt x="4223" y="10019"/>
                </a:cubicBezTo>
                <a:cubicBezTo>
                  <a:pt x="4223" y="10964"/>
                  <a:pt x="5010" y="11814"/>
                  <a:pt x="5955" y="11814"/>
                </a:cubicBezTo>
                <a:cubicBezTo>
                  <a:pt x="6900" y="11814"/>
                  <a:pt x="7688" y="11027"/>
                  <a:pt x="7688" y="10019"/>
                </a:cubicBezTo>
                <a:cubicBezTo>
                  <a:pt x="7688" y="9200"/>
                  <a:pt x="7090" y="8506"/>
                  <a:pt x="6302" y="8349"/>
                </a:cubicBezTo>
                <a:lnTo>
                  <a:pt x="6302" y="7624"/>
                </a:lnTo>
                <a:lnTo>
                  <a:pt x="9452" y="7624"/>
                </a:lnTo>
                <a:cubicBezTo>
                  <a:pt x="9641" y="7624"/>
                  <a:pt x="9799" y="7782"/>
                  <a:pt x="9799" y="7971"/>
                </a:cubicBezTo>
                <a:lnTo>
                  <a:pt x="9799" y="8380"/>
                </a:lnTo>
                <a:cubicBezTo>
                  <a:pt x="9011" y="8538"/>
                  <a:pt x="8444" y="9231"/>
                  <a:pt x="8444" y="10082"/>
                </a:cubicBezTo>
                <a:cubicBezTo>
                  <a:pt x="8444" y="11027"/>
                  <a:pt x="9232" y="11846"/>
                  <a:pt x="10177" y="11846"/>
                </a:cubicBezTo>
                <a:cubicBezTo>
                  <a:pt x="11122" y="11846"/>
                  <a:pt x="11910" y="11058"/>
                  <a:pt x="11910" y="10082"/>
                </a:cubicBezTo>
                <a:cubicBezTo>
                  <a:pt x="11910" y="9231"/>
                  <a:pt x="11311" y="8538"/>
                  <a:pt x="10524" y="8380"/>
                </a:cubicBezTo>
                <a:lnTo>
                  <a:pt x="10524" y="7971"/>
                </a:lnTo>
                <a:cubicBezTo>
                  <a:pt x="10524" y="7404"/>
                  <a:pt x="10051" y="6963"/>
                  <a:pt x="9484" y="6963"/>
                </a:cubicBezTo>
                <a:lnTo>
                  <a:pt x="6333" y="6963"/>
                </a:lnTo>
                <a:lnTo>
                  <a:pt x="6333" y="6207"/>
                </a:lnTo>
                <a:cubicBezTo>
                  <a:pt x="7909" y="6049"/>
                  <a:pt x="9106" y="4726"/>
                  <a:pt x="9106" y="3088"/>
                </a:cubicBezTo>
                <a:cubicBezTo>
                  <a:pt x="9106" y="1355"/>
                  <a:pt x="7688" y="0"/>
                  <a:pt x="595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80" name="Google Shape;13280;p75"/>
          <p:cNvGrpSpPr/>
          <p:nvPr/>
        </p:nvGrpSpPr>
        <p:grpSpPr>
          <a:xfrm>
            <a:off x="6081470" y="1688228"/>
            <a:ext cx="331693" cy="329683"/>
            <a:chOff x="5045775" y="1946400"/>
            <a:chExt cx="296950" cy="295150"/>
          </a:xfrm>
        </p:grpSpPr>
        <p:sp>
          <p:nvSpPr>
            <p:cNvPr id="13281" name="Google Shape;13281;p75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2" name="Google Shape;13282;p75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3" name="Google Shape;13283;p75"/>
          <p:cNvGrpSpPr/>
          <p:nvPr/>
        </p:nvGrpSpPr>
        <p:grpSpPr>
          <a:xfrm>
            <a:off x="6080144" y="2098949"/>
            <a:ext cx="334346" cy="292123"/>
            <a:chOff x="5046550" y="2327025"/>
            <a:chExt cx="299325" cy="261525"/>
          </a:xfrm>
        </p:grpSpPr>
        <p:sp>
          <p:nvSpPr>
            <p:cNvPr id="13284" name="Google Shape;13284;p75"/>
            <p:cNvSpPr/>
            <p:nvPr/>
          </p:nvSpPr>
          <p:spPr>
            <a:xfrm>
              <a:off x="5046550" y="2448325"/>
              <a:ext cx="297750" cy="140225"/>
            </a:xfrm>
            <a:custGeom>
              <a:avLst/>
              <a:gdLst/>
              <a:ahLst/>
              <a:cxnLst/>
              <a:rect l="l" t="t" r="r" b="b"/>
              <a:pathLst>
                <a:path w="11910" h="5609" extrusionOk="0">
                  <a:moveTo>
                    <a:pt x="4569" y="1386"/>
                  </a:moveTo>
                  <a:cubicBezTo>
                    <a:pt x="4538" y="1575"/>
                    <a:pt x="4506" y="1828"/>
                    <a:pt x="4443" y="2111"/>
                  </a:cubicBezTo>
                  <a:lnTo>
                    <a:pt x="757" y="2111"/>
                  </a:lnTo>
                  <a:lnTo>
                    <a:pt x="757" y="1386"/>
                  </a:lnTo>
                  <a:close/>
                  <a:moveTo>
                    <a:pt x="11185" y="1386"/>
                  </a:moveTo>
                  <a:lnTo>
                    <a:pt x="11185" y="2111"/>
                  </a:lnTo>
                  <a:lnTo>
                    <a:pt x="7530" y="2111"/>
                  </a:lnTo>
                  <a:cubicBezTo>
                    <a:pt x="7467" y="1828"/>
                    <a:pt x="7436" y="1575"/>
                    <a:pt x="7373" y="1386"/>
                  </a:cubicBezTo>
                  <a:close/>
                  <a:moveTo>
                    <a:pt x="5955" y="725"/>
                  </a:moveTo>
                  <a:cubicBezTo>
                    <a:pt x="6270" y="725"/>
                    <a:pt x="6396" y="788"/>
                    <a:pt x="6491" y="1071"/>
                  </a:cubicBezTo>
                  <a:cubicBezTo>
                    <a:pt x="6743" y="1639"/>
                    <a:pt x="6900" y="2804"/>
                    <a:pt x="7247" y="4852"/>
                  </a:cubicBezTo>
                  <a:lnTo>
                    <a:pt x="4664" y="4852"/>
                  </a:lnTo>
                  <a:cubicBezTo>
                    <a:pt x="5010" y="2804"/>
                    <a:pt x="5168" y="1639"/>
                    <a:pt x="5388" y="1071"/>
                  </a:cubicBezTo>
                  <a:cubicBezTo>
                    <a:pt x="5514" y="788"/>
                    <a:pt x="5640" y="725"/>
                    <a:pt x="5955" y="725"/>
                  </a:cubicBezTo>
                  <a:close/>
                  <a:moveTo>
                    <a:pt x="5955" y="0"/>
                  </a:moveTo>
                  <a:cubicBezTo>
                    <a:pt x="5357" y="0"/>
                    <a:pt x="5010" y="221"/>
                    <a:pt x="4758" y="725"/>
                  </a:cubicBezTo>
                  <a:lnTo>
                    <a:pt x="347" y="725"/>
                  </a:lnTo>
                  <a:cubicBezTo>
                    <a:pt x="158" y="725"/>
                    <a:pt x="1" y="882"/>
                    <a:pt x="1" y="1071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4254" y="2804"/>
                  </a:lnTo>
                  <a:cubicBezTo>
                    <a:pt x="4191" y="3371"/>
                    <a:pt x="4065" y="4064"/>
                    <a:pt x="3907" y="4884"/>
                  </a:cubicBezTo>
                  <a:lnTo>
                    <a:pt x="3498" y="4884"/>
                  </a:lnTo>
                  <a:cubicBezTo>
                    <a:pt x="3309" y="4884"/>
                    <a:pt x="3151" y="5041"/>
                    <a:pt x="3151" y="5262"/>
                  </a:cubicBezTo>
                  <a:cubicBezTo>
                    <a:pt x="3151" y="5451"/>
                    <a:pt x="3309" y="5608"/>
                    <a:pt x="3498" y="5608"/>
                  </a:cubicBezTo>
                  <a:lnTo>
                    <a:pt x="8350" y="5608"/>
                  </a:lnTo>
                  <a:cubicBezTo>
                    <a:pt x="8539" y="5608"/>
                    <a:pt x="8696" y="5451"/>
                    <a:pt x="8696" y="5262"/>
                  </a:cubicBezTo>
                  <a:cubicBezTo>
                    <a:pt x="8696" y="5041"/>
                    <a:pt x="8539" y="4884"/>
                    <a:pt x="8350" y="4884"/>
                  </a:cubicBezTo>
                  <a:lnTo>
                    <a:pt x="7972" y="4884"/>
                  </a:lnTo>
                  <a:cubicBezTo>
                    <a:pt x="7814" y="4064"/>
                    <a:pt x="7688" y="3403"/>
                    <a:pt x="7593" y="2804"/>
                  </a:cubicBezTo>
                  <a:lnTo>
                    <a:pt x="11500" y="2804"/>
                  </a:lnTo>
                  <a:cubicBezTo>
                    <a:pt x="11689" y="2804"/>
                    <a:pt x="11847" y="2647"/>
                    <a:pt x="11847" y="2458"/>
                  </a:cubicBezTo>
                  <a:lnTo>
                    <a:pt x="11847" y="1071"/>
                  </a:lnTo>
                  <a:cubicBezTo>
                    <a:pt x="11910" y="882"/>
                    <a:pt x="11752" y="725"/>
                    <a:pt x="11532" y="725"/>
                  </a:cubicBezTo>
                  <a:lnTo>
                    <a:pt x="7121" y="725"/>
                  </a:lnTo>
                  <a:cubicBezTo>
                    <a:pt x="6900" y="252"/>
                    <a:pt x="655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5" name="Google Shape;13285;p75"/>
            <p:cNvSpPr/>
            <p:nvPr/>
          </p:nvSpPr>
          <p:spPr>
            <a:xfrm>
              <a:off x="5241900" y="2327025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1985" y="725"/>
                  </a:moveTo>
                  <a:cubicBezTo>
                    <a:pt x="2394" y="725"/>
                    <a:pt x="2709" y="1040"/>
                    <a:pt x="2709" y="1450"/>
                  </a:cubicBezTo>
                  <a:cubicBezTo>
                    <a:pt x="2709" y="1828"/>
                    <a:pt x="2394" y="2143"/>
                    <a:pt x="1985" y="2143"/>
                  </a:cubicBezTo>
                  <a:cubicBezTo>
                    <a:pt x="1607" y="2143"/>
                    <a:pt x="1292" y="1828"/>
                    <a:pt x="1292" y="1450"/>
                  </a:cubicBezTo>
                  <a:cubicBezTo>
                    <a:pt x="1292" y="1040"/>
                    <a:pt x="1638" y="725"/>
                    <a:pt x="1985" y="725"/>
                  </a:cubicBezTo>
                  <a:close/>
                  <a:moveTo>
                    <a:pt x="1985" y="2804"/>
                  </a:moveTo>
                  <a:cubicBezTo>
                    <a:pt x="2741" y="2804"/>
                    <a:pt x="3371" y="3435"/>
                    <a:pt x="3371" y="4191"/>
                  </a:cubicBezTo>
                  <a:lnTo>
                    <a:pt x="630" y="4191"/>
                  </a:lnTo>
                  <a:cubicBezTo>
                    <a:pt x="630" y="3435"/>
                    <a:pt x="1260" y="2804"/>
                    <a:pt x="1985" y="2804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65"/>
                    <a:pt x="819" y="2111"/>
                    <a:pt x="1040" y="2332"/>
                  </a:cubicBezTo>
                  <a:cubicBezTo>
                    <a:pt x="410" y="2710"/>
                    <a:pt x="0" y="3372"/>
                    <a:pt x="0" y="4159"/>
                  </a:cubicBezTo>
                  <a:lnTo>
                    <a:pt x="0" y="4506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506"/>
                  </a:cubicBezTo>
                  <a:lnTo>
                    <a:pt x="4159" y="4159"/>
                  </a:lnTo>
                  <a:cubicBezTo>
                    <a:pt x="4096" y="3403"/>
                    <a:pt x="3655" y="2710"/>
                    <a:pt x="3025" y="2332"/>
                  </a:cubicBezTo>
                  <a:cubicBezTo>
                    <a:pt x="3245" y="2111"/>
                    <a:pt x="3403" y="1765"/>
                    <a:pt x="3403" y="1387"/>
                  </a:cubicBezTo>
                  <a:cubicBezTo>
                    <a:pt x="3403" y="631"/>
                    <a:pt x="2772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6" name="Google Shape;13286;p75"/>
            <p:cNvSpPr/>
            <p:nvPr/>
          </p:nvSpPr>
          <p:spPr>
            <a:xfrm>
              <a:off x="5048925" y="2328600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2048" y="662"/>
                  </a:moveTo>
                  <a:cubicBezTo>
                    <a:pt x="2426" y="662"/>
                    <a:pt x="2741" y="977"/>
                    <a:pt x="2741" y="1387"/>
                  </a:cubicBezTo>
                  <a:cubicBezTo>
                    <a:pt x="2741" y="1765"/>
                    <a:pt x="2426" y="2080"/>
                    <a:pt x="2048" y="2080"/>
                  </a:cubicBezTo>
                  <a:cubicBezTo>
                    <a:pt x="1639" y="2080"/>
                    <a:pt x="1324" y="1765"/>
                    <a:pt x="1324" y="1387"/>
                  </a:cubicBezTo>
                  <a:cubicBezTo>
                    <a:pt x="1324" y="977"/>
                    <a:pt x="1670" y="662"/>
                    <a:pt x="2048" y="662"/>
                  </a:cubicBezTo>
                  <a:close/>
                  <a:moveTo>
                    <a:pt x="2048" y="2710"/>
                  </a:moveTo>
                  <a:cubicBezTo>
                    <a:pt x="2773" y="2710"/>
                    <a:pt x="3403" y="3340"/>
                    <a:pt x="3403" y="4096"/>
                  </a:cubicBezTo>
                  <a:lnTo>
                    <a:pt x="662" y="4096"/>
                  </a:lnTo>
                  <a:cubicBezTo>
                    <a:pt x="662" y="3340"/>
                    <a:pt x="1292" y="2710"/>
                    <a:pt x="2048" y="2710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33"/>
                    <a:pt x="882" y="2080"/>
                    <a:pt x="1134" y="2332"/>
                  </a:cubicBezTo>
                  <a:cubicBezTo>
                    <a:pt x="410" y="2647"/>
                    <a:pt x="0" y="3340"/>
                    <a:pt x="0" y="4128"/>
                  </a:cubicBezTo>
                  <a:lnTo>
                    <a:pt x="0" y="4474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474"/>
                  </a:cubicBezTo>
                  <a:lnTo>
                    <a:pt x="4159" y="4128"/>
                  </a:lnTo>
                  <a:cubicBezTo>
                    <a:pt x="4159" y="3340"/>
                    <a:pt x="3718" y="2678"/>
                    <a:pt x="3088" y="2332"/>
                  </a:cubicBezTo>
                  <a:cubicBezTo>
                    <a:pt x="3340" y="2080"/>
                    <a:pt x="3497" y="1733"/>
                    <a:pt x="3497" y="1387"/>
                  </a:cubicBezTo>
                  <a:cubicBezTo>
                    <a:pt x="3497" y="631"/>
                    <a:pt x="2867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87" name="Google Shape;13287;p75"/>
          <p:cNvSpPr/>
          <p:nvPr/>
        </p:nvSpPr>
        <p:spPr>
          <a:xfrm>
            <a:off x="6154882" y="2504527"/>
            <a:ext cx="184780" cy="331693"/>
          </a:xfrm>
          <a:custGeom>
            <a:avLst/>
            <a:gdLst/>
            <a:ahLst/>
            <a:cxnLst/>
            <a:rect l="l" t="t" r="r" b="b"/>
            <a:pathLst>
              <a:path w="6617" h="11878" extrusionOk="0">
                <a:moveTo>
                  <a:pt x="2962" y="725"/>
                </a:moveTo>
                <a:lnTo>
                  <a:pt x="2489" y="2111"/>
                </a:lnTo>
                <a:lnTo>
                  <a:pt x="1575" y="2111"/>
                </a:lnTo>
                <a:lnTo>
                  <a:pt x="1103" y="725"/>
                </a:lnTo>
                <a:close/>
                <a:moveTo>
                  <a:pt x="3277" y="3529"/>
                </a:moveTo>
                <a:lnTo>
                  <a:pt x="5892" y="6144"/>
                </a:lnTo>
                <a:lnTo>
                  <a:pt x="5892" y="6616"/>
                </a:lnTo>
                <a:lnTo>
                  <a:pt x="5419" y="6616"/>
                </a:lnTo>
                <a:lnTo>
                  <a:pt x="3434" y="4663"/>
                </a:lnTo>
                <a:lnTo>
                  <a:pt x="3277" y="3529"/>
                </a:lnTo>
                <a:close/>
                <a:moveTo>
                  <a:pt x="2458" y="2804"/>
                </a:moveTo>
                <a:lnTo>
                  <a:pt x="3434" y="9357"/>
                </a:lnTo>
                <a:lnTo>
                  <a:pt x="2048" y="10964"/>
                </a:lnTo>
                <a:lnTo>
                  <a:pt x="693" y="9357"/>
                </a:lnTo>
                <a:lnTo>
                  <a:pt x="1670" y="2804"/>
                </a:lnTo>
                <a:close/>
                <a:moveTo>
                  <a:pt x="693" y="0"/>
                </a:moveTo>
                <a:cubicBezTo>
                  <a:pt x="567" y="0"/>
                  <a:pt x="473" y="32"/>
                  <a:pt x="410" y="158"/>
                </a:cubicBezTo>
                <a:cubicBezTo>
                  <a:pt x="315" y="252"/>
                  <a:pt x="315" y="378"/>
                  <a:pt x="378" y="473"/>
                </a:cubicBezTo>
                <a:lnTo>
                  <a:pt x="1040" y="2489"/>
                </a:lnTo>
                <a:lnTo>
                  <a:pt x="0" y="9389"/>
                </a:lnTo>
                <a:cubicBezTo>
                  <a:pt x="0" y="9452"/>
                  <a:pt x="0" y="9578"/>
                  <a:pt x="95" y="9672"/>
                </a:cubicBezTo>
                <a:lnTo>
                  <a:pt x="1828" y="11751"/>
                </a:lnTo>
                <a:cubicBezTo>
                  <a:pt x="1891" y="11814"/>
                  <a:pt x="1985" y="11877"/>
                  <a:pt x="2080" y="11877"/>
                </a:cubicBezTo>
                <a:cubicBezTo>
                  <a:pt x="2206" y="11877"/>
                  <a:pt x="2300" y="11814"/>
                  <a:pt x="2363" y="11751"/>
                </a:cubicBezTo>
                <a:lnTo>
                  <a:pt x="4096" y="9672"/>
                </a:lnTo>
                <a:cubicBezTo>
                  <a:pt x="4190" y="9578"/>
                  <a:pt x="4190" y="9483"/>
                  <a:pt x="4190" y="9389"/>
                </a:cubicBezTo>
                <a:lnTo>
                  <a:pt x="3623" y="5797"/>
                </a:lnTo>
                <a:lnTo>
                  <a:pt x="5041" y="7183"/>
                </a:lnTo>
                <a:cubicBezTo>
                  <a:pt x="5136" y="7246"/>
                  <a:pt x="5199" y="7309"/>
                  <a:pt x="5293" y="7309"/>
                </a:cubicBezTo>
                <a:lnTo>
                  <a:pt x="6270" y="7309"/>
                </a:lnTo>
                <a:cubicBezTo>
                  <a:pt x="6459" y="7309"/>
                  <a:pt x="6616" y="7152"/>
                  <a:pt x="6616" y="6931"/>
                </a:cubicBezTo>
                <a:lnTo>
                  <a:pt x="6616" y="5955"/>
                </a:lnTo>
                <a:cubicBezTo>
                  <a:pt x="6616" y="5892"/>
                  <a:pt x="6585" y="5766"/>
                  <a:pt x="6490" y="5734"/>
                </a:cubicBezTo>
                <a:lnTo>
                  <a:pt x="3119" y="2426"/>
                </a:lnTo>
                <a:lnTo>
                  <a:pt x="3749" y="473"/>
                </a:lnTo>
                <a:cubicBezTo>
                  <a:pt x="3781" y="378"/>
                  <a:pt x="3749" y="252"/>
                  <a:pt x="3718" y="158"/>
                </a:cubicBezTo>
                <a:cubicBezTo>
                  <a:pt x="3623" y="95"/>
                  <a:pt x="3560" y="0"/>
                  <a:pt x="343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88" name="Google Shape;13288;p75"/>
          <p:cNvGrpSpPr/>
          <p:nvPr/>
        </p:nvGrpSpPr>
        <p:grpSpPr>
          <a:xfrm>
            <a:off x="7336969" y="2505411"/>
            <a:ext cx="332587" cy="329934"/>
            <a:chOff x="6167350" y="2672800"/>
            <a:chExt cx="297750" cy="295375"/>
          </a:xfrm>
        </p:grpSpPr>
        <p:sp>
          <p:nvSpPr>
            <p:cNvPr id="13289" name="Google Shape;13289;p75"/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0" name="Google Shape;13290;p75"/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1" name="Google Shape;13291;p75"/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2" name="Google Shape;13292;p75"/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3" name="Google Shape;13293;p75"/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4" name="Google Shape;13294;p75"/>
          <p:cNvGrpSpPr/>
          <p:nvPr/>
        </p:nvGrpSpPr>
        <p:grpSpPr>
          <a:xfrm>
            <a:off x="2310383" y="1687223"/>
            <a:ext cx="329068" cy="331693"/>
            <a:chOff x="1777925" y="1953700"/>
            <a:chExt cx="294600" cy="296950"/>
          </a:xfrm>
        </p:grpSpPr>
        <p:sp>
          <p:nvSpPr>
            <p:cNvPr id="13295" name="Google Shape;13295;p75"/>
            <p:cNvSpPr/>
            <p:nvPr/>
          </p:nvSpPr>
          <p:spPr>
            <a:xfrm>
              <a:off x="1794450" y="2052125"/>
              <a:ext cx="278075" cy="198525"/>
            </a:xfrm>
            <a:custGeom>
              <a:avLst/>
              <a:gdLst/>
              <a:ahLst/>
              <a:cxnLst/>
              <a:rect l="l" t="t" r="r" b="b"/>
              <a:pathLst>
                <a:path w="11123" h="7941" extrusionOk="0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6" name="Google Shape;13296;p75"/>
            <p:cNvSpPr/>
            <p:nvPr/>
          </p:nvSpPr>
          <p:spPr>
            <a:xfrm>
              <a:off x="1777925" y="1953700"/>
              <a:ext cx="278050" cy="198675"/>
            </a:xfrm>
            <a:custGeom>
              <a:avLst/>
              <a:gdLst/>
              <a:ahLst/>
              <a:cxnLst/>
              <a:rect l="l" t="t" r="r" b="b"/>
              <a:pathLst>
                <a:path w="11122" h="7947" extrusionOk="0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7" name="Google Shape;13297;p75"/>
            <p:cNvSpPr/>
            <p:nvPr/>
          </p:nvSpPr>
          <p:spPr>
            <a:xfrm>
              <a:off x="1829125" y="2006475"/>
              <a:ext cx="191400" cy="191400"/>
            </a:xfrm>
            <a:custGeom>
              <a:avLst/>
              <a:gdLst/>
              <a:ahLst/>
              <a:cxnLst/>
              <a:rect l="l" t="t" r="r" b="b"/>
              <a:pathLst>
                <a:path w="7656" h="7656" extrusionOk="0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8" name="Google Shape;13298;p75"/>
            <p:cNvSpPr/>
            <p:nvPr/>
          </p:nvSpPr>
          <p:spPr>
            <a:xfrm>
              <a:off x="1915750" y="2058450"/>
              <a:ext cx="35475" cy="52800"/>
            </a:xfrm>
            <a:custGeom>
              <a:avLst/>
              <a:gdLst/>
              <a:ahLst/>
              <a:cxnLst/>
              <a:rect l="l" t="t" r="r" b="b"/>
              <a:pathLst>
                <a:path w="1419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9" name="Google Shape;13299;p75"/>
          <p:cNvGrpSpPr/>
          <p:nvPr/>
        </p:nvGrpSpPr>
        <p:grpSpPr>
          <a:xfrm>
            <a:off x="2325351" y="2080477"/>
            <a:ext cx="299133" cy="329068"/>
            <a:chOff x="1790525" y="2319150"/>
            <a:chExt cx="267800" cy="294600"/>
          </a:xfrm>
        </p:grpSpPr>
        <p:sp>
          <p:nvSpPr>
            <p:cNvPr id="13300" name="Google Shape;13300;p75"/>
            <p:cNvSpPr/>
            <p:nvPr/>
          </p:nvSpPr>
          <p:spPr>
            <a:xfrm>
              <a:off x="1881100" y="2423125"/>
              <a:ext cx="88225" cy="155175"/>
            </a:xfrm>
            <a:custGeom>
              <a:avLst/>
              <a:gdLst/>
              <a:ahLst/>
              <a:cxnLst/>
              <a:rect l="l" t="t" r="r" b="b"/>
              <a:pathLst>
                <a:path w="3529" h="6207" extrusionOk="0">
                  <a:moveTo>
                    <a:pt x="1418" y="1323"/>
                  </a:moveTo>
                  <a:lnTo>
                    <a:pt x="1418" y="2741"/>
                  </a:lnTo>
                  <a:lnTo>
                    <a:pt x="1072" y="2741"/>
                  </a:lnTo>
                  <a:cubicBezTo>
                    <a:pt x="882" y="2741"/>
                    <a:pt x="725" y="2583"/>
                    <a:pt x="725" y="2394"/>
                  </a:cubicBezTo>
                  <a:lnTo>
                    <a:pt x="725" y="1701"/>
                  </a:lnTo>
                  <a:cubicBezTo>
                    <a:pt x="725" y="1481"/>
                    <a:pt x="882" y="1323"/>
                    <a:pt x="1072" y="1323"/>
                  </a:cubicBezTo>
                  <a:close/>
                  <a:moveTo>
                    <a:pt x="2458" y="3466"/>
                  </a:moveTo>
                  <a:cubicBezTo>
                    <a:pt x="2647" y="3466"/>
                    <a:pt x="2804" y="3623"/>
                    <a:pt x="2804" y="3812"/>
                  </a:cubicBezTo>
                  <a:lnTo>
                    <a:pt x="2804" y="4537"/>
                  </a:lnTo>
                  <a:cubicBezTo>
                    <a:pt x="2804" y="4726"/>
                    <a:pt x="2647" y="4883"/>
                    <a:pt x="2458" y="4883"/>
                  </a:cubicBezTo>
                  <a:lnTo>
                    <a:pt x="2111" y="4883"/>
                  </a:lnTo>
                  <a:lnTo>
                    <a:pt x="2111" y="3466"/>
                  </a:lnTo>
                  <a:close/>
                  <a:moveTo>
                    <a:pt x="1796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693"/>
                  </a:lnTo>
                  <a:lnTo>
                    <a:pt x="1072" y="693"/>
                  </a:lnTo>
                  <a:cubicBezTo>
                    <a:pt x="473" y="693"/>
                    <a:pt x="63" y="1166"/>
                    <a:pt x="63" y="1733"/>
                  </a:cubicBezTo>
                  <a:lnTo>
                    <a:pt x="63" y="2426"/>
                  </a:lnTo>
                  <a:cubicBezTo>
                    <a:pt x="63" y="3025"/>
                    <a:pt x="536" y="3466"/>
                    <a:pt x="1072" y="3466"/>
                  </a:cubicBezTo>
                  <a:lnTo>
                    <a:pt x="1418" y="3466"/>
                  </a:lnTo>
                  <a:lnTo>
                    <a:pt x="1418" y="4852"/>
                  </a:lnTo>
                  <a:lnTo>
                    <a:pt x="1072" y="4852"/>
                  </a:lnTo>
                  <a:cubicBezTo>
                    <a:pt x="882" y="4852"/>
                    <a:pt x="725" y="4694"/>
                    <a:pt x="725" y="4474"/>
                  </a:cubicBezTo>
                  <a:cubicBezTo>
                    <a:pt x="725" y="4285"/>
                    <a:pt x="567" y="4127"/>
                    <a:pt x="378" y="4127"/>
                  </a:cubicBezTo>
                  <a:cubicBezTo>
                    <a:pt x="158" y="4127"/>
                    <a:pt x="0" y="4285"/>
                    <a:pt x="0" y="4474"/>
                  </a:cubicBezTo>
                  <a:cubicBezTo>
                    <a:pt x="0" y="5072"/>
                    <a:pt x="473" y="5513"/>
                    <a:pt x="1040" y="5513"/>
                  </a:cubicBezTo>
                  <a:lnTo>
                    <a:pt x="1387" y="5513"/>
                  </a:lnTo>
                  <a:lnTo>
                    <a:pt x="1387" y="5860"/>
                  </a:lnTo>
                  <a:cubicBezTo>
                    <a:pt x="1387" y="6049"/>
                    <a:pt x="1544" y="6207"/>
                    <a:pt x="1733" y="6207"/>
                  </a:cubicBezTo>
                  <a:cubicBezTo>
                    <a:pt x="1954" y="6207"/>
                    <a:pt x="2111" y="6049"/>
                    <a:pt x="2111" y="5860"/>
                  </a:cubicBezTo>
                  <a:lnTo>
                    <a:pt x="2111" y="5545"/>
                  </a:lnTo>
                  <a:lnTo>
                    <a:pt x="2458" y="5545"/>
                  </a:lnTo>
                  <a:cubicBezTo>
                    <a:pt x="3056" y="5545"/>
                    <a:pt x="3466" y="5072"/>
                    <a:pt x="3466" y="4537"/>
                  </a:cubicBezTo>
                  <a:lnTo>
                    <a:pt x="3466" y="3812"/>
                  </a:lnTo>
                  <a:cubicBezTo>
                    <a:pt x="3466" y="3214"/>
                    <a:pt x="2993" y="2804"/>
                    <a:pt x="2458" y="2804"/>
                  </a:cubicBezTo>
                  <a:lnTo>
                    <a:pt x="2111" y="2804"/>
                  </a:lnTo>
                  <a:lnTo>
                    <a:pt x="2111" y="1386"/>
                  </a:lnTo>
                  <a:lnTo>
                    <a:pt x="2458" y="1386"/>
                  </a:lnTo>
                  <a:cubicBezTo>
                    <a:pt x="2647" y="1386"/>
                    <a:pt x="2804" y="1544"/>
                    <a:pt x="2804" y="1733"/>
                  </a:cubicBezTo>
                  <a:cubicBezTo>
                    <a:pt x="2804" y="1922"/>
                    <a:pt x="2962" y="2079"/>
                    <a:pt x="3151" y="2079"/>
                  </a:cubicBezTo>
                  <a:cubicBezTo>
                    <a:pt x="3371" y="2079"/>
                    <a:pt x="3529" y="1922"/>
                    <a:pt x="3529" y="1733"/>
                  </a:cubicBezTo>
                  <a:cubicBezTo>
                    <a:pt x="3529" y="1134"/>
                    <a:pt x="3056" y="693"/>
                    <a:pt x="2489" y="693"/>
                  </a:cubicBez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1" name="Google Shape;13301;p75"/>
            <p:cNvSpPr/>
            <p:nvPr/>
          </p:nvSpPr>
          <p:spPr>
            <a:xfrm>
              <a:off x="1790525" y="2319150"/>
              <a:ext cx="267800" cy="294600"/>
            </a:xfrm>
            <a:custGeom>
              <a:avLst/>
              <a:gdLst/>
              <a:ahLst/>
              <a:cxnLst/>
              <a:rect l="l" t="t" r="r" b="b"/>
              <a:pathLst>
                <a:path w="10712" h="11784" extrusionOk="0">
                  <a:moveTo>
                    <a:pt x="6427" y="662"/>
                  </a:moveTo>
                  <a:cubicBezTo>
                    <a:pt x="6837" y="662"/>
                    <a:pt x="7152" y="977"/>
                    <a:pt x="7152" y="1355"/>
                  </a:cubicBezTo>
                  <a:cubicBezTo>
                    <a:pt x="7152" y="1765"/>
                    <a:pt x="6837" y="2080"/>
                    <a:pt x="6427" y="2080"/>
                  </a:cubicBezTo>
                  <a:lnTo>
                    <a:pt x="6427" y="1702"/>
                  </a:lnTo>
                  <a:cubicBezTo>
                    <a:pt x="6427" y="1513"/>
                    <a:pt x="6270" y="1355"/>
                    <a:pt x="6081" y="1355"/>
                  </a:cubicBezTo>
                  <a:lnTo>
                    <a:pt x="4695" y="1355"/>
                  </a:lnTo>
                  <a:cubicBezTo>
                    <a:pt x="4505" y="1355"/>
                    <a:pt x="4348" y="1513"/>
                    <a:pt x="4348" y="1702"/>
                  </a:cubicBezTo>
                  <a:lnTo>
                    <a:pt x="4348" y="2080"/>
                  </a:lnTo>
                  <a:cubicBezTo>
                    <a:pt x="3938" y="2017"/>
                    <a:pt x="3623" y="1765"/>
                    <a:pt x="3623" y="1355"/>
                  </a:cubicBezTo>
                  <a:cubicBezTo>
                    <a:pt x="3623" y="977"/>
                    <a:pt x="3938" y="662"/>
                    <a:pt x="4348" y="662"/>
                  </a:cubicBezTo>
                  <a:close/>
                  <a:moveTo>
                    <a:pt x="5734" y="2017"/>
                  </a:moveTo>
                  <a:lnTo>
                    <a:pt x="5734" y="2741"/>
                  </a:lnTo>
                  <a:lnTo>
                    <a:pt x="5010" y="2741"/>
                  </a:lnTo>
                  <a:lnTo>
                    <a:pt x="5010" y="2017"/>
                  </a:lnTo>
                  <a:close/>
                  <a:moveTo>
                    <a:pt x="1418" y="1985"/>
                  </a:moveTo>
                  <a:lnTo>
                    <a:pt x="1859" y="2489"/>
                  </a:lnTo>
                  <a:lnTo>
                    <a:pt x="1355" y="2930"/>
                  </a:lnTo>
                  <a:lnTo>
                    <a:pt x="914" y="2426"/>
                  </a:lnTo>
                  <a:lnTo>
                    <a:pt x="1418" y="1985"/>
                  </a:lnTo>
                  <a:close/>
                  <a:moveTo>
                    <a:pt x="9357" y="1985"/>
                  </a:moveTo>
                  <a:lnTo>
                    <a:pt x="9861" y="2426"/>
                  </a:lnTo>
                  <a:lnTo>
                    <a:pt x="9420" y="2930"/>
                  </a:lnTo>
                  <a:lnTo>
                    <a:pt x="8916" y="2489"/>
                  </a:lnTo>
                  <a:lnTo>
                    <a:pt x="9357" y="1985"/>
                  </a:lnTo>
                  <a:close/>
                  <a:moveTo>
                    <a:pt x="5356" y="3434"/>
                  </a:moveTo>
                  <a:cubicBezTo>
                    <a:pt x="7467" y="3434"/>
                    <a:pt x="9200" y="5167"/>
                    <a:pt x="9200" y="7278"/>
                  </a:cubicBezTo>
                  <a:cubicBezTo>
                    <a:pt x="9200" y="9389"/>
                    <a:pt x="7498" y="11090"/>
                    <a:pt x="5356" y="11090"/>
                  </a:cubicBezTo>
                  <a:cubicBezTo>
                    <a:pt x="3277" y="11090"/>
                    <a:pt x="1544" y="9357"/>
                    <a:pt x="1544" y="7278"/>
                  </a:cubicBezTo>
                  <a:cubicBezTo>
                    <a:pt x="1576" y="5136"/>
                    <a:pt x="3277" y="3434"/>
                    <a:pt x="5356" y="3434"/>
                  </a:cubicBezTo>
                  <a:close/>
                  <a:moveTo>
                    <a:pt x="4316" y="0"/>
                  </a:moveTo>
                  <a:cubicBezTo>
                    <a:pt x="3560" y="0"/>
                    <a:pt x="2930" y="631"/>
                    <a:pt x="2930" y="1387"/>
                  </a:cubicBezTo>
                  <a:cubicBezTo>
                    <a:pt x="2930" y="2143"/>
                    <a:pt x="3560" y="2773"/>
                    <a:pt x="4316" y="2773"/>
                  </a:cubicBezTo>
                  <a:lnTo>
                    <a:pt x="4316" y="2899"/>
                  </a:lnTo>
                  <a:cubicBezTo>
                    <a:pt x="3749" y="3025"/>
                    <a:pt x="3214" y="3277"/>
                    <a:pt x="2741" y="3592"/>
                  </a:cubicBezTo>
                  <a:lnTo>
                    <a:pt x="2269" y="3056"/>
                  </a:lnTo>
                  <a:lnTo>
                    <a:pt x="2521" y="2804"/>
                  </a:lnTo>
                  <a:cubicBezTo>
                    <a:pt x="2741" y="2678"/>
                    <a:pt x="2741" y="2458"/>
                    <a:pt x="2615" y="2332"/>
                  </a:cubicBezTo>
                  <a:lnTo>
                    <a:pt x="1702" y="1292"/>
                  </a:lnTo>
                  <a:cubicBezTo>
                    <a:pt x="1631" y="1203"/>
                    <a:pt x="1530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7"/>
                  </a:lnTo>
                  <a:cubicBezTo>
                    <a:pt x="1106" y="3770"/>
                    <a:pt x="1199" y="3809"/>
                    <a:pt x="1291" y="3809"/>
                  </a:cubicBezTo>
                  <a:cubicBezTo>
                    <a:pt x="1372" y="3809"/>
                    <a:pt x="1453" y="3778"/>
                    <a:pt x="1513" y="3718"/>
                  </a:cubicBezTo>
                  <a:lnTo>
                    <a:pt x="1796" y="3498"/>
                  </a:lnTo>
                  <a:lnTo>
                    <a:pt x="2269" y="4033"/>
                  </a:lnTo>
                  <a:cubicBezTo>
                    <a:pt x="1387" y="4852"/>
                    <a:pt x="882" y="6018"/>
                    <a:pt x="882" y="7278"/>
                  </a:cubicBezTo>
                  <a:cubicBezTo>
                    <a:pt x="882" y="9735"/>
                    <a:pt x="2899" y="11783"/>
                    <a:pt x="5356" y="11783"/>
                  </a:cubicBezTo>
                  <a:cubicBezTo>
                    <a:pt x="7845" y="11783"/>
                    <a:pt x="9861" y="9735"/>
                    <a:pt x="9861" y="7278"/>
                  </a:cubicBezTo>
                  <a:cubicBezTo>
                    <a:pt x="9861" y="6081"/>
                    <a:pt x="9389" y="4915"/>
                    <a:pt x="8475" y="4033"/>
                  </a:cubicBezTo>
                  <a:lnTo>
                    <a:pt x="8948" y="3498"/>
                  </a:lnTo>
                  <a:lnTo>
                    <a:pt x="9231" y="3718"/>
                  </a:lnTo>
                  <a:cubicBezTo>
                    <a:pt x="9306" y="3778"/>
                    <a:pt x="9387" y="3809"/>
                    <a:pt x="9465" y="3809"/>
                  </a:cubicBezTo>
                  <a:cubicBezTo>
                    <a:pt x="9553" y="3809"/>
                    <a:pt x="9637" y="3770"/>
                    <a:pt x="9704" y="3687"/>
                  </a:cubicBezTo>
                  <a:lnTo>
                    <a:pt x="10617" y="2615"/>
                  </a:lnTo>
                  <a:cubicBezTo>
                    <a:pt x="10712" y="2458"/>
                    <a:pt x="10712" y="2269"/>
                    <a:pt x="10554" y="2143"/>
                  </a:cubicBezTo>
                  <a:lnTo>
                    <a:pt x="9515" y="1229"/>
                  </a:lnTo>
                  <a:cubicBezTo>
                    <a:pt x="9446" y="1188"/>
                    <a:pt x="9365" y="1165"/>
                    <a:pt x="9288" y="1165"/>
                  </a:cubicBezTo>
                  <a:cubicBezTo>
                    <a:pt x="9189" y="1165"/>
                    <a:pt x="9095" y="1203"/>
                    <a:pt x="9042" y="1292"/>
                  </a:cubicBezTo>
                  <a:lnTo>
                    <a:pt x="8129" y="2332"/>
                  </a:lnTo>
                  <a:cubicBezTo>
                    <a:pt x="8003" y="2489"/>
                    <a:pt x="8003" y="2710"/>
                    <a:pt x="8160" y="2804"/>
                  </a:cubicBezTo>
                  <a:lnTo>
                    <a:pt x="8444" y="3056"/>
                  </a:lnTo>
                  <a:lnTo>
                    <a:pt x="7971" y="3592"/>
                  </a:lnTo>
                  <a:cubicBezTo>
                    <a:pt x="7498" y="3245"/>
                    <a:pt x="6931" y="3025"/>
                    <a:pt x="6396" y="2899"/>
                  </a:cubicBezTo>
                  <a:lnTo>
                    <a:pt x="6396" y="2773"/>
                  </a:lnTo>
                  <a:cubicBezTo>
                    <a:pt x="7152" y="2773"/>
                    <a:pt x="7782" y="2143"/>
                    <a:pt x="7782" y="1387"/>
                  </a:cubicBezTo>
                  <a:cubicBezTo>
                    <a:pt x="7782" y="631"/>
                    <a:pt x="7152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02" name="Google Shape;13302;p75"/>
          <p:cNvSpPr/>
          <p:nvPr/>
        </p:nvSpPr>
        <p:spPr>
          <a:xfrm>
            <a:off x="2309041" y="2504527"/>
            <a:ext cx="331721" cy="331693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892" y="693"/>
                </a:moveTo>
                <a:cubicBezTo>
                  <a:pt x="6302" y="693"/>
                  <a:pt x="6617" y="1008"/>
                  <a:pt x="6617" y="1418"/>
                </a:cubicBezTo>
                <a:cubicBezTo>
                  <a:pt x="6617" y="1796"/>
                  <a:pt x="6302" y="2111"/>
                  <a:pt x="5892" y="2111"/>
                </a:cubicBezTo>
                <a:cubicBezTo>
                  <a:pt x="5514" y="2111"/>
                  <a:pt x="5199" y="1796"/>
                  <a:pt x="5199" y="1418"/>
                </a:cubicBezTo>
                <a:cubicBezTo>
                  <a:pt x="5231" y="1008"/>
                  <a:pt x="5546" y="693"/>
                  <a:pt x="5892" y="693"/>
                </a:cubicBezTo>
                <a:close/>
                <a:moveTo>
                  <a:pt x="5892" y="2741"/>
                </a:moveTo>
                <a:cubicBezTo>
                  <a:pt x="6837" y="2741"/>
                  <a:pt x="7625" y="3529"/>
                  <a:pt x="7625" y="4505"/>
                </a:cubicBezTo>
                <a:lnTo>
                  <a:pt x="7625" y="5545"/>
                </a:lnTo>
                <a:lnTo>
                  <a:pt x="4159" y="5545"/>
                </a:lnTo>
                <a:lnTo>
                  <a:pt x="4159" y="4505"/>
                </a:lnTo>
                <a:cubicBezTo>
                  <a:pt x="4159" y="3529"/>
                  <a:pt x="4947" y="2741"/>
                  <a:pt x="5892" y="2741"/>
                </a:cubicBezTo>
                <a:close/>
                <a:moveTo>
                  <a:pt x="8381" y="5104"/>
                </a:moveTo>
                <a:cubicBezTo>
                  <a:pt x="9326" y="5356"/>
                  <a:pt x="9767" y="5703"/>
                  <a:pt x="9767" y="5892"/>
                </a:cubicBezTo>
                <a:cubicBezTo>
                  <a:pt x="9767" y="6238"/>
                  <a:pt x="8381" y="6931"/>
                  <a:pt x="5955" y="6931"/>
                </a:cubicBezTo>
                <a:cubicBezTo>
                  <a:pt x="5898" y="6932"/>
                  <a:pt x="5842" y="6932"/>
                  <a:pt x="5787" y="6932"/>
                </a:cubicBezTo>
                <a:cubicBezTo>
                  <a:pt x="3434" y="6932"/>
                  <a:pt x="2112" y="6292"/>
                  <a:pt x="2112" y="5892"/>
                </a:cubicBezTo>
                <a:cubicBezTo>
                  <a:pt x="2112" y="5703"/>
                  <a:pt x="2553" y="5388"/>
                  <a:pt x="3498" y="5104"/>
                </a:cubicBezTo>
                <a:lnTo>
                  <a:pt x="3498" y="5892"/>
                </a:lnTo>
                <a:cubicBezTo>
                  <a:pt x="3498" y="6081"/>
                  <a:pt x="3655" y="6238"/>
                  <a:pt x="3844" y="6238"/>
                </a:cubicBezTo>
                <a:lnTo>
                  <a:pt x="8034" y="6238"/>
                </a:lnTo>
                <a:cubicBezTo>
                  <a:pt x="8223" y="6238"/>
                  <a:pt x="8381" y="6081"/>
                  <a:pt x="8381" y="5892"/>
                </a:cubicBezTo>
                <a:lnTo>
                  <a:pt x="8381" y="5104"/>
                </a:lnTo>
                <a:close/>
                <a:moveTo>
                  <a:pt x="1765" y="10428"/>
                </a:moveTo>
                <a:cubicBezTo>
                  <a:pt x="2427" y="10428"/>
                  <a:pt x="2805" y="10680"/>
                  <a:pt x="2805" y="10775"/>
                </a:cubicBezTo>
                <a:cubicBezTo>
                  <a:pt x="2805" y="10869"/>
                  <a:pt x="2427" y="11121"/>
                  <a:pt x="1765" y="11121"/>
                </a:cubicBezTo>
                <a:cubicBezTo>
                  <a:pt x="1072" y="11121"/>
                  <a:pt x="694" y="10869"/>
                  <a:pt x="694" y="10775"/>
                </a:cubicBezTo>
                <a:cubicBezTo>
                  <a:pt x="694" y="10712"/>
                  <a:pt x="1072" y="10428"/>
                  <a:pt x="1765" y="10428"/>
                </a:cubicBezTo>
                <a:close/>
                <a:moveTo>
                  <a:pt x="5955" y="10428"/>
                </a:moveTo>
                <a:cubicBezTo>
                  <a:pt x="6617" y="10428"/>
                  <a:pt x="6963" y="10712"/>
                  <a:pt x="6963" y="10775"/>
                </a:cubicBezTo>
                <a:cubicBezTo>
                  <a:pt x="6963" y="10869"/>
                  <a:pt x="6617" y="11121"/>
                  <a:pt x="5955" y="11121"/>
                </a:cubicBezTo>
                <a:cubicBezTo>
                  <a:pt x="5262" y="11121"/>
                  <a:pt x="4915" y="10869"/>
                  <a:pt x="4915" y="10775"/>
                </a:cubicBezTo>
                <a:cubicBezTo>
                  <a:pt x="4915" y="10712"/>
                  <a:pt x="5262" y="10428"/>
                  <a:pt x="5955" y="10428"/>
                </a:cubicBezTo>
                <a:close/>
                <a:moveTo>
                  <a:pt x="10082" y="10428"/>
                </a:moveTo>
                <a:cubicBezTo>
                  <a:pt x="10775" y="10428"/>
                  <a:pt x="11153" y="10680"/>
                  <a:pt x="11153" y="10775"/>
                </a:cubicBezTo>
                <a:cubicBezTo>
                  <a:pt x="11153" y="10869"/>
                  <a:pt x="10775" y="11121"/>
                  <a:pt x="10082" y="11121"/>
                </a:cubicBezTo>
                <a:cubicBezTo>
                  <a:pt x="9421" y="11121"/>
                  <a:pt x="9043" y="10869"/>
                  <a:pt x="9043" y="10775"/>
                </a:cubicBezTo>
                <a:cubicBezTo>
                  <a:pt x="9043" y="10712"/>
                  <a:pt x="9421" y="10428"/>
                  <a:pt x="10082" y="10428"/>
                </a:cubicBezTo>
                <a:close/>
                <a:moveTo>
                  <a:pt x="5987" y="0"/>
                </a:moveTo>
                <a:cubicBezTo>
                  <a:pt x="5231" y="0"/>
                  <a:pt x="4600" y="630"/>
                  <a:pt x="4600" y="1355"/>
                </a:cubicBezTo>
                <a:cubicBezTo>
                  <a:pt x="4600" y="1733"/>
                  <a:pt x="4726" y="2016"/>
                  <a:pt x="4947" y="2300"/>
                </a:cubicBezTo>
                <a:cubicBezTo>
                  <a:pt x="4159" y="2710"/>
                  <a:pt x="3624" y="3497"/>
                  <a:pt x="3561" y="4442"/>
                </a:cubicBezTo>
                <a:cubicBezTo>
                  <a:pt x="2742" y="4631"/>
                  <a:pt x="1481" y="5072"/>
                  <a:pt x="1481" y="5923"/>
                </a:cubicBezTo>
                <a:cubicBezTo>
                  <a:pt x="1481" y="6679"/>
                  <a:pt x="2427" y="7120"/>
                  <a:pt x="3151" y="7309"/>
                </a:cubicBezTo>
                <a:lnTo>
                  <a:pt x="1954" y="9798"/>
                </a:lnTo>
                <a:lnTo>
                  <a:pt x="1828" y="9798"/>
                </a:lnTo>
                <a:cubicBezTo>
                  <a:pt x="851" y="9798"/>
                  <a:pt x="64" y="10239"/>
                  <a:pt x="64" y="10806"/>
                </a:cubicBezTo>
                <a:cubicBezTo>
                  <a:pt x="1" y="11373"/>
                  <a:pt x="725" y="11846"/>
                  <a:pt x="1765" y="11846"/>
                </a:cubicBezTo>
                <a:cubicBezTo>
                  <a:pt x="2679" y="11846"/>
                  <a:pt x="3498" y="11436"/>
                  <a:pt x="3498" y="10806"/>
                </a:cubicBezTo>
                <a:cubicBezTo>
                  <a:pt x="3498" y="10334"/>
                  <a:pt x="3057" y="10019"/>
                  <a:pt x="2584" y="9924"/>
                </a:cubicBezTo>
                <a:lnTo>
                  <a:pt x="3781" y="7498"/>
                </a:lnTo>
                <a:cubicBezTo>
                  <a:pt x="4317" y="7624"/>
                  <a:pt x="4947" y="7656"/>
                  <a:pt x="5577" y="7719"/>
                </a:cubicBezTo>
                <a:lnTo>
                  <a:pt x="5577" y="9830"/>
                </a:lnTo>
                <a:cubicBezTo>
                  <a:pt x="4947" y="9924"/>
                  <a:pt x="4222" y="10239"/>
                  <a:pt x="4222" y="10869"/>
                </a:cubicBezTo>
                <a:cubicBezTo>
                  <a:pt x="4222" y="11499"/>
                  <a:pt x="5041" y="11877"/>
                  <a:pt x="5955" y="11877"/>
                </a:cubicBezTo>
                <a:cubicBezTo>
                  <a:pt x="6837" y="11877"/>
                  <a:pt x="7688" y="11499"/>
                  <a:pt x="7688" y="10869"/>
                </a:cubicBezTo>
                <a:cubicBezTo>
                  <a:pt x="7688" y="10239"/>
                  <a:pt x="6932" y="9924"/>
                  <a:pt x="6302" y="9830"/>
                </a:cubicBezTo>
                <a:lnTo>
                  <a:pt x="6302" y="7719"/>
                </a:lnTo>
                <a:cubicBezTo>
                  <a:pt x="6932" y="7719"/>
                  <a:pt x="7562" y="7624"/>
                  <a:pt x="8097" y="7498"/>
                </a:cubicBezTo>
                <a:lnTo>
                  <a:pt x="9295" y="9924"/>
                </a:lnTo>
                <a:cubicBezTo>
                  <a:pt x="8822" y="10082"/>
                  <a:pt x="8381" y="10334"/>
                  <a:pt x="8381" y="10806"/>
                </a:cubicBezTo>
                <a:cubicBezTo>
                  <a:pt x="8381" y="11436"/>
                  <a:pt x="9200" y="11846"/>
                  <a:pt x="10114" y="11846"/>
                </a:cubicBezTo>
                <a:cubicBezTo>
                  <a:pt x="11090" y="11846"/>
                  <a:pt x="11878" y="11405"/>
                  <a:pt x="11878" y="10806"/>
                </a:cubicBezTo>
                <a:cubicBezTo>
                  <a:pt x="11878" y="10239"/>
                  <a:pt x="11153" y="9798"/>
                  <a:pt x="10114" y="9798"/>
                </a:cubicBezTo>
                <a:lnTo>
                  <a:pt x="9988" y="9798"/>
                </a:lnTo>
                <a:lnTo>
                  <a:pt x="8822" y="7309"/>
                </a:lnTo>
                <a:cubicBezTo>
                  <a:pt x="9515" y="7120"/>
                  <a:pt x="10460" y="6679"/>
                  <a:pt x="10460" y="5923"/>
                </a:cubicBezTo>
                <a:cubicBezTo>
                  <a:pt x="10460" y="5072"/>
                  <a:pt x="9200" y="4631"/>
                  <a:pt x="8381" y="4442"/>
                </a:cubicBezTo>
                <a:cubicBezTo>
                  <a:pt x="8350" y="3497"/>
                  <a:pt x="7782" y="2710"/>
                  <a:pt x="6995" y="2300"/>
                </a:cubicBezTo>
                <a:cubicBezTo>
                  <a:pt x="7247" y="2080"/>
                  <a:pt x="7341" y="1764"/>
                  <a:pt x="7341" y="1355"/>
                </a:cubicBezTo>
                <a:cubicBezTo>
                  <a:pt x="7341" y="630"/>
                  <a:pt x="6711" y="0"/>
                  <a:pt x="59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03" name="Google Shape;13303;p75"/>
          <p:cNvGrpSpPr/>
          <p:nvPr/>
        </p:nvGrpSpPr>
        <p:grpSpPr>
          <a:xfrm>
            <a:off x="4411489" y="1688089"/>
            <a:ext cx="330827" cy="329962"/>
            <a:chOff x="3599700" y="1954475"/>
            <a:chExt cx="296175" cy="295400"/>
          </a:xfrm>
        </p:grpSpPr>
        <p:sp>
          <p:nvSpPr>
            <p:cNvPr id="13304" name="Google Shape;13304;p75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5" name="Google Shape;13305;p75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6" name="Google Shape;13306;p75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07" name="Google Shape;13307;p75"/>
          <p:cNvGrpSpPr/>
          <p:nvPr/>
        </p:nvGrpSpPr>
        <p:grpSpPr>
          <a:xfrm>
            <a:off x="4412368" y="2080477"/>
            <a:ext cx="329068" cy="329068"/>
            <a:chOff x="3601275" y="2319150"/>
            <a:chExt cx="294600" cy="294600"/>
          </a:xfrm>
        </p:grpSpPr>
        <p:sp>
          <p:nvSpPr>
            <p:cNvPr id="13308" name="Google Shape;13308;p75"/>
            <p:cNvSpPr/>
            <p:nvPr/>
          </p:nvSpPr>
          <p:spPr>
            <a:xfrm>
              <a:off x="3601275" y="2319150"/>
              <a:ext cx="294600" cy="294600"/>
            </a:xfrm>
            <a:custGeom>
              <a:avLst/>
              <a:gdLst/>
              <a:ahLst/>
              <a:cxnLst/>
              <a:rect l="l" t="t" r="r" b="b"/>
              <a:pathLst>
                <a:path w="11784" h="11784" extrusionOk="0">
                  <a:moveTo>
                    <a:pt x="8223" y="694"/>
                  </a:moveTo>
                  <a:cubicBezTo>
                    <a:pt x="8696" y="725"/>
                    <a:pt x="9168" y="914"/>
                    <a:pt x="9546" y="1198"/>
                  </a:cubicBezTo>
                  <a:lnTo>
                    <a:pt x="7057" y="3687"/>
                  </a:lnTo>
                  <a:cubicBezTo>
                    <a:pt x="6774" y="3498"/>
                    <a:pt x="6459" y="3340"/>
                    <a:pt x="6144" y="3245"/>
                  </a:cubicBezTo>
                  <a:lnTo>
                    <a:pt x="8223" y="694"/>
                  </a:lnTo>
                  <a:close/>
                  <a:moveTo>
                    <a:pt x="10523" y="1198"/>
                  </a:moveTo>
                  <a:cubicBezTo>
                    <a:pt x="10838" y="1576"/>
                    <a:pt x="11027" y="2111"/>
                    <a:pt x="11027" y="2615"/>
                  </a:cubicBezTo>
                  <a:lnTo>
                    <a:pt x="8286" y="4852"/>
                  </a:lnTo>
                  <a:lnTo>
                    <a:pt x="7561" y="4159"/>
                  </a:lnTo>
                  <a:lnTo>
                    <a:pt x="10523" y="1198"/>
                  </a:lnTo>
                  <a:close/>
                  <a:moveTo>
                    <a:pt x="5592" y="3923"/>
                  </a:moveTo>
                  <a:cubicBezTo>
                    <a:pt x="6033" y="3923"/>
                    <a:pt x="6474" y="4096"/>
                    <a:pt x="6805" y="4443"/>
                  </a:cubicBezTo>
                  <a:cubicBezTo>
                    <a:pt x="7498" y="5104"/>
                    <a:pt x="7498" y="6207"/>
                    <a:pt x="6805" y="6869"/>
                  </a:cubicBezTo>
                  <a:cubicBezTo>
                    <a:pt x="6474" y="7199"/>
                    <a:pt x="6033" y="7365"/>
                    <a:pt x="5592" y="7365"/>
                  </a:cubicBezTo>
                  <a:cubicBezTo>
                    <a:pt x="5151" y="7365"/>
                    <a:pt x="4710" y="7199"/>
                    <a:pt x="4379" y="6869"/>
                  </a:cubicBezTo>
                  <a:cubicBezTo>
                    <a:pt x="3718" y="6207"/>
                    <a:pt x="3718" y="5104"/>
                    <a:pt x="4379" y="4443"/>
                  </a:cubicBezTo>
                  <a:cubicBezTo>
                    <a:pt x="4710" y="4096"/>
                    <a:pt x="5151" y="3923"/>
                    <a:pt x="5592" y="3923"/>
                  </a:cubicBezTo>
                  <a:close/>
                  <a:moveTo>
                    <a:pt x="8034" y="5577"/>
                  </a:moveTo>
                  <a:lnTo>
                    <a:pt x="8191" y="5734"/>
                  </a:lnTo>
                  <a:cubicBezTo>
                    <a:pt x="8696" y="6270"/>
                    <a:pt x="9326" y="6742"/>
                    <a:pt x="10019" y="7058"/>
                  </a:cubicBezTo>
                  <a:lnTo>
                    <a:pt x="9420" y="7278"/>
                  </a:lnTo>
                  <a:cubicBezTo>
                    <a:pt x="9263" y="7310"/>
                    <a:pt x="9168" y="7467"/>
                    <a:pt x="9168" y="7593"/>
                  </a:cubicBezTo>
                  <a:lnTo>
                    <a:pt x="9168" y="8066"/>
                  </a:lnTo>
                  <a:cubicBezTo>
                    <a:pt x="8601" y="7814"/>
                    <a:pt x="8034" y="7467"/>
                    <a:pt x="7561" y="7058"/>
                  </a:cubicBezTo>
                  <a:cubicBezTo>
                    <a:pt x="7876" y="6648"/>
                    <a:pt x="8034" y="6175"/>
                    <a:pt x="8034" y="5608"/>
                  </a:cubicBezTo>
                  <a:lnTo>
                    <a:pt x="8034" y="5577"/>
                  </a:lnTo>
                  <a:close/>
                  <a:moveTo>
                    <a:pt x="3245" y="6081"/>
                  </a:moveTo>
                  <a:cubicBezTo>
                    <a:pt x="3308" y="6427"/>
                    <a:pt x="3466" y="6806"/>
                    <a:pt x="3655" y="7058"/>
                  </a:cubicBezTo>
                  <a:lnTo>
                    <a:pt x="1197" y="9546"/>
                  </a:lnTo>
                  <a:cubicBezTo>
                    <a:pt x="882" y="9200"/>
                    <a:pt x="662" y="8696"/>
                    <a:pt x="630" y="8160"/>
                  </a:cubicBezTo>
                  <a:lnTo>
                    <a:pt x="3245" y="6081"/>
                  </a:lnTo>
                  <a:close/>
                  <a:moveTo>
                    <a:pt x="7057" y="7593"/>
                  </a:moveTo>
                  <a:cubicBezTo>
                    <a:pt x="7435" y="8066"/>
                    <a:pt x="7813" y="8601"/>
                    <a:pt x="8034" y="9200"/>
                  </a:cubicBezTo>
                  <a:lnTo>
                    <a:pt x="7561" y="9200"/>
                  </a:lnTo>
                  <a:cubicBezTo>
                    <a:pt x="7404" y="9200"/>
                    <a:pt x="7278" y="9263"/>
                    <a:pt x="7246" y="9420"/>
                  </a:cubicBezTo>
                  <a:lnTo>
                    <a:pt x="7057" y="10019"/>
                  </a:lnTo>
                  <a:cubicBezTo>
                    <a:pt x="6742" y="9357"/>
                    <a:pt x="6270" y="8727"/>
                    <a:pt x="5766" y="8223"/>
                  </a:cubicBezTo>
                  <a:lnTo>
                    <a:pt x="5608" y="8066"/>
                  </a:lnTo>
                  <a:lnTo>
                    <a:pt x="5640" y="8066"/>
                  </a:lnTo>
                  <a:cubicBezTo>
                    <a:pt x="6144" y="8066"/>
                    <a:pt x="6648" y="7877"/>
                    <a:pt x="7057" y="7593"/>
                  </a:cubicBezTo>
                  <a:close/>
                  <a:moveTo>
                    <a:pt x="4096" y="7625"/>
                  </a:moveTo>
                  <a:lnTo>
                    <a:pt x="4820" y="8318"/>
                  </a:lnTo>
                  <a:lnTo>
                    <a:pt x="2552" y="11090"/>
                  </a:lnTo>
                  <a:cubicBezTo>
                    <a:pt x="2048" y="11059"/>
                    <a:pt x="1575" y="10901"/>
                    <a:pt x="1134" y="10586"/>
                  </a:cubicBezTo>
                  <a:lnTo>
                    <a:pt x="4096" y="7625"/>
                  </a:lnTo>
                  <a:close/>
                  <a:moveTo>
                    <a:pt x="8160" y="0"/>
                  </a:moveTo>
                  <a:cubicBezTo>
                    <a:pt x="8034" y="0"/>
                    <a:pt x="7971" y="63"/>
                    <a:pt x="7876" y="126"/>
                  </a:cubicBezTo>
                  <a:lnTo>
                    <a:pt x="5356" y="3245"/>
                  </a:lnTo>
                  <a:cubicBezTo>
                    <a:pt x="4852" y="3308"/>
                    <a:pt x="4348" y="3529"/>
                    <a:pt x="3938" y="3970"/>
                  </a:cubicBezTo>
                  <a:cubicBezTo>
                    <a:pt x="3592" y="4317"/>
                    <a:pt x="3340" y="4758"/>
                    <a:pt x="3277" y="5262"/>
                  </a:cubicBezTo>
                  <a:lnTo>
                    <a:pt x="126" y="7782"/>
                  </a:lnTo>
                  <a:cubicBezTo>
                    <a:pt x="32" y="7845"/>
                    <a:pt x="0" y="7940"/>
                    <a:pt x="0" y="8066"/>
                  </a:cubicBezTo>
                  <a:cubicBezTo>
                    <a:pt x="0" y="8790"/>
                    <a:pt x="284" y="9546"/>
                    <a:pt x="756" y="10114"/>
                  </a:cubicBezTo>
                  <a:lnTo>
                    <a:pt x="473" y="10366"/>
                  </a:lnTo>
                  <a:cubicBezTo>
                    <a:pt x="410" y="10460"/>
                    <a:pt x="347" y="10523"/>
                    <a:pt x="347" y="10618"/>
                  </a:cubicBezTo>
                  <a:cubicBezTo>
                    <a:pt x="347" y="10681"/>
                    <a:pt x="410" y="10807"/>
                    <a:pt x="473" y="10838"/>
                  </a:cubicBezTo>
                  <a:cubicBezTo>
                    <a:pt x="1103" y="11468"/>
                    <a:pt x="1922" y="11783"/>
                    <a:pt x="2804" y="11783"/>
                  </a:cubicBezTo>
                  <a:cubicBezTo>
                    <a:pt x="2930" y="11783"/>
                    <a:pt x="2993" y="11752"/>
                    <a:pt x="3088" y="11657"/>
                  </a:cubicBezTo>
                  <a:lnTo>
                    <a:pt x="5388" y="8790"/>
                  </a:lnTo>
                  <a:cubicBezTo>
                    <a:pt x="6018" y="9452"/>
                    <a:pt x="6553" y="10303"/>
                    <a:pt x="6805" y="11153"/>
                  </a:cubicBezTo>
                  <a:cubicBezTo>
                    <a:pt x="6868" y="11311"/>
                    <a:pt x="7026" y="11405"/>
                    <a:pt x="7120" y="11405"/>
                  </a:cubicBezTo>
                  <a:cubicBezTo>
                    <a:pt x="7278" y="11405"/>
                    <a:pt x="7404" y="11311"/>
                    <a:pt x="7435" y="11153"/>
                  </a:cubicBezTo>
                  <a:lnTo>
                    <a:pt x="7845" y="9924"/>
                  </a:lnTo>
                  <a:lnTo>
                    <a:pt x="8601" y="9924"/>
                  </a:lnTo>
                  <a:cubicBezTo>
                    <a:pt x="8696" y="9924"/>
                    <a:pt x="8790" y="9893"/>
                    <a:pt x="8853" y="9767"/>
                  </a:cubicBezTo>
                  <a:cubicBezTo>
                    <a:pt x="8948" y="9704"/>
                    <a:pt x="8948" y="9578"/>
                    <a:pt x="8916" y="9452"/>
                  </a:cubicBezTo>
                  <a:cubicBezTo>
                    <a:pt x="8790" y="9137"/>
                    <a:pt x="8664" y="8822"/>
                    <a:pt x="8507" y="8507"/>
                  </a:cubicBezTo>
                  <a:lnTo>
                    <a:pt x="8507" y="8507"/>
                  </a:lnTo>
                  <a:cubicBezTo>
                    <a:pt x="8822" y="8664"/>
                    <a:pt x="9137" y="8790"/>
                    <a:pt x="9452" y="8916"/>
                  </a:cubicBezTo>
                  <a:cubicBezTo>
                    <a:pt x="9489" y="8926"/>
                    <a:pt x="9526" y="8929"/>
                    <a:pt x="9561" y="8929"/>
                  </a:cubicBezTo>
                  <a:cubicBezTo>
                    <a:pt x="9646" y="8929"/>
                    <a:pt x="9722" y="8907"/>
                    <a:pt x="9767" y="8885"/>
                  </a:cubicBezTo>
                  <a:cubicBezTo>
                    <a:pt x="9861" y="8790"/>
                    <a:pt x="9924" y="8727"/>
                    <a:pt x="9924" y="8601"/>
                  </a:cubicBezTo>
                  <a:lnTo>
                    <a:pt x="9924" y="7845"/>
                  </a:lnTo>
                  <a:lnTo>
                    <a:pt x="11153" y="7467"/>
                  </a:lnTo>
                  <a:cubicBezTo>
                    <a:pt x="11310" y="7404"/>
                    <a:pt x="11373" y="7247"/>
                    <a:pt x="11373" y="7152"/>
                  </a:cubicBezTo>
                  <a:cubicBezTo>
                    <a:pt x="11373" y="6995"/>
                    <a:pt x="11310" y="6869"/>
                    <a:pt x="11153" y="6837"/>
                  </a:cubicBezTo>
                  <a:cubicBezTo>
                    <a:pt x="10271" y="6553"/>
                    <a:pt x="9452" y="6049"/>
                    <a:pt x="8790" y="5419"/>
                  </a:cubicBezTo>
                  <a:lnTo>
                    <a:pt x="11657" y="3088"/>
                  </a:lnTo>
                  <a:cubicBezTo>
                    <a:pt x="11689" y="2962"/>
                    <a:pt x="11783" y="2867"/>
                    <a:pt x="11783" y="2773"/>
                  </a:cubicBezTo>
                  <a:cubicBezTo>
                    <a:pt x="11783" y="1922"/>
                    <a:pt x="11436" y="1072"/>
                    <a:pt x="10838" y="442"/>
                  </a:cubicBezTo>
                  <a:cubicBezTo>
                    <a:pt x="10775" y="379"/>
                    <a:pt x="10688" y="347"/>
                    <a:pt x="10602" y="347"/>
                  </a:cubicBezTo>
                  <a:cubicBezTo>
                    <a:pt x="10515" y="347"/>
                    <a:pt x="10428" y="379"/>
                    <a:pt x="10365" y="442"/>
                  </a:cubicBezTo>
                  <a:lnTo>
                    <a:pt x="10082" y="725"/>
                  </a:lnTo>
                  <a:cubicBezTo>
                    <a:pt x="9546" y="284"/>
                    <a:pt x="8853" y="0"/>
                    <a:pt x="81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9" name="Google Shape;13309;p75"/>
            <p:cNvSpPr/>
            <p:nvPr/>
          </p:nvSpPr>
          <p:spPr>
            <a:xfrm>
              <a:off x="3713900" y="2434350"/>
              <a:ext cx="55950" cy="52200"/>
            </a:xfrm>
            <a:custGeom>
              <a:avLst/>
              <a:gdLst/>
              <a:ahLst/>
              <a:cxnLst/>
              <a:rect l="l" t="t" r="r" b="b"/>
              <a:pathLst>
                <a:path w="2238" h="2088" extrusionOk="0">
                  <a:moveTo>
                    <a:pt x="1087" y="685"/>
                  </a:moveTo>
                  <a:cubicBezTo>
                    <a:pt x="1174" y="685"/>
                    <a:pt x="1261" y="717"/>
                    <a:pt x="1324" y="780"/>
                  </a:cubicBezTo>
                  <a:cubicBezTo>
                    <a:pt x="1450" y="874"/>
                    <a:pt x="1450" y="1126"/>
                    <a:pt x="1324" y="1252"/>
                  </a:cubicBezTo>
                  <a:cubicBezTo>
                    <a:pt x="1261" y="1300"/>
                    <a:pt x="1174" y="1323"/>
                    <a:pt x="1087" y="1323"/>
                  </a:cubicBezTo>
                  <a:cubicBezTo>
                    <a:pt x="1001" y="1323"/>
                    <a:pt x="914" y="1300"/>
                    <a:pt x="851" y="1252"/>
                  </a:cubicBezTo>
                  <a:cubicBezTo>
                    <a:pt x="725" y="1126"/>
                    <a:pt x="725" y="937"/>
                    <a:pt x="851" y="780"/>
                  </a:cubicBezTo>
                  <a:cubicBezTo>
                    <a:pt x="914" y="717"/>
                    <a:pt x="1001" y="685"/>
                    <a:pt x="1087" y="685"/>
                  </a:cubicBezTo>
                  <a:close/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47"/>
                    <a:pt x="378" y="1756"/>
                  </a:cubicBezTo>
                  <a:cubicBezTo>
                    <a:pt x="583" y="1977"/>
                    <a:pt x="851" y="2087"/>
                    <a:pt x="1115" y="2087"/>
                  </a:cubicBezTo>
                  <a:cubicBezTo>
                    <a:pt x="1379" y="2087"/>
                    <a:pt x="1639" y="1977"/>
                    <a:pt x="1828" y="1756"/>
                  </a:cubicBezTo>
                  <a:cubicBezTo>
                    <a:pt x="2237" y="1347"/>
                    <a:pt x="2237" y="685"/>
                    <a:pt x="1828" y="307"/>
                  </a:cubicBez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0" name="Google Shape;13310;p75"/>
          <p:cNvSpPr/>
          <p:nvPr/>
        </p:nvSpPr>
        <p:spPr>
          <a:xfrm>
            <a:off x="4411889" y="2505407"/>
            <a:ext cx="329962" cy="329934"/>
          </a:xfrm>
          <a:custGeom>
            <a:avLst/>
            <a:gdLst/>
            <a:ahLst/>
            <a:cxnLst/>
            <a:rect l="l" t="t" r="r" b="b"/>
            <a:pathLst>
              <a:path w="11816" h="11815" extrusionOk="0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11" name="Google Shape;13311;p75"/>
          <p:cNvGrpSpPr/>
          <p:nvPr/>
        </p:nvGrpSpPr>
        <p:grpSpPr>
          <a:xfrm>
            <a:off x="6513741" y="1687670"/>
            <a:ext cx="310582" cy="330800"/>
            <a:chOff x="5421475" y="1945825"/>
            <a:chExt cx="278050" cy="296150"/>
          </a:xfrm>
        </p:grpSpPr>
        <p:sp>
          <p:nvSpPr>
            <p:cNvPr id="13312" name="Google Shape;13312;p75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3" name="Google Shape;13313;p75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4" name="Google Shape;13314;p75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5" name="Google Shape;13315;p75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6" name="Google Shape;13316;p75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7" name="Google Shape;13317;p75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8" name="Google Shape;13318;p75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9" name="Google Shape;13319;p75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20" name="Google Shape;13320;p75"/>
          <p:cNvSpPr/>
          <p:nvPr/>
        </p:nvSpPr>
        <p:spPr>
          <a:xfrm>
            <a:off x="6501811" y="2078714"/>
            <a:ext cx="334346" cy="332587"/>
          </a:xfrm>
          <a:custGeom>
            <a:avLst/>
            <a:gdLst/>
            <a:ahLst/>
            <a:cxnLst/>
            <a:rect l="l" t="t" r="r" b="b"/>
            <a:pathLst>
              <a:path w="11973" h="11910" extrusionOk="0">
                <a:moveTo>
                  <a:pt x="11027" y="662"/>
                </a:moveTo>
                <a:lnTo>
                  <a:pt x="11027" y="1387"/>
                </a:lnTo>
                <a:lnTo>
                  <a:pt x="8601" y="1387"/>
                </a:lnTo>
                <a:cubicBezTo>
                  <a:pt x="8412" y="1387"/>
                  <a:pt x="8255" y="1229"/>
                  <a:pt x="8255" y="1040"/>
                </a:cubicBezTo>
                <a:cubicBezTo>
                  <a:pt x="8255" y="820"/>
                  <a:pt x="8412" y="662"/>
                  <a:pt x="8601" y="662"/>
                </a:cubicBezTo>
                <a:close/>
                <a:moveTo>
                  <a:pt x="10366" y="2048"/>
                </a:moveTo>
                <a:lnTo>
                  <a:pt x="10366" y="2773"/>
                </a:lnTo>
                <a:lnTo>
                  <a:pt x="7940" y="2773"/>
                </a:lnTo>
                <a:cubicBezTo>
                  <a:pt x="7926" y="2775"/>
                  <a:pt x="7912" y="2776"/>
                  <a:pt x="7899" y="2776"/>
                </a:cubicBezTo>
                <a:cubicBezTo>
                  <a:pt x="7728" y="2776"/>
                  <a:pt x="7593" y="2599"/>
                  <a:pt x="7593" y="2395"/>
                </a:cubicBezTo>
                <a:cubicBezTo>
                  <a:pt x="7593" y="2206"/>
                  <a:pt x="7751" y="2048"/>
                  <a:pt x="7940" y="2048"/>
                </a:cubicBezTo>
                <a:close/>
                <a:moveTo>
                  <a:pt x="11027" y="3466"/>
                </a:moveTo>
                <a:lnTo>
                  <a:pt x="11027" y="4191"/>
                </a:lnTo>
                <a:lnTo>
                  <a:pt x="8601" y="4191"/>
                </a:lnTo>
                <a:cubicBezTo>
                  <a:pt x="8412" y="4191"/>
                  <a:pt x="8255" y="4033"/>
                  <a:pt x="8255" y="3812"/>
                </a:cubicBezTo>
                <a:cubicBezTo>
                  <a:pt x="8255" y="3623"/>
                  <a:pt x="8412" y="3466"/>
                  <a:pt x="8601" y="3466"/>
                </a:cubicBezTo>
                <a:close/>
                <a:moveTo>
                  <a:pt x="1292" y="4884"/>
                </a:moveTo>
                <a:lnTo>
                  <a:pt x="1292" y="5608"/>
                </a:lnTo>
                <a:lnTo>
                  <a:pt x="568" y="5608"/>
                </a:lnTo>
                <a:lnTo>
                  <a:pt x="568" y="4884"/>
                </a:lnTo>
                <a:close/>
                <a:moveTo>
                  <a:pt x="11027" y="4884"/>
                </a:moveTo>
                <a:lnTo>
                  <a:pt x="11027" y="5608"/>
                </a:lnTo>
                <a:lnTo>
                  <a:pt x="6207" y="5608"/>
                </a:lnTo>
                <a:lnTo>
                  <a:pt x="6207" y="4884"/>
                </a:lnTo>
                <a:close/>
                <a:moveTo>
                  <a:pt x="3718" y="2080"/>
                </a:moveTo>
                <a:cubicBezTo>
                  <a:pt x="4663" y="2080"/>
                  <a:pt x="5482" y="2867"/>
                  <a:pt x="5482" y="3844"/>
                </a:cubicBezTo>
                <a:lnTo>
                  <a:pt x="5482" y="5955"/>
                </a:lnTo>
                <a:cubicBezTo>
                  <a:pt x="5482" y="6144"/>
                  <a:pt x="5325" y="6301"/>
                  <a:pt x="5136" y="6301"/>
                </a:cubicBezTo>
                <a:lnTo>
                  <a:pt x="2300" y="6301"/>
                </a:lnTo>
                <a:cubicBezTo>
                  <a:pt x="2111" y="6301"/>
                  <a:pt x="1954" y="6144"/>
                  <a:pt x="1954" y="5955"/>
                </a:cubicBezTo>
                <a:lnTo>
                  <a:pt x="1954" y="3844"/>
                </a:lnTo>
                <a:cubicBezTo>
                  <a:pt x="1954" y="2899"/>
                  <a:pt x="2742" y="2080"/>
                  <a:pt x="3718" y="2080"/>
                </a:cubicBezTo>
                <a:close/>
                <a:moveTo>
                  <a:pt x="11027" y="6301"/>
                </a:moveTo>
                <a:lnTo>
                  <a:pt x="11027" y="7688"/>
                </a:lnTo>
                <a:lnTo>
                  <a:pt x="7593" y="7688"/>
                </a:lnTo>
                <a:lnTo>
                  <a:pt x="7593" y="6301"/>
                </a:lnTo>
                <a:lnTo>
                  <a:pt x="8948" y="6301"/>
                </a:lnTo>
                <a:lnTo>
                  <a:pt x="8948" y="6648"/>
                </a:lnTo>
                <a:cubicBezTo>
                  <a:pt x="8948" y="6868"/>
                  <a:pt x="9106" y="7026"/>
                  <a:pt x="9326" y="7026"/>
                </a:cubicBezTo>
                <a:cubicBezTo>
                  <a:pt x="9515" y="7026"/>
                  <a:pt x="9673" y="6868"/>
                  <a:pt x="9673" y="6648"/>
                </a:cubicBezTo>
                <a:lnTo>
                  <a:pt x="9673" y="6301"/>
                </a:lnTo>
                <a:close/>
                <a:moveTo>
                  <a:pt x="4443" y="8349"/>
                </a:moveTo>
                <a:cubicBezTo>
                  <a:pt x="4852" y="8349"/>
                  <a:pt x="5293" y="8633"/>
                  <a:pt x="5419" y="9074"/>
                </a:cubicBezTo>
                <a:lnTo>
                  <a:pt x="2080" y="9074"/>
                </a:lnTo>
                <a:cubicBezTo>
                  <a:pt x="2237" y="8664"/>
                  <a:pt x="2616" y="8349"/>
                  <a:pt x="3057" y="8349"/>
                </a:cubicBezTo>
                <a:close/>
                <a:moveTo>
                  <a:pt x="11027" y="8349"/>
                </a:moveTo>
                <a:lnTo>
                  <a:pt x="11027" y="9735"/>
                </a:lnTo>
                <a:lnTo>
                  <a:pt x="7593" y="9735"/>
                </a:lnTo>
                <a:lnTo>
                  <a:pt x="7593" y="8349"/>
                </a:lnTo>
                <a:lnTo>
                  <a:pt x="8948" y="8349"/>
                </a:lnTo>
                <a:lnTo>
                  <a:pt x="8948" y="8696"/>
                </a:lnTo>
                <a:cubicBezTo>
                  <a:pt x="8948" y="8916"/>
                  <a:pt x="9106" y="9074"/>
                  <a:pt x="9326" y="9074"/>
                </a:cubicBezTo>
                <a:cubicBezTo>
                  <a:pt x="9515" y="9074"/>
                  <a:pt x="9673" y="8916"/>
                  <a:pt x="9673" y="8696"/>
                </a:cubicBezTo>
                <a:lnTo>
                  <a:pt x="9673" y="8349"/>
                </a:lnTo>
                <a:close/>
                <a:moveTo>
                  <a:pt x="8633" y="0"/>
                </a:moveTo>
                <a:cubicBezTo>
                  <a:pt x="8066" y="0"/>
                  <a:pt x="7625" y="473"/>
                  <a:pt x="7625" y="1040"/>
                </a:cubicBezTo>
                <a:cubicBezTo>
                  <a:pt x="7625" y="1135"/>
                  <a:pt x="7656" y="1292"/>
                  <a:pt x="7688" y="1418"/>
                </a:cubicBezTo>
                <a:cubicBezTo>
                  <a:pt x="7278" y="1544"/>
                  <a:pt x="6963" y="1922"/>
                  <a:pt x="6963" y="2395"/>
                </a:cubicBezTo>
                <a:cubicBezTo>
                  <a:pt x="6963" y="2678"/>
                  <a:pt x="7058" y="2962"/>
                  <a:pt x="7278" y="3151"/>
                </a:cubicBezTo>
                <a:cubicBezTo>
                  <a:pt x="7373" y="3308"/>
                  <a:pt x="7530" y="3403"/>
                  <a:pt x="7751" y="3434"/>
                </a:cubicBezTo>
                <a:cubicBezTo>
                  <a:pt x="7688" y="3560"/>
                  <a:pt x="7656" y="3655"/>
                  <a:pt x="7656" y="3812"/>
                </a:cubicBezTo>
                <a:cubicBezTo>
                  <a:pt x="7656" y="3939"/>
                  <a:pt x="7688" y="4065"/>
                  <a:pt x="7751" y="4191"/>
                </a:cubicBezTo>
                <a:lnTo>
                  <a:pt x="6270" y="4191"/>
                </a:lnTo>
                <a:lnTo>
                  <a:pt x="6270" y="3812"/>
                </a:lnTo>
                <a:cubicBezTo>
                  <a:pt x="6270" y="2489"/>
                  <a:pt x="5167" y="1387"/>
                  <a:pt x="3844" y="1387"/>
                </a:cubicBezTo>
                <a:cubicBezTo>
                  <a:pt x="2490" y="1387"/>
                  <a:pt x="1387" y="2489"/>
                  <a:pt x="1387" y="3812"/>
                </a:cubicBezTo>
                <a:lnTo>
                  <a:pt x="1387" y="4191"/>
                </a:lnTo>
                <a:lnTo>
                  <a:pt x="379" y="4191"/>
                </a:lnTo>
                <a:cubicBezTo>
                  <a:pt x="158" y="4191"/>
                  <a:pt x="1" y="4348"/>
                  <a:pt x="1" y="4537"/>
                </a:cubicBezTo>
                <a:lnTo>
                  <a:pt x="1" y="11500"/>
                </a:lnTo>
                <a:cubicBezTo>
                  <a:pt x="1" y="11689"/>
                  <a:pt x="158" y="11846"/>
                  <a:pt x="379" y="11846"/>
                </a:cubicBezTo>
                <a:cubicBezTo>
                  <a:pt x="568" y="11846"/>
                  <a:pt x="725" y="11689"/>
                  <a:pt x="725" y="11500"/>
                </a:cubicBezTo>
                <a:lnTo>
                  <a:pt x="725" y="6301"/>
                </a:lnTo>
                <a:lnTo>
                  <a:pt x="1481" y="6301"/>
                </a:lnTo>
                <a:cubicBezTo>
                  <a:pt x="1639" y="6711"/>
                  <a:pt x="1985" y="7026"/>
                  <a:pt x="2458" y="7026"/>
                </a:cubicBezTo>
                <a:lnTo>
                  <a:pt x="3529" y="7026"/>
                </a:lnTo>
                <a:lnTo>
                  <a:pt x="3529" y="7719"/>
                </a:lnTo>
                <a:lnTo>
                  <a:pt x="3151" y="7719"/>
                </a:lnTo>
                <a:cubicBezTo>
                  <a:pt x="2237" y="7719"/>
                  <a:pt x="1387" y="8507"/>
                  <a:pt x="1387" y="9452"/>
                </a:cubicBezTo>
                <a:cubicBezTo>
                  <a:pt x="1387" y="9641"/>
                  <a:pt x="1544" y="9798"/>
                  <a:pt x="1733" y="9798"/>
                </a:cubicBezTo>
                <a:lnTo>
                  <a:pt x="3529" y="9798"/>
                </a:lnTo>
                <a:lnTo>
                  <a:pt x="3529" y="10523"/>
                </a:lnTo>
                <a:lnTo>
                  <a:pt x="2458" y="10523"/>
                </a:lnTo>
                <a:cubicBezTo>
                  <a:pt x="1859" y="10523"/>
                  <a:pt x="1418" y="10996"/>
                  <a:pt x="1418" y="11531"/>
                </a:cubicBezTo>
                <a:cubicBezTo>
                  <a:pt x="1418" y="11752"/>
                  <a:pt x="1576" y="11909"/>
                  <a:pt x="1796" y="11909"/>
                </a:cubicBezTo>
                <a:cubicBezTo>
                  <a:pt x="1985" y="11909"/>
                  <a:pt x="2143" y="11752"/>
                  <a:pt x="2143" y="11531"/>
                </a:cubicBezTo>
                <a:cubicBezTo>
                  <a:pt x="2143" y="11342"/>
                  <a:pt x="2300" y="11185"/>
                  <a:pt x="2490" y="11185"/>
                </a:cubicBezTo>
                <a:lnTo>
                  <a:pt x="3561" y="11185"/>
                </a:lnTo>
                <a:lnTo>
                  <a:pt x="3561" y="11531"/>
                </a:lnTo>
                <a:cubicBezTo>
                  <a:pt x="3561" y="11752"/>
                  <a:pt x="3718" y="11909"/>
                  <a:pt x="3907" y="11909"/>
                </a:cubicBezTo>
                <a:cubicBezTo>
                  <a:pt x="4096" y="11909"/>
                  <a:pt x="4254" y="11752"/>
                  <a:pt x="4254" y="11531"/>
                </a:cubicBezTo>
                <a:lnTo>
                  <a:pt x="4254" y="11185"/>
                </a:lnTo>
                <a:lnTo>
                  <a:pt x="5325" y="11185"/>
                </a:lnTo>
                <a:cubicBezTo>
                  <a:pt x="5514" y="11185"/>
                  <a:pt x="5672" y="11342"/>
                  <a:pt x="5672" y="11531"/>
                </a:cubicBezTo>
                <a:cubicBezTo>
                  <a:pt x="5672" y="11752"/>
                  <a:pt x="5829" y="11909"/>
                  <a:pt x="6050" y="11909"/>
                </a:cubicBezTo>
                <a:cubicBezTo>
                  <a:pt x="6239" y="11909"/>
                  <a:pt x="6396" y="11752"/>
                  <a:pt x="6396" y="11531"/>
                </a:cubicBezTo>
                <a:cubicBezTo>
                  <a:pt x="6396" y="10964"/>
                  <a:pt x="5924" y="10523"/>
                  <a:pt x="5356" y="10523"/>
                </a:cubicBezTo>
                <a:lnTo>
                  <a:pt x="4317" y="10523"/>
                </a:lnTo>
                <a:lnTo>
                  <a:pt x="4317" y="9798"/>
                </a:lnTo>
                <a:lnTo>
                  <a:pt x="6081" y="9798"/>
                </a:lnTo>
                <a:cubicBezTo>
                  <a:pt x="6270" y="9798"/>
                  <a:pt x="6428" y="9641"/>
                  <a:pt x="6428" y="9452"/>
                </a:cubicBezTo>
                <a:cubicBezTo>
                  <a:pt x="6428" y="8507"/>
                  <a:pt x="5640" y="7719"/>
                  <a:pt x="4663" y="7719"/>
                </a:cubicBezTo>
                <a:lnTo>
                  <a:pt x="4317" y="7719"/>
                </a:lnTo>
                <a:lnTo>
                  <a:pt x="4317" y="7026"/>
                </a:lnTo>
                <a:lnTo>
                  <a:pt x="5356" y="7026"/>
                </a:lnTo>
                <a:cubicBezTo>
                  <a:pt x="5798" y="7026"/>
                  <a:pt x="6207" y="6742"/>
                  <a:pt x="6365" y="6301"/>
                </a:cubicBezTo>
                <a:lnTo>
                  <a:pt x="7089" y="6301"/>
                </a:lnTo>
                <a:lnTo>
                  <a:pt x="7089" y="11500"/>
                </a:lnTo>
                <a:cubicBezTo>
                  <a:pt x="7089" y="11689"/>
                  <a:pt x="7247" y="11846"/>
                  <a:pt x="7467" y="11846"/>
                </a:cubicBezTo>
                <a:cubicBezTo>
                  <a:pt x="7656" y="11846"/>
                  <a:pt x="7814" y="11689"/>
                  <a:pt x="7814" y="11500"/>
                </a:cubicBezTo>
                <a:lnTo>
                  <a:pt x="7814" y="10492"/>
                </a:lnTo>
                <a:lnTo>
                  <a:pt x="11279" y="10492"/>
                </a:lnTo>
                <a:lnTo>
                  <a:pt x="11279" y="11500"/>
                </a:lnTo>
                <a:cubicBezTo>
                  <a:pt x="11279" y="11689"/>
                  <a:pt x="11437" y="11846"/>
                  <a:pt x="11626" y="11846"/>
                </a:cubicBezTo>
                <a:cubicBezTo>
                  <a:pt x="11815" y="11846"/>
                  <a:pt x="11972" y="11689"/>
                  <a:pt x="11972" y="11500"/>
                </a:cubicBezTo>
                <a:lnTo>
                  <a:pt x="11972" y="3151"/>
                </a:lnTo>
                <a:cubicBezTo>
                  <a:pt x="11972" y="2962"/>
                  <a:pt x="11815" y="2804"/>
                  <a:pt x="11626" y="2804"/>
                </a:cubicBezTo>
                <a:lnTo>
                  <a:pt x="11279" y="2804"/>
                </a:lnTo>
                <a:lnTo>
                  <a:pt x="11279" y="2080"/>
                </a:lnTo>
                <a:lnTo>
                  <a:pt x="11626" y="2080"/>
                </a:lnTo>
                <a:cubicBezTo>
                  <a:pt x="11815" y="2080"/>
                  <a:pt x="11972" y="1922"/>
                  <a:pt x="11972" y="1733"/>
                </a:cubicBezTo>
                <a:lnTo>
                  <a:pt x="11972" y="347"/>
                </a:lnTo>
                <a:cubicBezTo>
                  <a:pt x="11752" y="158"/>
                  <a:pt x="11594" y="0"/>
                  <a:pt x="1140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21" name="Google Shape;13321;p75"/>
          <p:cNvGrpSpPr/>
          <p:nvPr/>
        </p:nvGrpSpPr>
        <p:grpSpPr>
          <a:xfrm>
            <a:off x="6503185" y="2563914"/>
            <a:ext cx="331693" cy="212928"/>
            <a:chOff x="5411225" y="2726350"/>
            <a:chExt cx="296950" cy="190625"/>
          </a:xfrm>
        </p:grpSpPr>
        <p:sp>
          <p:nvSpPr>
            <p:cNvPr id="13322" name="Google Shape;13322;p75"/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3" name="Google Shape;13323;p75"/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24" name="Google Shape;13324;p75"/>
          <p:cNvGrpSpPr/>
          <p:nvPr/>
        </p:nvGrpSpPr>
        <p:grpSpPr>
          <a:xfrm>
            <a:off x="7764197" y="1698574"/>
            <a:ext cx="332559" cy="308990"/>
            <a:chOff x="6524150" y="1938725"/>
            <a:chExt cx="297725" cy="276625"/>
          </a:xfrm>
        </p:grpSpPr>
        <p:sp>
          <p:nvSpPr>
            <p:cNvPr id="13325" name="Google Shape;13325;p75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6" name="Google Shape;13326;p75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7" name="Google Shape;13327;p75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8" name="Google Shape;13328;p75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29" name="Google Shape;13329;p75"/>
          <p:cNvGrpSpPr/>
          <p:nvPr/>
        </p:nvGrpSpPr>
        <p:grpSpPr>
          <a:xfrm>
            <a:off x="2726867" y="1687656"/>
            <a:ext cx="331721" cy="330827"/>
            <a:chOff x="2141000" y="1954475"/>
            <a:chExt cx="296975" cy="296175"/>
          </a:xfrm>
        </p:grpSpPr>
        <p:sp>
          <p:nvSpPr>
            <p:cNvPr id="13330" name="Google Shape;13330;p75"/>
            <p:cNvSpPr/>
            <p:nvPr/>
          </p:nvSpPr>
          <p:spPr>
            <a:xfrm>
              <a:off x="2280425" y="1989925"/>
              <a:ext cx="104775" cy="68550"/>
            </a:xfrm>
            <a:custGeom>
              <a:avLst/>
              <a:gdLst/>
              <a:ahLst/>
              <a:cxnLst/>
              <a:rect l="l" t="t" r="r" b="b"/>
              <a:pathLst>
                <a:path w="4191" h="274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1" name="Google Shape;13331;p75"/>
            <p:cNvSpPr/>
            <p:nvPr/>
          </p:nvSpPr>
          <p:spPr>
            <a:xfrm>
              <a:off x="2174875" y="2145875"/>
              <a:ext cx="105575" cy="69325"/>
            </a:xfrm>
            <a:custGeom>
              <a:avLst/>
              <a:gdLst/>
              <a:ahLst/>
              <a:cxnLst/>
              <a:rect l="l" t="t" r="r" b="b"/>
              <a:pathLst>
                <a:path w="4223" h="2773" extrusionOk="0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2" name="Google Shape;13332;p75"/>
            <p:cNvSpPr/>
            <p:nvPr/>
          </p:nvSpPr>
          <p:spPr>
            <a:xfrm>
              <a:off x="2141000" y="1954475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3" name="Google Shape;13333;p75"/>
            <p:cNvSpPr/>
            <p:nvPr/>
          </p:nvSpPr>
          <p:spPr>
            <a:xfrm>
              <a:off x="2298525" y="2076550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4" name="Google Shape;13334;p75"/>
          <p:cNvGrpSpPr/>
          <p:nvPr/>
        </p:nvGrpSpPr>
        <p:grpSpPr>
          <a:xfrm>
            <a:off x="2720723" y="2079918"/>
            <a:ext cx="344008" cy="330185"/>
            <a:chOff x="2140225" y="2318650"/>
            <a:chExt cx="307975" cy="295600"/>
          </a:xfrm>
        </p:grpSpPr>
        <p:sp>
          <p:nvSpPr>
            <p:cNvPr id="13335" name="Google Shape;13335;p75"/>
            <p:cNvSpPr/>
            <p:nvPr/>
          </p:nvSpPr>
          <p:spPr>
            <a:xfrm>
              <a:off x="2281200" y="2353025"/>
              <a:ext cx="104000" cy="121300"/>
            </a:xfrm>
            <a:custGeom>
              <a:avLst/>
              <a:gdLst/>
              <a:ahLst/>
              <a:cxnLst/>
              <a:rect l="l" t="t" r="r" b="b"/>
              <a:pathLst>
                <a:path w="4160" h="4852" extrusionOk="0">
                  <a:moveTo>
                    <a:pt x="2080" y="662"/>
                  </a:moveTo>
                  <a:cubicBezTo>
                    <a:pt x="2490" y="662"/>
                    <a:pt x="2805" y="977"/>
                    <a:pt x="2805" y="1386"/>
                  </a:cubicBezTo>
                  <a:cubicBezTo>
                    <a:pt x="2805" y="1764"/>
                    <a:pt x="2490" y="2079"/>
                    <a:pt x="2080" y="2079"/>
                  </a:cubicBezTo>
                  <a:cubicBezTo>
                    <a:pt x="1702" y="2079"/>
                    <a:pt x="1387" y="1764"/>
                    <a:pt x="1387" y="1386"/>
                  </a:cubicBezTo>
                  <a:cubicBezTo>
                    <a:pt x="1387" y="977"/>
                    <a:pt x="1702" y="662"/>
                    <a:pt x="2080" y="662"/>
                  </a:cubicBezTo>
                  <a:close/>
                  <a:moveTo>
                    <a:pt x="2080" y="2773"/>
                  </a:moveTo>
                  <a:cubicBezTo>
                    <a:pt x="2836" y="2773"/>
                    <a:pt x="3466" y="3403"/>
                    <a:pt x="3466" y="4127"/>
                  </a:cubicBezTo>
                  <a:lnTo>
                    <a:pt x="662" y="4127"/>
                  </a:lnTo>
                  <a:cubicBezTo>
                    <a:pt x="662" y="3403"/>
                    <a:pt x="1293" y="2773"/>
                    <a:pt x="2080" y="2773"/>
                  </a:cubicBezTo>
                  <a:close/>
                  <a:moveTo>
                    <a:pt x="2112" y="0"/>
                  </a:moveTo>
                  <a:cubicBezTo>
                    <a:pt x="1387" y="0"/>
                    <a:pt x="757" y="630"/>
                    <a:pt x="757" y="1386"/>
                  </a:cubicBezTo>
                  <a:cubicBezTo>
                    <a:pt x="757" y="1733"/>
                    <a:pt x="915" y="2079"/>
                    <a:pt x="1135" y="2332"/>
                  </a:cubicBezTo>
                  <a:cubicBezTo>
                    <a:pt x="505" y="2678"/>
                    <a:pt x="64" y="3340"/>
                    <a:pt x="64" y="4127"/>
                  </a:cubicBezTo>
                  <a:lnTo>
                    <a:pt x="64" y="4505"/>
                  </a:lnTo>
                  <a:cubicBezTo>
                    <a:pt x="1" y="4694"/>
                    <a:pt x="158" y="4852"/>
                    <a:pt x="347" y="4852"/>
                  </a:cubicBezTo>
                  <a:lnTo>
                    <a:pt x="3813" y="4852"/>
                  </a:lnTo>
                  <a:cubicBezTo>
                    <a:pt x="4002" y="4852"/>
                    <a:pt x="4160" y="4694"/>
                    <a:pt x="4160" y="4505"/>
                  </a:cubicBezTo>
                  <a:lnTo>
                    <a:pt x="4160" y="4127"/>
                  </a:lnTo>
                  <a:cubicBezTo>
                    <a:pt x="4160" y="3340"/>
                    <a:pt x="3750" y="2678"/>
                    <a:pt x="3120" y="2332"/>
                  </a:cubicBezTo>
                  <a:cubicBezTo>
                    <a:pt x="3340" y="2079"/>
                    <a:pt x="3498" y="1733"/>
                    <a:pt x="3498" y="1386"/>
                  </a:cubicBezTo>
                  <a:cubicBezTo>
                    <a:pt x="3498" y="630"/>
                    <a:pt x="2868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6" name="Google Shape;13336;p75"/>
            <p:cNvSpPr/>
            <p:nvPr/>
          </p:nvSpPr>
          <p:spPr>
            <a:xfrm>
              <a:off x="2140225" y="2318650"/>
              <a:ext cx="307975" cy="295600"/>
            </a:xfrm>
            <a:custGeom>
              <a:avLst/>
              <a:gdLst/>
              <a:ahLst/>
              <a:cxnLst/>
              <a:rect l="l" t="t" r="r" b="b"/>
              <a:pathLst>
                <a:path w="12319" h="11824" extrusionOk="0">
                  <a:moveTo>
                    <a:pt x="7712" y="682"/>
                  </a:moveTo>
                  <a:cubicBezTo>
                    <a:pt x="8607" y="682"/>
                    <a:pt x="9499" y="1029"/>
                    <a:pt x="10177" y="1690"/>
                  </a:cubicBezTo>
                  <a:cubicBezTo>
                    <a:pt x="11468" y="2982"/>
                    <a:pt x="11531" y="5187"/>
                    <a:pt x="10177" y="6573"/>
                  </a:cubicBezTo>
                  <a:cubicBezTo>
                    <a:pt x="9500" y="7266"/>
                    <a:pt x="8627" y="7590"/>
                    <a:pt x="7754" y="7590"/>
                  </a:cubicBezTo>
                  <a:cubicBezTo>
                    <a:pt x="6839" y="7590"/>
                    <a:pt x="5923" y="7234"/>
                    <a:pt x="5230" y="6573"/>
                  </a:cubicBezTo>
                  <a:cubicBezTo>
                    <a:pt x="3939" y="5282"/>
                    <a:pt x="3876" y="3045"/>
                    <a:pt x="5325" y="1659"/>
                  </a:cubicBezTo>
                  <a:cubicBezTo>
                    <a:pt x="6001" y="997"/>
                    <a:pt x="6858" y="682"/>
                    <a:pt x="7712" y="682"/>
                  </a:cubicBezTo>
                  <a:close/>
                  <a:moveTo>
                    <a:pt x="4128" y="6258"/>
                  </a:moveTo>
                  <a:cubicBezTo>
                    <a:pt x="4285" y="6573"/>
                    <a:pt x="4537" y="6857"/>
                    <a:pt x="4758" y="7078"/>
                  </a:cubicBezTo>
                  <a:cubicBezTo>
                    <a:pt x="5010" y="7330"/>
                    <a:pt x="5293" y="7550"/>
                    <a:pt x="5577" y="7708"/>
                  </a:cubicBezTo>
                  <a:lnTo>
                    <a:pt x="5136" y="8180"/>
                  </a:lnTo>
                  <a:cubicBezTo>
                    <a:pt x="5073" y="8243"/>
                    <a:pt x="4978" y="8275"/>
                    <a:pt x="4888" y="8275"/>
                  </a:cubicBezTo>
                  <a:cubicBezTo>
                    <a:pt x="4797" y="8275"/>
                    <a:pt x="4710" y="8243"/>
                    <a:pt x="4663" y="8180"/>
                  </a:cubicBezTo>
                  <a:lnTo>
                    <a:pt x="3655" y="7204"/>
                  </a:lnTo>
                  <a:cubicBezTo>
                    <a:pt x="3498" y="7078"/>
                    <a:pt x="3498" y="6857"/>
                    <a:pt x="3655" y="6731"/>
                  </a:cubicBezTo>
                  <a:lnTo>
                    <a:pt x="4128" y="6258"/>
                  </a:lnTo>
                  <a:close/>
                  <a:moveTo>
                    <a:pt x="3403" y="7960"/>
                  </a:moveTo>
                  <a:lnTo>
                    <a:pt x="3876" y="8432"/>
                  </a:lnTo>
                  <a:lnTo>
                    <a:pt x="3309" y="8968"/>
                  </a:lnTo>
                  <a:lnTo>
                    <a:pt x="2836" y="8495"/>
                  </a:lnTo>
                  <a:lnTo>
                    <a:pt x="3403" y="7960"/>
                  </a:lnTo>
                  <a:close/>
                  <a:moveTo>
                    <a:pt x="2363" y="8968"/>
                  </a:moveTo>
                  <a:lnTo>
                    <a:pt x="2836" y="9440"/>
                  </a:lnTo>
                  <a:lnTo>
                    <a:pt x="1292" y="10984"/>
                  </a:lnTo>
                  <a:cubicBezTo>
                    <a:pt x="1245" y="11047"/>
                    <a:pt x="1158" y="11079"/>
                    <a:pt x="1068" y="11079"/>
                  </a:cubicBezTo>
                  <a:cubicBezTo>
                    <a:pt x="977" y="11079"/>
                    <a:pt x="883" y="11047"/>
                    <a:pt x="820" y="10984"/>
                  </a:cubicBezTo>
                  <a:cubicBezTo>
                    <a:pt x="725" y="10858"/>
                    <a:pt x="725" y="10669"/>
                    <a:pt x="820" y="10512"/>
                  </a:cubicBezTo>
                  <a:lnTo>
                    <a:pt x="2363" y="8968"/>
                  </a:lnTo>
                  <a:close/>
                  <a:moveTo>
                    <a:pt x="7731" y="1"/>
                  </a:moveTo>
                  <a:cubicBezTo>
                    <a:pt x="6669" y="1"/>
                    <a:pt x="5604" y="403"/>
                    <a:pt x="4789" y="1218"/>
                  </a:cubicBezTo>
                  <a:cubicBezTo>
                    <a:pt x="3592" y="2446"/>
                    <a:pt x="3309" y="4179"/>
                    <a:pt x="3844" y="5628"/>
                  </a:cubicBezTo>
                  <a:lnTo>
                    <a:pt x="3182" y="6290"/>
                  </a:lnTo>
                  <a:cubicBezTo>
                    <a:pt x="2867" y="6605"/>
                    <a:pt x="2804" y="7078"/>
                    <a:pt x="2993" y="7487"/>
                  </a:cubicBezTo>
                  <a:lnTo>
                    <a:pt x="410" y="10071"/>
                  </a:lnTo>
                  <a:cubicBezTo>
                    <a:pt x="0" y="10480"/>
                    <a:pt x="0" y="11142"/>
                    <a:pt x="410" y="11520"/>
                  </a:cubicBezTo>
                  <a:cubicBezTo>
                    <a:pt x="580" y="11721"/>
                    <a:pt x="826" y="11823"/>
                    <a:pt x="1081" y="11823"/>
                  </a:cubicBezTo>
                  <a:cubicBezTo>
                    <a:pt x="1345" y="11823"/>
                    <a:pt x="1619" y="11713"/>
                    <a:pt x="1828" y="11488"/>
                  </a:cubicBezTo>
                  <a:lnTo>
                    <a:pt x="4411" y="8905"/>
                  </a:lnTo>
                  <a:cubicBezTo>
                    <a:pt x="4565" y="8976"/>
                    <a:pt x="4727" y="9011"/>
                    <a:pt x="4887" y="9011"/>
                  </a:cubicBezTo>
                  <a:cubicBezTo>
                    <a:pt x="5153" y="9011"/>
                    <a:pt x="5411" y="8913"/>
                    <a:pt x="5608" y="8716"/>
                  </a:cubicBezTo>
                  <a:lnTo>
                    <a:pt x="6270" y="8023"/>
                  </a:lnTo>
                  <a:cubicBezTo>
                    <a:pt x="6736" y="8205"/>
                    <a:pt x="7231" y="8296"/>
                    <a:pt x="7729" y="8296"/>
                  </a:cubicBezTo>
                  <a:cubicBezTo>
                    <a:pt x="8781" y="8296"/>
                    <a:pt x="9847" y="7890"/>
                    <a:pt x="10681" y="7078"/>
                  </a:cubicBezTo>
                  <a:cubicBezTo>
                    <a:pt x="12319" y="5439"/>
                    <a:pt x="12287" y="2793"/>
                    <a:pt x="10681" y="1218"/>
                  </a:cubicBezTo>
                  <a:cubicBezTo>
                    <a:pt x="9873" y="410"/>
                    <a:pt x="8804" y="1"/>
                    <a:pt x="77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7" name="Google Shape;13337;p75"/>
          <p:cNvGrpSpPr/>
          <p:nvPr/>
        </p:nvGrpSpPr>
        <p:grpSpPr>
          <a:xfrm>
            <a:off x="2725987" y="2504979"/>
            <a:ext cx="333480" cy="330800"/>
            <a:chOff x="2139425" y="2682250"/>
            <a:chExt cx="298550" cy="296150"/>
          </a:xfrm>
        </p:grpSpPr>
        <p:sp>
          <p:nvSpPr>
            <p:cNvPr id="13338" name="Google Shape;13338;p75"/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9" name="Google Shape;13339;p75"/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0" name="Google Shape;13340;p75"/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1" name="Google Shape;13341;p75"/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2" name="Google Shape;13342;p75"/>
          <p:cNvGrpSpPr/>
          <p:nvPr/>
        </p:nvGrpSpPr>
        <p:grpSpPr>
          <a:xfrm>
            <a:off x="4823141" y="1727686"/>
            <a:ext cx="331721" cy="250767"/>
            <a:chOff x="3962775" y="1990700"/>
            <a:chExt cx="296975" cy="224500"/>
          </a:xfrm>
        </p:grpSpPr>
        <p:sp>
          <p:nvSpPr>
            <p:cNvPr id="13343" name="Google Shape;13343;p75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4" name="Google Shape;13344;p75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5" name="Google Shape;13345;p75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6" name="Google Shape;13346;p75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7" name="Google Shape;13347;p75"/>
          <p:cNvGrpSpPr/>
          <p:nvPr/>
        </p:nvGrpSpPr>
        <p:grpSpPr>
          <a:xfrm>
            <a:off x="4823588" y="2079597"/>
            <a:ext cx="330827" cy="330827"/>
            <a:chOff x="3963575" y="2317575"/>
            <a:chExt cx="296175" cy="296175"/>
          </a:xfrm>
        </p:grpSpPr>
        <p:sp>
          <p:nvSpPr>
            <p:cNvPr id="13348" name="Google Shape;13348;p75"/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9" name="Google Shape;13349;p75"/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0" name="Google Shape;13350;p75"/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1" name="Google Shape;13351;p75"/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2" name="Google Shape;13352;p75"/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3" name="Google Shape;13353;p75"/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4" name="Google Shape;13354;p75"/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5" name="Google Shape;13355;p75"/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6" name="Google Shape;13356;p75"/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7" name="Google Shape;13357;p75"/>
            <p:cNvSpPr/>
            <p:nvPr/>
          </p:nvSpPr>
          <p:spPr>
            <a:xfrm>
              <a:off x="415575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8" name="Google Shape;13358;p75"/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9" name="Google Shape;13359;p75"/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0" name="Google Shape;13360;p75"/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1" name="Google Shape;13361;p75"/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2" name="Google Shape;13362;p75"/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3" name="Google Shape;13363;p75"/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64" name="Google Shape;13364;p75"/>
          <p:cNvGrpSpPr/>
          <p:nvPr/>
        </p:nvGrpSpPr>
        <p:grpSpPr>
          <a:xfrm>
            <a:off x="4823588" y="2505411"/>
            <a:ext cx="330827" cy="329934"/>
            <a:chOff x="3962775" y="2683025"/>
            <a:chExt cx="296175" cy="295375"/>
          </a:xfrm>
        </p:grpSpPr>
        <p:sp>
          <p:nvSpPr>
            <p:cNvPr id="13365" name="Google Shape;13365;p75"/>
            <p:cNvSpPr/>
            <p:nvPr/>
          </p:nvSpPr>
          <p:spPr>
            <a:xfrm>
              <a:off x="3962775" y="2838200"/>
              <a:ext cx="296175" cy="140200"/>
            </a:xfrm>
            <a:custGeom>
              <a:avLst/>
              <a:gdLst/>
              <a:ahLst/>
              <a:cxnLst/>
              <a:rect l="l" t="t" r="r" b="b"/>
              <a:pathLst>
                <a:path w="11847" h="5608" extrusionOk="0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6" name="Google Shape;13366;p75"/>
            <p:cNvSpPr/>
            <p:nvPr/>
          </p:nvSpPr>
          <p:spPr>
            <a:xfrm>
              <a:off x="4051000" y="268302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7" name="Google Shape;13367;p75"/>
            <p:cNvSpPr/>
            <p:nvPr/>
          </p:nvSpPr>
          <p:spPr>
            <a:xfrm>
              <a:off x="4084875" y="2873200"/>
              <a:ext cx="52800" cy="69775"/>
            </a:xfrm>
            <a:custGeom>
              <a:avLst/>
              <a:gdLst/>
              <a:ahLst/>
              <a:cxnLst/>
              <a:rect l="l" t="t" r="r" b="b"/>
              <a:pathLst>
                <a:path w="2112" h="2791" extrusionOk="0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8" name="Google Shape;13368;p75"/>
          <p:cNvSpPr/>
          <p:nvPr/>
        </p:nvSpPr>
        <p:spPr>
          <a:xfrm>
            <a:off x="6917365" y="1688099"/>
            <a:ext cx="335240" cy="329934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69" name="Google Shape;13369;p75"/>
          <p:cNvGrpSpPr/>
          <p:nvPr/>
        </p:nvGrpSpPr>
        <p:grpSpPr>
          <a:xfrm>
            <a:off x="6920069" y="2080044"/>
            <a:ext cx="329934" cy="329934"/>
            <a:chOff x="5775900" y="2308125"/>
            <a:chExt cx="295375" cy="295375"/>
          </a:xfrm>
        </p:grpSpPr>
        <p:sp>
          <p:nvSpPr>
            <p:cNvPr id="13370" name="Google Shape;13370;p75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1" name="Google Shape;13371;p75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2" name="Google Shape;13372;p75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3" name="Google Shape;13373;p75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4" name="Google Shape;13374;p75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75" name="Google Shape;13375;p75"/>
          <p:cNvGrpSpPr/>
          <p:nvPr/>
        </p:nvGrpSpPr>
        <p:grpSpPr>
          <a:xfrm>
            <a:off x="6939868" y="2504965"/>
            <a:ext cx="290336" cy="330827"/>
            <a:chOff x="5794025" y="2673575"/>
            <a:chExt cx="259925" cy="296175"/>
          </a:xfrm>
        </p:grpSpPr>
        <p:sp>
          <p:nvSpPr>
            <p:cNvPr id="13376" name="Google Shape;13376;p75"/>
            <p:cNvSpPr/>
            <p:nvPr/>
          </p:nvSpPr>
          <p:spPr>
            <a:xfrm>
              <a:off x="5794025" y="2673575"/>
              <a:ext cx="259925" cy="296175"/>
            </a:xfrm>
            <a:custGeom>
              <a:avLst/>
              <a:gdLst/>
              <a:ahLst/>
              <a:cxnLst/>
              <a:rect l="l" t="t" r="r" b="b"/>
              <a:pathLst>
                <a:path w="10397" h="11847" extrusionOk="0">
                  <a:moveTo>
                    <a:pt x="5860" y="694"/>
                  </a:moveTo>
                  <a:cubicBezTo>
                    <a:pt x="7089" y="694"/>
                    <a:pt x="8097" y="1639"/>
                    <a:pt x="8254" y="2805"/>
                  </a:cubicBezTo>
                  <a:cubicBezTo>
                    <a:pt x="8160" y="2773"/>
                    <a:pt x="8065" y="2773"/>
                    <a:pt x="7939" y="2773"/>
                  </a:cubicBezTo>
                  <a:lnTo>
                    <a:pt x="7561" y="2773"/>
                  </a:lnTo>
                  <a:cubicBezTo>
                    <a:pt x="7404" y="1985"/>
                    <a:pt x="6679" y="1387"/>
                    <a:pt x="5860" y="1387"/>
                  </a:cubicBezTo>
                  <a:lnTo>
                    <a:pt x="4474" y="1387"/>
                  </a:lnTo>
                  <a:cubicBezTo>
                    <a:pt x="3655" y="1387"/>
                    <a:pt x="2930" y="1985"/>
                    <a:pt x="2804" y="2773"/>
                  </a:cubicBezTo>
                  <a:lnTo>
                    <a:pt x="2394" y="2773"/>
                  </a:lnTo>
                  <a:cubicBezTo>
                    <a:pt x="2268" y="2773"/>
                    <a:pt x="2142" y="2773"/>
                    <a:pt x="2079" y="2805"/>
                  </a:cubicBezTo>
                  <a:cubicBezTo>
                    <a:pt x="2237" y="1639"/>
                    <a:pt x="3277" y="694"/>
                    <a:pt x="4474" y="694"/>
                  </a:cubicBezTo>
                  <a:close/>
                  <a:moveTo>
                    <a:pt x="6206" y="2143"/>
                  </a:moveTo>
                  <a:cubicBezTo>
                    <a:pt x="6616" y="2300"/>
                    <a:pt x="6931" y="2647"/>
                    <a:pt x="6931" y="3120"/>
                  </a:cubicBezTo>
                  <a:lnTo>
                    <a:pt x="6931" y="3403"/>
                  </a:lnTo>
                  <a:cubicBezTo>
                    <a:pt x="6522" y="3246"/>
                    <a:pt x="6206" y="2899"/>
                    <a:pt x="6206" y="2427"/>
                  </a:cubicBezTo>
                  <a:lnTo>
                    <a:pt x="6206" y="2143"/>
                  </a:lnTo>
                  <a:close/>
                  <a:moveTo>
                    <a:pt x="5513" y="2080"/>
                  </a:moveTo>
                  <a:lnTo>
                    <a:pt x="5513" y="2427"/>
                  </a:lnTo>
                  <a:cubicBezTo>
                    <a:pt x="5513" y="3025"/>
                    <a:pt x="5041" y="3435"/>
                    <a:pt x="4474" y="3435"/>
                  </a:cubicBezTo>
                  <a:lnTo>
                    <a:pt x="3466" y="3435"/>
                  </a:lnTo>
                  <a:lnTo>
                    <a:pt x="3466" y="3088"/>
                  </a:lnTo>
                  <a:cubicBezTo>
                    <a:pt x="3466" y="2490"/>
                    <a:pt x="3938" y="2080"/>
                    <a:pt x="4474" y="2080"/>
                  </a:cubicBezTo>
                  <a:close/>
                  <a:moveTo>
                    <a:pt x="2741" y="3435"/>
                  </a:moveTo>
                  <a:lnTo>
                    <a:pt x="2741" y="5451"/>
                  </a:lnTo>
                  <a:cubicBezTo>
                    <a:pt x="2363" y="5293"/>
                    <a:pt x="2048" y="4947"/>
                    <a:pt x="2048" y="4474"/>
                  </a:cubicBezTo>
                  <a:lnTo>
                    <a:pt x="2048" y="3813"/>
                  </a:lnTo>
                  <a:cubicBezTo>
                    <a:pt x="2048" y="3592"/>
                    <a:pt x="2205" y="3435"/>
                    <a:pt x="2394" y="3435"/>
                  </a:cubicBezTo>
                  <a:close/>
                  <a:moveTo>
                    <a:pt x="7939" y="3498"/>
                  </a:moveTo>
                  <a:cubicBezTo>
                    <a:pt x="8160" y="3498"/>
                    <a:pt x="8317" y="3655"/>
                    <a:pt x="8317" y="3844"/>
                  </a:cubicBezTo>
                  <a:lnTo>
                    <a:pt x="8317" y="4506"/>
                  </a:lnTo>
                  <a:cubicBezTo>
                    <a:pt x="8317" y="4947"/>
                    <a:pt x="8034" y="5325"/>
                    <a:pt x="7593" y="5482"/>
                  </a:cubicBezTo>
                  <a:lnTo>
                    <a:pt x="7593" y="3498"/>
                  </a:lnTo>
                  <a:close/>
                  <a:moveTo>
                    <a:pt x="5891" y="3435"/>
                  </a:moveTo>
                  <a:cubicBezTo>
                    <a:pt x="6143" y="3750"/>
                    <a:pt x="6522" y="4033"/>
                    <a:pt x="6931" y="4128"/>
                  </a:cubicBezTo>
                  <a:lnTo>
                    <a:pt x="6931" y="5892"/>
                  </a:lnTo>
                  <a:cubicBezTo>
                    <a:pt x="6931" y="6491"/>
                    <a:pt x="6459" y="6900"/>
                    <a:pt x="5891" y="6900"/>
                  </a:cubicBezTo>
                  <a:lnTo>
                    <a:pt x="4505" y="6900"/>
                  </a:lnTo>
                  <a:cubicBezTo>
                    <a:pt x="3938" y="6900"/>
                    <a:pt x="3497" y="6428"/>
                    <a:pt x="3497" y="5892"/>
                  </a:cubicBezTo>
                  <a:lnTo>
                    <a:pt x="3497" y="4159"/>
                  </a:lnTo>
                  <a:lnTo>
                    <a:pt x="4505" y="4159"/>
                  </a:lnTo>
                  <a:cubicBezTo>
                    <a:pt x="5072" y="4159"/>
                    <a:pt x="5576" y="3876"/>
                    <a:pt x="5891" y="3435"/>
                  </a:cubicBezTo>
                  <a:close/>
                  <a:moveTo>
                    <a:pt x="6238" y="7593"/>
                  </a:moveTo>
                  <a:cubicBezTo>
                    <a:pt x="6333" y="7782"/>
                    <a:pt x="6459" y="7971"/>
                    <a:pt x="6616" y="8097"/>
                  </a:cubicBezTo>
                  <a:lnTo>
                    <a:pt x="5198" y="9547"/>
                  </a:lnTo>
                  <a:lnTo>
                    <a:pt x="3718" y="8097"/>
                  </a:lnTo>
                  <a:cubicBezTo>
                    <a:pt x="3875" y="7971"/>
                    <a:pt x="4033" y="7782"/>
                    <a:pt x="4096" y="7593"/>
                  </a:cubicBezTo>
                  <a:cubicBezTo>
                    <a:pt x="4190" y="7625"/>
                    <a:pt x="4379" y="7625"/>
                    <a:pt x="4474" y="7625"/>
                  </a:cubicBezTo>
                  <a:lnTo>
                    <a:pt x="5860" y="7625"/>
                  </a:lnTo>
                  <a:cubicBezTo>
                    <a:pt x="5986" y="7625"/>
                    <a:pt x="6143" y="7625"/>
                    <a:pt x="6238" y="7593"/>
                  </a:cubicBezTo>
                  <a:close/>
                  <a:moveTo>
                    <a:pt x="2961" y="8318"/>
                  </a:moveTo>
                  <a:lnTo>
                    <a:pt x="4852" y="10177"/>
                  </a:lnTo>
                  <a:lnTo>
                    <a:pt x="4852" y="11122"/>
                  </a:lnTo>
                  <a:lnTo>
                    <a:pt x="662" y="11122"/>
                  </a:lnTo>
                  <a:lnTo>
                    <a:pt x="662" y="9358"/>
                  </a:lnTo>
                  <a:cubicBezTo>
                    <a:pt x="662" y="8759"/>
                    <a:pt x="1134" y="8318"/>
                    <a:pt x="1701" y="8318"/>
                  </a:cubicBezTo>
                  <a:close/>
                  <a:moveTo>
                    <a:pt x="8664" y="8318"/>
                  </a:moveTo>
                  <a:cubicBezTo>
                    <a:pt x="9262" y="8318"/>
                    <a:pt x="9672" y="8790"/>
                    <a:pt x="9672" y="9358"/>
                  </a:cubicBezTo>
                  <a:lnTo>
                    <a:pt x="9672" y="11122"/>
                  </a:lnTo>
                  <a:lnTo>
                    <a:pt x="5513" y="11122"/>
                  </a:lnTo>
                  <a:lnTo>
                    <a:pt x="5513" y="10177"/>
                  </a:lnTo>
                  <a:lnTo>
                    <a:pt x="7404" y="8318"/>
                  </a:lnTo>
                  <a:close/>
                  <a:moveTo>
                    <a:pt x="4537" y="1"/>
                  </a:moveTo>
                  <a:cubicBezTo>
                    <a:pt x="2804" y="1"/>
                    <a:pt x="1418" y="1418"/>
                    <a:pt x="1418" y="3120"/>
                  </a:cubicBezTo>
                  <a:lnTo>
                    <a:pt x="1418" y="4506"/>
                  </a:lnTo>
                  <a:cubicBezTo>
                    <a:pt x="1418" y="5356"/>
                    <a:pt x="2048" y="6050"/>
                    <a:pt x="2835" y="6207"/>
                  </a:cubicBezTo>
                  <a:cubicBezTo>
                    <a:pt x="2898" y="6648"/>
                    <a:pt x="3151" y="7026"/>
                    <a:pt x="3497" y="7278"/>
                  </a:cubicBezTo>
                  <a:cubicBezTo>
                    <a:pt x="3466" y="7467"/>
                    <a:pt x="3308" y="7625"/>
                    <a:pt x="3119" y="7625"/>
                  </a:cubicBezTo>
                  <a:lnTo>
                    <a:pt x="1733" y="7625"/>
                  </a:lnTo>
                  <a:cubicBezTo>
                    <a:pt x="788" y="7625"/>
                    <a:pt x="0" y="8412"/>
                    <a:pt x="0" y="9358"/>
                  </a:cubicBezTo>
                  <a:lnTo>
                    <a:pt x="0" y="11468"/>
                  </a:lnTo>
                  <a:cubicBezTo>
                    <a:pt x="0" y="11689"/>
                    <a:pt x="158" y="11846"/>
                    <a:pt x="347" y="11846"/>
                  </a:cubicBezTo>
                  <a:lnTo>
                    <a:pt x="10050" y="11846"/>
                  </a:lnTo>
                  <a:cubicBezTo>
                    <a:pt x="10239" y="11846"/>
                    <a:pt x="10397" y="11689"/>
                    <a:pt x="10397" y="11468"/>
                  </a:cubicBezTo>
                  <a:lnTo>
                    <a:pt x="10397" y="9358"/>
                  </a:lnTo>
                  <a:cubicBezTo>
                    <a:pt x="10397" y="8412"/>
                    <a:pt x="9609" y="7625"/>
                    <a:pt x="8664" y="7625"/>
                  </a:cubicBezTo>
                  <a:lnTo>
                    <a:pt x="7278" y="7625"/>
                  </a:lnTo>
                  <a:cubicBezTo>
                    <a:pt x="7089" y="7625"/>
                    <a:pt x="6931" y="7467"/>
                    <a:pt x="6931" y="7278"/>
                  </a:cubicBezTo>
                  <a:cubicBezTo>
                    <a:pt x="7278" y="7026"/>
                    <a:pt x="7530" y="6648"/>
                    <a:pt x="7593" y="6207"/>
                  </a:cubicBezTo>
                  <a:cubicBezTo>
                    <a:pt x="8380" y="6050"/>
                    <a:pt x="9010" y="5325"/>
                    <a:pt x="9010" y="4506"/>
                  </a:cubicBezTo>
                  <a:lnTo>
                    <a:pt x="9010" y="3120"/>
                  </a:lnTo>
                  <a:cubicBezTo>
                    <a:pt x="9010" y="1387"/>
                    <a:pt x="7593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7" name="Google Shape;13377;p75"/>
            <p:cNvSpPr/>
            <p:nvPr/>
          </p:nvSpPr>
          <p:spPr>
            <a:xfrm>
              <a:off x="5967300" y="2915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8" name="Google Shape;13378;p75"/>
          <p:cNvSpPr/>
          <p:nvPr/>
        </p:nvSpPr>
        <p:spPr>
          <a:xfrm>
            <a:off x="7765005" y="2080040"/>
            <a:ext cx="330827" cy="329934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92" y="693"/>
                </a:moveTo>
                <a:cubicBezTo>
                  <a:pt x="6491" y="693"/>
                  <a:pt x="6932" y="1134"/>
                  <a:pt x="6932" y="1701"/>
                </a:cubicBezTo>
                <a:cubicBezTo>
                  <a:pt x="6932" y="2269"/>
                  <a:pt x="6459" y="2710"/>
                  <a:pt x="5892" y="2710"/>
                </a:cubicBezTo>
                <a:cubicBezTo>
                  <a:pt x="5325" y="2710"/>
                  <a:pt x="4884" y="2269"/>
                  <a:pt x="4884" y="1701"/>
                </a:cubicBezTo>
                <a:cubicBezTo>
                  <a:pt x="4884" y="1134"/>
                  <a:pt x="5325" y="693"/>
                  <a:pt x="5892" y="693"/>
                </a:cubicBezTo>
                <a:close/>
                <a:moveTo>
                  <a:pt x="5892" y="3466"/>
                </a:moveTo>
                <a:cubicBezTo>
                  <a:pt x="6176" y="3466"/>
                  <a:pt x="6428" y="3497"/>
                  <a:pt x="6680" y="3592"/>
                </a:cubicBezTo>
                <a:lnTo>
                  <a:pt x="5892" y="4631"/>
                </a:lnTo>
                <a:lnTo>
                  <a:pt x="5104" y="3592"/>
                </a:lnTo>
                <a:cubicBezTo>
                  <a:pt x="5357" y="3529"/>
                  <a:pt x="5609" y="3466"/>
                  <a:pt x="5892" y="3466"/>
                </a:cubicBezTo>
                <a:close/>
                <a:moveTo>
                  <a:pt x="4222" y="2048"/>
                </a:moveTo>
                <a:cubicBezTo>
                  <a:pt x="4285" y="2426"/>
                  <a:pt x="4474" y="2710"/>
                  <a:pt x="4726" y="2962"/>
                </a:cubicBezTo>
                <a:cubicBezTo>
                  <a:pt x="4632" y="2993"/>
                  <a:pt x="4537" y="3056"/>
                  <a:pt x="4443" y="3088"/>
                </a:cubicBezTo>
                <a:cubicBezTo>
                  <a:pt x="4443" y="3088"/>
                  <a:pt x="4411" y="3088"/>
                  <a:pt x="4411" y="3119"/>
                </a:cubicBezTo>
                <a:cubicBezTo>
                  <a:pt x="3403" y="3623"/>
                  <a:pt x="2773" y="4694"/>
                  <a:pt x="2773" y="5829"/>
                </a:cubicBezTo>
                <a:lnTo>
                  <a:pt x="2773" y="6207"/>
                </a:lnTo>
                <a:lnTo>
                  <a:pt x="2143" y="6207"/>
                </a:lnTo>
                <a:lnTo>
                  <a:pt x="2647" y="2300"/>
                </a:lnTo>
                <a:cubicBezTo>
                  <a:pt x="2679" y="2174"/>
                  <a:pt x="2836" y="2048"/>
                  <a:pt x="2962" y="2048"/>
                </a:cubicBezTo>
                <a:close/>
                <a:moveTo>
                  <a:pt x="4474" y="3907"/>
                </a:moveTo>
                <a:lnTo>
                  <a:pt x="5546" y="5325"/>
                </a:lnTo>
                <a:lnTo>
                  <a:pt x="5546" y="6238"/>
                </a:lnTo>
                <a:lnTo>
                  <a:pt x="3466" y="6238"/>
                </a:lnTo>
                <a:lnTo>
                  <a:pt x="3466" y="5892"/>
                </a:lnTo>
                <a:cubicBezTo>
                  <a:pt x="3466" y="5041"/>
                  <a:pt x="3844" y="4348"/>
                  <a:pt x="4474" y="3907"/>
                </a:cubicBezTo>
                <a:close/>
                <a:moveTo>
                  <a:pt x="7278" y="3907"/>
                </a:moveTo>
                <a:cubicBezTo>
                  <a:pt x="7908" y="4348"/>
                  <a:pt x="8318" y="5104"/>
                  <a:pt x="8318" y="5892"/>
                </a:cubicBezTo>
                <a:lnTo>
                  <a:pt x="8318" y="6238"/>
                </a:lnTo>
                <a:lnTo>
                  <a:pt x="6207" y="6238"/>
                </a:lnTo>
                <a:lnTo>
                  <a:pt x="6207" y="5325"/>
                </a:lnTo>
                <a:lnTo>
                  <a:pt x="7278" y="3907"/>
                </a:lnTo>
                <a:close/>
                <a:moveTo>
                  <a:pt x="8854" y="2048"/>
                </a:moveTo>
                <a:cubicBezTo>
                  <a:pt x="9011" y="2048"/>
                  <a:pt x="9137" y="2143"/>
                  <a:pt x="9169" y="2300"/>
                </a:cubicBezTo>
                <a:lnTo>
                  <a:pt x="9673" y="6238"/>
                </a:lnTo>
                <a:lnTo>
                  <a:pt x="9043" y="6238"/>
                </a:lnTo>
                <a:lnTo>
                  <a:pt x="9043" y="5860"/>
                </a:lnTo>
                <a:cubicBezTo>
                  <a:pt x="9043" y="4694"/>
                  <a:pt x="8381" y="3655"/>
                  <a:pt x="7436" y="3151"/>
                </a:cubicBezTo>
                <a:cubicBezTo>
                  <a:pt x="7436" y="3151"/>
                  <a:pt x="7404" y="3151"/>
                  <a:pt x="7404" y="3119"/>
                </a:cubicBezTo>
                <a:cubicBezTo>
                  <a:pt x="7310" y="3088"/>
                  <a:pt x="7184" y="3056"/>
                  <a:pt x="7121" y="2993"/>
                </a:cubicBezTo>
                <a:cubicBezTo>
                  <a:pt x="7310" y="2773"/>
                  <a:pt x="7530" y="2458"/>
                  <a:pt x="7593" y="2048"/>
                </a:cubicBezTo>
                <a:close/>
                <a:moveTo>
                  <a:pt x="10744" y="6900"/>
                </a:moveTo>
                <a:cubicBezTo>
                  <a:pt x="10933" y="6900"/>
                  <a:pt x="11090" y="7057"/>
                  <a:pt x="11090" y="7246"/>
                </a:cubicBezTo>
                <a:cubicBezTo>
                  <a:pt x="11090" y="7435"/>
                  <a:pt x="10933" y="7624"/>
                  <a:pt x="10744" y="7624"/>
                </a:cubicBezTo>
                <a:lnTo>
                  <a:pt x="1009" y="7624"/>
                </a:lnTo>
                <a:cubicBezTo>
                  <a:pt x="820" y="7624"/>
                  <a:pt x="662" y="7435"/>
                  <a:pt x="662" y="7246"/>
                </a:cubicBezTo>
                <a:cubicBezTo>
                  <a:pt x="662" y="7057"/>
                  <a:pt x="820" y="6900"/>
                  <a:pt x="1009" y="6900"/>
                </a:cubicBezTo>
                <a:close/>
                <a:moveTo>
                  <a:pt x="10397" y="8317"/>
                </a:moveTo>
                <a:lnTo>
                  <a:pt x="10397" y="11121"/>
                </a:lnTo>
                <a:lnTo>
                  <a:pt x="1387" y="11121"/>
                </a:lnTo>
                <a:lnTo>
                  <a:pt x="1387" y="8317"/>
                </a:lnTo>
                <a:close/>
                <a:moveTo>
                  <a:pt x="5892" y="0"/>
                </a:moveTo>
                <a:cubicBezTo>
                  <a:pt x="5073" y="0"/>
                  <a:pt x="4380" y="599"/>
                  <a:pt x="4222" y="1386"/>
                </a:cubicBezTo>
                <a:lnTo>
                  <a:pt x="2962" y="1386"/>
                </a:lnTo>
                <a:cubicBezTo>
                  <a:pt x="2458" y="1386"/>
                  <a:pt x="2080" y="1701"/>
                  <a:pt x="1954" y="2143"/>
                </a:cubicBezTo>
                <a:lnTo>
                  <a:pt x="1954" y="2174"/>
                </a:lnTo>
                <a:lnTo>
                  <a:pt x="1450" y="6238"/>
                </a:lnTo>
                <a:lnTo>
                  <a:pt x="1072" y="6238"/>
                </a:lnTo>
                <a:cubicBezTo>
                  <a:pt x="473" y="6238"/>
                  <a:pt x="1" y="6711"/>
                  <a:pt x="1" y="7246"/>
                </a:cubicBezTo>
                <a:cubicBezTo>
                  <a:pt x="1" y="7719"/>
                  <a:pt x="316" y="8065"/>
                  <a:pt x="694" y="8254"/>
                </a:cubicBezTo>
                <a:lnTo>
                  <a:pt x="694" y="11468"/>
                </a:lnTo>
                <a:cubicBezTo>
                  <a:pt x="694" y="11657"/>
                  <a:pt x="851" y="11815"/>
                  <a:pt x="1040" y="11815"/>
                </a:cubicBezTo>
                <a:lnTo>
                  <a:pt x="10775" y="11815"/>
                </a:lnTo>
                <a:cubicBezTo>
                  <a:pt x="10996" y="11815"/>
                  <a:pt x="11153" y="11657"/>
                  <a:pt x="11153" y="11468"/>
                </a:cubicBezTo>
                <a:lnTo>
                  <a:pt x="11153" y="8254"/>
                </a:lnTo>
                <a:cubicBezTo>
                  <a:pt x="11531" y="8065"/>
                  <a:pt x="11847" y="7719"/>
                  <a:pt x="11847" y="7246"/>
                </a:cubicBezTo>
                <a:cubicBezTo>
                  <a:pt x="11815" y="6711"/>
                  <a:pt x="11342" y="6238"/>
                  <a:pt x="10744" y="6238"/>
                </a:cubicBezTo>
                <a:lnTo>
                  <a:pt x="10366" y="6238"/>
                </a:lnTo>
                <a:lnTo>
                  <a:pt x="9830" y="2174"/>
                </a:lnTo>
                <a:lnTo>
                  <a:pt x="9830" y="2143"/>
                </a:lnTo>
                <a:cubicBezTo>
                  <a:pt x="9736" y="1701"/>
                  <a:pt x="9295" y="1386"/>
                  <a:pt x="8854" y="1386"/>
                </a:cubicBezTo>
                <a:lnTo>
                  <a:pt x="7593" y="1386"/>
                </a:lnTo>
                <a:cubicBezTo>
                  <a:pt x="7436" y="599"/>
                  <a:pt x="6711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79" name="Google Shape;13379;p75"/>
          <p:cNvGrpSpPr/>
          <p:nvPr/>
        </p:nvGrpSpPr>
        <p:grpSpPr>
          <a:xfrm>
            <a:off x="1050280" y="3049892"/>
            <a:ext cx="332587" cy="329040"/>
            <a:chOff x="581525" y="3254850"/>
            <a:chExt cx="297750" cy="294575"/>
          </a:xfrm>
        </p:grpSpPr>
        <p:sp>
          <p:nvSpPr>
            <p:cNvPr id="13380" name="Google Shape;13380;p75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1" name="Google Shape;13381;p75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2" name="Google Shape;13382;p75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3" name="Google Shape;13383;p75"/>
          <p:cNvGrpSpPr/>
          <p:nvPr/>
        </p:nvGrpSpPr>
        <p:grpSpPr>
          <a:xfrm>
            <a:off x="1049401" y="3464690"/>
            <a:ext cx="334346" cy="332168"/>
            <a:chOff x="580725" y="3617925"/>
            <a:chExt cx="299325" cy="297375"/>
          </a:xfrm>
        </p:grpSpPr>
        <p:sp>
          <p:nvSpPr>
            <p:cNvPr id="13384" name="Google Shape;13384;p75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5" name="Google Shape;13385;p75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6" name="Google Shape;13386;p75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7" name="Google Shape;13387;p75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8" name="Google Shape;13388;p75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9" name="Google Shape;13389;p75"/>
          <p:cNvGrpSpPr/>
          <p:nvPr/>
        </p:nvGrpSpPr>
        <p:grpSpPr>
          <a:xfrm>
            <a:off x="1051160" y="3866308"/>
            <a:ext cx="330827" cy="330827"/>
            <a:chOff x="583100" y="3982600"/>
            <a:chExt cx="296175" cy="296175"/>
          </a:xfrm>
        </p:grpSpPr>
        <p:sp>
          <p:nvSpPr>
            <p:cNvPr id="13390" name="Google Shape;13390;p75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1" name="Google Shape;13391;p75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2" name="Google Shape;13392;p75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3" name="Google Shape;13393;p75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4" name="Google Shape;13394;p75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5" name="Google Shape;13395;p75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6" name="Google Shape;13396;p75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7" name="Google Shape;13397;p75"/>
          <p:cNvGrpSpPr/>
          <p:nvPr/>
        </p:nvGrpSpPr>
        <p:grpSpPr>
          <a:xfrm>
            <a:off x="3160998" y="3049655"/>
            <a:ext cx="290336" cy="329515"/>
            <a:chOff x="2423775" y="3226875"/>
            <a:chExt cx="259925" cy="295000"/>
          </a:xfrm>
        </p:grpSpPr>
        <p:sp>
          <p:nvSpPr>
            <p:cNvPr id="13398" name="Google Shape;13398;p75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9" name="Google Shape;13399;p75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0" name="Google Shape;13400;p75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01" name="Google Shape;13401;p75"/>
          <p:cNvGrpSpPr/>
          <p:nvPr/>
        </p:nvGrpSpPr>
        <p:grpSpPr>
          <a:xfrm>
            <a:off x="3139439" y="3466673"/>
            <a:ext cx="333452" cy="328203"/>
            <a:chOff x="2404875" y="3592725"/>
            <a:chExt cx="298525" cy="293825"/>
          </a:xfrm>
        </p:grpSpPr>
        <p:sp>
          <p:nvSpPr>
            <p:cNvPr id="13402" name="Google Shape;13402;p75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3" name="Google Shape;13403;p75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4" name="Google Shape;13404;p75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05" name="Google Shape;13405;p75"/>
          <p:cNvGrpSpPr/>
          <p:nvPr/>
        </p:nvGrpSpPr>
        <p:grpSpPr>
          <a:xfrm>
            <a:off x="3140319" y="3866754"/>
            <a:ext cx="331693" cy="329934"/>
            <a:chOff x="2404875" y="3955825"/>
            <a:chExt cx="296950" cy="295375"/>
          </a:xfrm>
        </p:grpSpPr>
        <p:sp>
          <p:nvSpPr>
            <p:cNvPr id="13406" name="Google Shape;13406;p75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7" name="Google Shape;13407;p75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8" name="Google Shape;13408;p75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9" name="Google Shape;13409;p75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0" name="Google Shape;13410;p75"/>
          <p:cNvGrpSpPr/>
          <p:nvPr/>
        </p:nvGrpSpPr>
        <p:grpSpPr>
          <a:xfrm>
            <a:off x="5245063" y="3048999"/>
            <a:ext cx="329962" cy="330827"/>
            <a:chOff x="4263650" y="3235150"/>
            <a:chExt cx="295400" cy="296175"/>
          </a:xfrm>
        </p:grpSpPr>
        <p:sp>
          <p:nvSpPr>
            <p:cNvPr id="13411" name="Google Shape;13411;p75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2" name="Google Shape;13412;p75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3" name="Google Shape;13413;p75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4" name="Google Shape;13414;p75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5" name="Google Shape;13415;p75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6" name="Google Shape;13416;p75"/>
          <p:cNvGrpSpPr/>
          <p:nvPr/>
        </p:nvGrpSpPr>
        <p:grpSpPr>
          <a:xfrm>
            <a:off x="5242871" y="3475916"/>
            <a:ext cx="334346" cy="309716"/>
            <a:chOff x="4266025" y="3609275"/>
            <a:chExt cx="299325" cy="277275"/>
          </a:xfrm>
        </p:grpSpPr>
        <p:sp>
          <p:nvSpPr>
            <p:cNvPr id="13417" name="Google Shape;13417;p75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8" name="Google Shape;13418;p75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9" name="Google Shape;13419;p75"/>
          <p:cNvGrpSpPr/>
          <p:nvPr/>
        </p:nvGrpSpPr>
        <p:grpSpPr>
          <a:xfrm>
            <a:off x="5243304" y="3866754"/>
            <a:ext cx="333480" cy="329934"/>
            <a:chOff x="4263650" y="3963700"/>
            <a:chExt cx="298550" cy="295375"/>
          </a:xfrm>
        </p:grpSpPr>
        <p:sp>
          <p:nvSpPr>
            <p:cNvPr id="13420" name="Google Shape;13420;p75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1" name="Google Shape;13421;p75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2" name="Google Shape;13422;p75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3" name="Google Shape;13423;p75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4" name="Google Shape;13424;p75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5" name="Google Shape;13425;p75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6" name="Google Shape;13426;p75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7" name="Google Shape;13427;p75"/>
          <p:cNvGrpSpPr/>
          <p:nvPr/>
        </p:nvGrpSpPr>
        <p:grpSpPr>
          <a:xfrm>
            <a:off x="7396351" y="3048999"/>
            <a:ext cx="213822" cy="330827"/>
            <a:chOff x="6164975" y="3211525"/>
            <a:chExt cx="191425" cy="296175"/>
          </a:xfrm>
        </p:grpSpPr>
        <p:sp>
          <p:nvSpPr>
            <p:cNvPr id="13428" name="Google Shape;13428;p75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9" name="Google Shape;13429;p75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0" name="Google Shape;13430;p75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1" name="Google Shape;13431;p75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2" name="Google Shape;13432;p75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3" name="Google Shape;13433;p75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4" name="Google Shape;13434;p75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5" name="Google Shape;13435;p75"/>
          <p:cNvGrpSpPr/>
          <p:nvPr/>
        </p:nvGrpSpPr>
        <p:grpSpPr>
          <a:xfrm>
            <a:off x="1470010" y="3049013"/>
            <a:ext cx="333480" cy="330800"/>
            <a:chOff x="946175" y="3253275"/>
            <a:chExt cx="298550" cy="296150"/>
          </a:xfrm>
        </p:grpSpPr>
        <p:sp>
          <p:nvSpPr>
            <p:cNvPr id="13436" name="Google Shape;13436;p75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7" name="Google Shape;13437;p75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8" name="Google Shape;13438;p75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9" name="Google Shape;13439;p75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0" name="Google Shape;13440;p75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1" name="Google Shape;13441;p75"/>
          <p:cNvGrpSpPr/>
          <p:nvPr/>
        </p:nvGrpSpPr>
        <p:grpSpPr>
          <a:xfrm>
            <a:off x="1470890" y="3466673"/>
            <a:ext cx="331721" cy="328203"/>
            <a:chOff x="946175" y="3619500"/>
            <a:chExt cx="296975" cy="293825"/>
          </a:xfrm>
        </p:grpSpPr>
        <p:sp>
          <p:nvSpPr>
            <p:cNvPr id="13442" name="Google Shape;13442;p75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3" name="Google Shape;13443;p75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4" name="Google Shape;13444;p75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5" name="Google Shape;13445;p75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6" name="Google Shape;13446;p75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7" name="Google Shape;13447;p75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8" name="Google Shape;13448;p75"/>
          <p:cNvGrpSpPr/>
          <p:nvPr/>
        </p:nvGrpSpPr>
        <p:grpSpPr>
          <a:xfrm>
            <a:off x="1470457" y="3865875"/>
            <a:ext cx="332587" cy="331693"/>
            <a:chOff x="944600" y="3981825"/>
            <a:chExt cx="297750" cy="296950"/>
          </a:xfrm>
        </p:grpSpPr>
        <p:sp>
          <p:nvSpPr>
            <p:cNvPr id="13449" name="Google Shape;13449;p75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0" name="Google Shape;13450;p75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1" name="Google Shape;13451;p75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2" name="Google Shape;13452;p75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53" name="Google Shape;13453;p75"/>
          <p:cNvGrpSpPr/>
          <p:nvPr/>
        </p:nvGrpSpPr>
        <p:grpSpPr>
          <a:xfrm>
            <a:off x="3565479" y="3049445"/>
            <a:ext cx="330827" cy="329934"/>
            <a:chOff x="2768750" y="3227275"/>
            <a:chExt cx="296175" cy="295375"/>
          </a:xfrm>
        </p:grpSpPr>
        <p:sp>
          <p:nvSpPr>
            <p:cNvPr id="13454" name="Google Shape;13454;p75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5" name="Google Shape;13455;p75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6" name="Google Shape;13456;p75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7" name="Google Shape;13457;p75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8" name="Google Shape;13458;p75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9" name="Google Shape;13459;p75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0" name="Google Shape;13460;p75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1" name="Google Shape;13461;p75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2" name="Google Shape;13462;p75"/>
          <p:cNvGrpSpPr/>
          <p:nvPr/>
        </p:nvGrpSpPr>
        <p:grpSpPr>
          <a:xfrm>
            <a:off x="3585277" y="3466072"/>
            <a:ext cx="291230" cy="329403"/>
            <a:chOff x="2786075" y="3591800"/>
            <a:chExt cx="260725" cy="294900"/>
          </a:xfrm>
        </p:grpSpPr>
        <p:sp>
          <p:nvSpPr>
            <p:cNvPr id="13463" name="Google Shape;13463;p75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4" name="Google Shape;13464;p75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5" name="Google Shape;13465;p75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6" name="Google Shape;13466;p75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7" name="Google Shape;13467;p75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8" name="Google Shape;13468;p75"/>
          <p:cNvGrpSpPr/>
          <p:nvPr/>
        </p:nvGrpSpPr>
        <p:grpSpPr>
          <a:xfrm>
            <a:off x="3623549" y="3866308"/>
            <a:ext cx="214687" cy="330827"/>
            <a:chOff x="2819150" y="3955025"/>
            <a:chExt cx="192200" cy="296175"/>
          </a:xfrm>
        </p:grpSpPr>
        <p:sp>
          <p:nvSpPr>
            <p:cNvPr id="13469" name="Google Shape;13469;p75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0" name="Google Shape;13470;p75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1" name="Google Shape;13471;p75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2" name="Google Shape;13472;p75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3" name="Google Shape;13473;p75"/>
          <p:cNvGrpSpPr/>
          <p:nvPr/>
        </p:nvGrpSpPr>
        <p:grpSpPr>
          <a:xfrm>
            <a:off x="5661947" y="3049878"/>
            <a:ext cx="329934" cy="329068"/>
            <a:chOff x="4629125" y="3235150"/>
            <a:chExt cx="295375" cy="294600"/>
          </a:xfrm>
        </p:grpSpPr>
        <p:sp>
          <p:nvSpPr>
            <p:cNvPr id="13474" name="Google Shape;13474;p75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5" name="Google Shape;13475;p75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6" name="Google Shape;13476;p75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7" name="Google Shape;13477;p75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8" name="Google Shape;13478;p75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79" name="Google Shape;13479;p75"/>
          <p:cNvGrpSpPr/>
          <p:nvPr/>
        </p:nvGrpSpPr>
        <p:grpSpPr>
          <a:xfrm>
            <a:off x="5661933" y="3465807"/>
            <a:ext cx="329962" cy="329934"/>
            <a:chOff x="4628325" y="3599825"/>
            <a:chExt cx="295400" cy="295375"/>
          </a:xfrm>
        </p:grpSpPr>
        <p:sp>
          <p:nvSpPr>
            <p:cNvPr id="13480" name="Google Shape;13480;p75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1" name="Google Shape;13481;p75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2" name="Google Shape;13482;p75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3" name="Google Shape;13483;p75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4" name="Google Shape;13484;p75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5" name="Google Shape;13485;p75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6" name="Google Shape;13486;p75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7" name="Google Shape;13487;p75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8" name="Google Shape;13488;p75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9" name="Google Shape;13489;p75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0" name="Google Shape;13490;p75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1" name="Google Shape;13491;p75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2" name="Google Shape;13492;p75"/>
          <p:cNvGrpSpPr/>
          <p:nvPr/>
        </p:nvGrpSpPr>
        <p:grpSpPr>
          <a:xfrm>
            <a:off x="5681732" y="3866308"/>
            <a:ext cx="290364" cy="330827"/>
            <a:chOff x="4645650" y="3962900"/>
            <a:chExt cx="259950" cy="296175"/>
          </a:xfrm>
        </p:grpSpPr>
        <p:sp>
          <p:nvSpPr>
            <p:cNvPr id="13493" name="Google Shape;13493;p75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4" name="Google Shape;13494;p75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5" name="Google Shape;13495;p75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6" name="Google Shape;13496;p75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7" name="Google Shape;13497;p75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8" name="Google Shape;13498;p75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9" name="Google Shape;13499;p75"/>
          <p:cNvGrpSpPr/>
          <p:nvPr/>
        </p:nvGrpSpPr>
        <p:grpSpPr>
          <a:xfrm>
            <a:off x="7338295" y="3466254"/>
            <a:ext cx="329934" cy="329040"/>
            <a:chOff x="6143725" y="3582500"/>
            <a:chExt cx="295375" cy="294575"/>
          </a:xfrm>
        </p:grpSpPr>
        <p:sp>
          <p:nvSpPr>
            <p:cNvPr id="13500" name="Google Shape;13500;p75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1" name="Google Shape;13501;p75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2" name="Google Shape;13502;p75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3" name="Google Shape;13503;p75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4" name="Google Shape;13504;p75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5" name="Google Shape;13505;p75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6" name="Google Shape;13506;p75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7" name="Google Shape;13507;p75"/>
          <p:cNvGrpSpPr/>
          <p:nvPr/>
        </p:nvGrpSpPr>
        <p:grpSpPr>
          <a:xfrm>
            <a:off x="1890873" y="3049013"/>
            <a:ext cx="331693" cy="330800"/>
            <a:chOff x="1310075" y="3253275"/>
            <a:chExt cx="296950" cy="296150"/>
          </a:xfrm>
        </p:grpSpPr>
        <p:sp>
          <p:nvSpPr>
            <p:cNvPr id="13508" name="Google Shape;13508;p75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9" name="Google Shape;13509;p75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0" name="Google Shape;13510;p75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11" name="Google Shape;13511;p75"/>
          <p:cNvSpPr/>
          <p:nvPr/>
        </p:nvSpPr>
        <p:spPr>
          <a:xfrm>
            <a:off x="1892174" y="3466681"/>
            <a:ext cx="329068" cy="328175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2" name="Google Shape;13512;p75"/>
          <p:cNvGrpSpPr/>
          <p:nvPr/>
        </p:nvGrpSpPr>
        <p:grpSpPr>
          <a:xfrm>
            <a:off x="1890427" y="3865554"/>
            <a:ext cx="332587" cy="332335"/>
            <a:chOff x="1310075" y="3980250"/>
            <a:chExt cx="297750" cy="297525"/>
          </a:xfrm>
        </p:grpSpPr>
        <p:sp>
          <p:nvSpPr>
            <p:cNvPr id="13513" name="Google Shape;13513;p75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4" name="Google Shape;13514;p75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5" name="Google Shape;13515;p75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6" name="Google Shape;13516;p75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17" name="Google Shape;13517;p75"/>
          <p:cNvGrpSpPr/>
          <p:nvPr/>
        </p:nvGrpSpPr>
        <p:grpSpPr>
          <a:xfrm>
            <a:off x="4030669" y="3049445"/>
            <a:ext cx="251660" cy="329934"/>
            <a:chOff x="3167275" y="3227275"/>
            <a:chExt cx="225300" cy="295375"/>
          </a:xfrm>
        </p:grpSpPr>
        <p:sp>
          <p:nvSpPr>
            <p:cNvPr id="13518" name="Google Shape;13518;p75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9" name="Google Shape;13519;p75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0" name="Google Shape;13520;p75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1" name="Google Shape;13521;p75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2" name="Google Shape;13522;p75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23" name="Google Shape;13523;p75"/>
          <p:cNvSpPr/>
          <p:nvPr/>
        </p:nvSpPr>
        <p:spPr>
          <a:xfrm>
            <a:off x="3982694" y="3465033"/>
            <a:ext cx="347555" cy="331470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24" name="Google Shape;13524;p75"/>
          <p:cNvGrpSpPr/>
          <p:nvPr/>
        </p:nvGrpSpPr>
        <p:grpSpPr>
          <a:xfrm>
            <a:off x="3990205" y="3866740"/>
            <a:ext cx="332587" cy="329962"/>
            <a:chOff x="3133425" y="3955025"/>
            <a:chExt cx="297750" cy="295400"/>
          </a:xfrm>
        </p:grpSpPr>
        <p:sp>
          <p:nvSpPr>
            <p:cNvPr id="13525" name="Google Shape;13525;p75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6" name="Google Shape;13526;p75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7" name="Google Shape;13527;p75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8" name="Google Shape;13528;p75"/>
          <p:cNvGrpSpPr/>
          <p:nvPr/>
        </p:nvGrpSpPr>
        <p:grpSpPr>
          <a:xfrm>
            <a:off x="6081903" y="3048412"/>
            <a:ext cx="330827" cy="332000"/>
            <a:chOff x="4991425" y="3234750"/>
            <a:chExt cx="296175" cy="297225"/>
          </a:xfrm>
        </p:grpSpPr>
        <p:sp>
          <p:nvSpPr>
            <p:cNvPr id="13529" name="Google Shape;13529;p75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0" name="Google Shape;13530;p75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1" name="Google Shape;13531;p75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2" name="Google Shape;13532;p75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3" name="Google Shape;13533;p75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4" name="Google Shape;13534;p75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5" name="Google Shape;13535;p75"/>
          <p:cNvGrpSpPr/>
          <p:nvPr/>
        </p:nvGrpSpPr>
        <p:grpSpPr>
          <a:xfrm>
            <a:off x="6081903" y="3485159"/>
            <a:ext cx="330827" cy="291230"/>
            <a:chOff x="4991425" y="3617150"/>
            <a:chExt cx="296175" cy="260725"/>
          </a:xfrm>
        </p:grpSpPr>
        <p:sp>
          <p:nvSpPr>
            <p:cNvPr id="13536" name="Google Shape;13536;p75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7" name="Google Shape;13537;p75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8" name="Google Shape;13538;p75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9" name="Google Shape;13539;p75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0" name="Google Shape;13540;p75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1" name="Google Shape;13541;p75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2" name="Google Shape;13542;p75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3" name="Google Shape;13543;p75"/>
          <p:cNvGrpSpPr/>
          <p:nvPr/>
        </p:nvGrpSpPr>
        <p:grpSpPr>
          <a:xfrm>
            <a:off x="6154927" y="3866740"/>
            <a:ext cx="184780" cy="329962"/>
            <a:chOff x="5056800" y="3962900"/>
            <a:chExt cx="165425" cy="295400"/>
          </a:xfrm>
        </p:grpSpPr>
        <p:sp>
          <p:nvSpPr>
            <p:cNvPr id="13544" name="Google Shape;13544;p75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5" name="Google Shape;13545;p75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6" name="Google Shape;13546;p75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7" name="Google Shape;13547;p75"/>
          <p:cNvGrpSpPr/>
          <p:nvPr/>
        </p:nvGrpSpPr>
        <p:grpSpPr>
          <a:xfrm>
            <a:off x="7337415" y="3866754"/>
            <a:ext cx="331693" cy="329934"/>
            <a:chOff x="6168925" y="3936925"/>
            <a:chExt cx="296950" cy="295375"/>
          </a:xfrm>
        </p:grpSpPr>
        <p:sp>
          <p:nvSpPr>
            <p:cNvPr id="13548" name="Google Shape;13548;p75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9" name="Google Shape;13549;p75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0" name="Google Shape;13550;p75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1" name="Google Shape;13551;p75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2" name="Google Shape;13552;p75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3" name="Google Shape;13553;p75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4" name="Google Shape;13554;p75"/>
          <p:cNvGrpSpPr/>
          <p:nvPr/>
        </p:nvGrpSpPr>
        <p:grpSpPr>
          <a:xfrm>
            <a:off x="2310396" y="3049446"/>
            <a:ext cx="329040" cy="329934"/>
            <a:chOff x="1674750" y="3254050"/>
            <a:chExt cx="294575" cy="295375"/>
          </a:xfrm>
        </p:grpSpPr>
        <p:sp>
          <p:nvSpPr>
            <p:cNvPr id="13555" name="Google Shape;13555;p75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6" name="Google Shape;13556;p75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7" name="Google Shape;13557;p75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8" name="Google Shape;13558;p75"/>
          <p:cNvGrpSpPr/>
          <p:nvPr/>
        </p:nvGrpSpPr>
        <p:grpSpPr>
          <a:xfrm>
            <a:off x="2324024" y="3465807"/>
            <a:ext cx="301785" cy="329934"/>
            <a:chOff x="1687350" y="3618725"/>
            <a:chExt cx="270175" cy="295375"/>
          </a:xfrm>
        </p:grpSpPr>
        <p:sp>
          <p:nvSpPr>
            <p:cNvPr id="13559" name="Google Shape;13559;p75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0" name="Google Shape;13560;p75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1" name="Google Shape;13561;p75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62" name="Google Shape;13562;p75"/>
          <p:cNvGrpSpPr/>
          <p:nvPr/>
        </p:nvGrpSpPr>
        <p:grpSpPr>
          <a:xfrm>
            <a:off x="2308623" y="3866754"/>
            <a:ext cx="332587" cy="329934"/>
            <a:chOff x="1672375" y="3982600"/>
            <a:chExt cx="297750" cy="295375"/>
          </a:xfrm>
        </p:grpSpPr>
        <p:sp>
          <p:nvSpPr>
            <p:cNvPr id="13563" name="Google Shape;13563;p75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4" name="Google Shape;13564;p75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5" name="Google Shape;13565;p75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66" name="Google Shape;13566;p75"/>
          <p:cNvGrpSpPr/>
          <p:nvPr/>
        </p:nvGrpSpPr>
        <p:grpSpPr>
          <a:xfrm>
            <a:off x="4411488" y="3048999"/>
            <a:ext cx="330827" cy="330827"/>
            <a:chOff x="3497300" y="3227275"/>
            <a:chExt cx="296175" cy="296175"/>
          </a:xfrm>
        </p:grpSpPr>
        <p:sp>
          <p:nvSpPr>
            <p:cNvPr id="13567" name="Google Shape;13567;p75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8" name="Google Shape;13568;p75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9" name="Google Shape;13569;p75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0" name="Google Shape;13570;p75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1" name="Google Shape;13571;p75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2" name="Google Shape;13572;p75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3" name="Google Shape;13573;p75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4" name="Google Shape;13574;p75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75" name="Google Shape;13575;p75"/>
          <p:cNvGrpSpPr/>
          <p:nvPr/>
        </p:nvGrpSpPr>
        <p:grpSpPr>
          <a:xfrm>
            <a:off x="4411934" y="3466687"/>
            <a:ext cx="329934" cy="328175"/>
            <a:chOff x="3497300" y="3591950"/>
            <a:chExt cx="295375" cy="293800"/>
          </a:xfrm>
        </p:grpSpPr>
        <p:sp>
          <p:nvSpPr>
            <p:cNvPr id="13576" name="Google Shape;13576;p75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7" name="Google Shape;13577;p75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8" name="Google Shape;13578;p75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9" name="Google Shape;13579;p75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0" name="Google Shape;13580;p75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1" name="Google Shape;13581;p75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2" name="Google Shape;13582;p75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3" name="Google Shape;13583;p75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4" name="Google Shape;13584;p75"/>
          <p:cNvGrpSpPr/>
          <p:nvPr/>
        </p:nvGrpSpPr>
        <p:grpSpPr>
          <a:xfrm>
            <a:off x="4411934" y="3866740"/>
            <a:ext cx="329934" cy="329962"/>
            <a:chOff x="3497300" y="3955025"/>
            <a:chExt cx="295375" cy="295400"/>
          </a:xfrm>
        </p:grpSpPr>
        <p:sp>
          <p:nvSpPr>
            <p:cNvPr id="13585" name="Google Shape;13585;p75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6" name="Google Shape;13586;p75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7" name="Google Shape;13587;p75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8" name="Google Shape;13588;p75"/>
          <p:cNvGrpSpPr/>
          <p:nvPr/>
        </p:nvGrpSpPr>
        <p:grpSpPr>
          <a:xfrm>
            <a:off x="6514173" y="3049683"/>
            <a:ext cx="309716" cy="329459"/>
            <a:chOff x="5364750" y="3235150"/>
            <a:chExt cx="277275" cy="294950"/>
          </a:xfrm>
        </p:grpSpPr>
        <p:sp>
          <p:nvSpPr>
            <p:cNvPr id="13589" name="Google Shape;13589;p75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0" name="Google Shape;13590;p75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1" name="Google Shape;13591;p75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2" name="Google Shape;13592;p75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3" name="Google Shape;13593;p75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4" name="Google Shape;13594;p75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5" name="Google Shape;13595;p75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6" name="Google Shape;13596;p75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7" name="Google Shape;13597;p75"/>
          <p:cNvGrpSpPr/>
          <p:nvPr/>
        </p:nvGrpSpPr>
        <p:grpSpPr>
          <a:xfrm>
            <a:off x="6503171" y="3464481"/>
            <a:ext cx="331721" cy="332587"/>
            <a:chOff x="5355300" y="3598250"/>
            <a:chExt cx="296975" cy="297750"/>
          </a:xfrm>
        </p:grpSpPr>
        <p:sp>
          <p:nvSpPr>
            <p:cNvPr id="13598" name="Google Shape;13598;p75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9" name="Google Shape;13599;p75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0" name="Google Shape;13600;p75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1" name="Google Shape;13601;p75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2" name="Google Shape;13602;p75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3" name="Google Shape;13603;p75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4" name="Google Shape;13604;p75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5" name="Google Shape;13605;p75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06" name="Google Shape;13606;p75"/>
          <p:cNvGrpSpPr/>
          <p:nvPr/>
        </p:nvGrpSpPr>
        <p:grpSpPr>
          <a:xfrm>
            <a:off x="6507136" y="3924810"/>
            <a:ext cx="323790" cy="213822"/>
            <a:chOff x="5358450" y="4015675"/>
            <a:chExt cx="289875" cy="191425"/>
          </a:xfrm>
        </p:grpSpPr>
        <p:sp>
          <p:nvSpPr>
            <p:cNvPr id="13607" name="Google Shape;13607;p75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8" name="Google Shape;13608;p75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9" name="Google Shape;13609;p75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0" name="Google Shape;13610;p75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1" name="Google Shape;13611;p75"/>
          <p:cNvGrpSpPr/>
          <p:nvPr/>
        </p:nvGrpSpPr>
        <p:grpSpPr>
          <a:xfrm>
            <a:off x="7764616" y="3060629"/>
            <a:ext cx="331721" cy="307566"/>
            <a:chOff x="6543825" y="3202075"/>
            <a:chExt cx="296975" cy="275350"/>
          </a:xfrm>
        </p:grpSpPr>
        <p:sp>
          <p:nvSpPr>
            <p:cNvPr id="13612" name="Google Shape;13612;p75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3" name="Google Shape;13613;p75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4" name="Google Shape;13614;p75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5" name="Google Shape;13615;p75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6" name="Google Shape;13616;p75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7" name="Google Shape;13617;p75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8" name="Google Shape;13618;p75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9" name="Google Shape;13619;p75"/>
          <p:cNvGrpSpPr/>
          <p:nvPr/>
        </p:nvGrpSpPr>
        <p:grpSpPr>
          <a:xfrm>
            <a:off x="2727312" y="3048999"/>
            <a:ext cx="330827" cy="330827"/>
            <a:chOff x="2037825" y="3254050"/>
            <a:chExt cx="296175" cy="296175"/>
          </a:xfrm>
        </p:grpSpPr>
        <p:sp>
          <p:nvSpPr>
            <p:cNvPr id="13620" name="Google Shape;13620;p75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1" name="Google Shape;13621;p75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2" name="Google Shape;13622;p75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3" name="Google Shape;13623;p75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4" name="Google Shape;13624;p75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5" name="Google Shape;13625;p75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6" name="Google Shape;13626;p75"/>
          <p:cNvGrpSpPr/>
          <p:nvPr/>
        </p:nvGrpSpPr>
        <p:grpSpPr>
          <a:xfrm>
            <a:off x="2725553" y="3465905"/>
            <a:ext cx="334346" cy="329738"/>
            <a:chOff x="2034675" y="3617925"/>
            <a:chExt cx="299325" cy="295200"/>
          </a:xfrm>
        </p:grpSpPr>
        <p:sp>
          <p:nvSpPr>
            <p:cNvPr id="13627" name="Google Shape;13627;p75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8" name="Google Shape;13628;p75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9" name="Google Shape;13629;p75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0" name="Google Shape;13630;p75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1" name="Google Shape;13631;p75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2" name="Google Shape;13632;p75"/>
          <p:cNvGrpSpPr/>
          <p:nvPr/>
        </p:nvGrpSpPr>
        <p:grpSpPr>
          <a:xfrm>
            <a:off x="2727312" y="3866754"/>
            <a:ext cx="330827" cy="329934"/>
            <a:chOff x="2037825" y="3981825"/>
            <a:chExt cx="296175" cy="295375"/>
          </a:xfrm>
        </p:grpSpPr>
        <p:sp>
          <p:nvSpPr>
            <p:cNvPr id="13633" name="Google Shape;13633;p75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4" name="Google Shape;13634;p75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5" name="Google Shape;13635;p75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6" name="Google Shape;13636;p75"/>
          <p:cNvGrpSpPr/>
          <p:nvPr/>
        </p:nvGrpSpPr>
        <p:grpSpPr>
          <a:xfrm>
            <a:off x="4823587" y="3079353"/>
            <a:ext cx="330827" cy="270119"/>
            <a:chOff x="3860400" y="3254050"/>
            <a:chExt cx="296175" cy="241825"/>
          </a:xfrm>
        </p:grpSpPr>
        <p:sp>
          <p:nvSpPr>
            <p:cNvPr id="13637" name="Google Shape;13637;p75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8" name="Google Shape;13638;p75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9" name="Google Shape;13639;p75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0" name="Google Shape;13640;p75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1" name="Google Shape;13641;p75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2" name="Google Shape;13642;p75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3" name="Google Shape;13643;p75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4" name="Google Shape;13644;p75"/>
          <p:cNvGrpSpPr/>
          <p:nvPr/>
        </p:nvGrpSpPr>
        <p:grpSpPr>
          <a:xfrm>
            <a:off x="4823140" y="3465360"/>
            <a:ext cx="331721" cy="330827"/>
            <a:chOff x="3859600" y="3591950"/>
            <a:chExt cx="296975" cy="296175"/>
          </a:xfrm>
        </p:grpSpPr>
        <p:sp>
          <p:nvSpPr>
            <p:cNvPr id="13645" name="Google Shape;13645;p75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6" name="Google Shape;13646;p75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7" name="Google Shape;13647;p75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8" name="Google Shape;13648;p75"/>
          <p:cNvGrpSpPr/>
          <p:nvPr/>
        </p:nvGrpSpPr>
        <p:grpSpPr>
          <a:xfrm>
            <a:off x="4823587" y="3866308"/>
            <a:ext cx="330827" cy="330827"/>
            <a:chOff x="3860400" y="3955025"/>
            <a:chExt cx="296175" cy="296175"/>
          </a:xfrm>
        </p:grpSpPr>
        <p:sp>
          <p:nvSpPr>
            <p:cNvPr id="13649" name="Google Shape;13649;p75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0" name="Google Shape;13650;p75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1" name="Google Shape;13651;p75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2" name="Google Shape;13652;p75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3" name="Google Shape;13653;p75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54" name="Google Shape;13654;p75"/>
          <p:cNvGrpSpPr/>
          <p:nvPr/>
        </p:nvGrpSpPr>
        <p:grpSpPr>
          <a:xfrm>
            <a:off x="6916983" y="3049445"/>
            <a:ext cx="336105" cy="329934"/>
            <a:chOff x="5716825" y="3235950"/>
            <a:chExt cx="300900" cy="295375"/>
          </a:xfrm>
        </p:grpSpPr>
        <p:sp>
          <p:nvSpPr>
            <p:cNvPr id="13655" name="Google Shape;13655;p75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6" name="Google Shape;13656;p75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7" name="Google Shape;13657;p75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8" name="Google Shape;13658;p75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59" name="Google Shape;13659;p75"/>
          <p:cNvGrpSpPr/>
          <p:nvPr/>
        </p:nvGrpSpPr>
        <p:grpSpPr>
          <a:xfrm>
            <a:off x="6929298" y="3475916"/>
            <a:ext cx="311475" cy="309716"/>
            <a:chOff x="5727850" y="3609275"/>
            <a:chExt cx="278850" cy="277275"/>
          </a:xfrm>
        </p:grpSpPr>
        <p:sp>
          <p:nvSpPr>
            <p:cNvPr id="13660" name="Google Shape;13660;p75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1" name="Google Shape;13661;p75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2" name="Google Shape;13662;p75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3" name="Google Shape;13663;p75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4" name="Google Shape;13664;p75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65" name="Google Shape;13665;p75"/>
          <p:cNvGrpSpPr/>
          <p:nvPr/>
        </p:nvGrpSpPr>
        <p:grpSpPr>
          <a:xfrm>
            <a:off x="6939868" y="3866754"/>
            <a:ext cx="290336" cy="329934"/>
            <a:chOff x="5736525" y="3963700"/>
            <a:chExt cx="259925" cy="295375"/>
          </a:xfrm>
        </p:grpSpPr>
        <p:sp>
          <p:nvSpPr>
            <p:cNvPr id="13666" name="Google Shape;13666;p75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7" name="Google Shape;13667;p75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8" name="Google Shape;13668;p75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9" name="Google Shape;13669;p75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0" name="Google Shape;13670;p75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1" name="Google Shape;13671;p75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2" name="Google Shape;13672;p75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3" name="Google Shape;13673;p75"/>
          <p:cNvGrpSpPr/>
          <p:nvPr/>
        </p:nvGrpSpPr>
        <p:grpSpPr>
          <a:xfrm>
            <a:off x="7764616" y="3465360"/>
            <a:ext cx="331721" cy="330827"/>
            <a:chOff x="6553275" y="3604550"/>
            <a:chExt cx="296975" cy="296175"/>
          </a:xfrm>
        </p:grpSpPr>
        <p:sp>
          <p:nvSpPr>
            <p:cNvPr id="13674" name="Google Shape;13674;p75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5" name="Google Shape;13675;p75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6" name="Google Shape;13676;p75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7" name="Google Shape;13677;p75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8" name="Google Shape;13678;p75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9" name="Google Shape;13679;p75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84" name="Google Shape;13684;p7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06" y="1697181"/>
            <a:ext cx="6610349" cy="169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5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85;p34"/>
          <p:cNvSpPr txBox="1">
            <a:spLocks noGrp="1"/>
          </p:cNvSpPr>
          <p:nvPr>
            <p:ph type="title"/>
          </p:nvPr>
        </p:nvSpPr>
        <p:spPr>
          <a:xfrm>
            <a:off x="5083800" y="341650"/>
            <a:ext cx="3873164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2400" dirty="0" smtClean="0"/>
              <a:t>Controle de Versão</a:t>
            </a:r>
            <a:endParaRPr sz="2400" dirty="0"/>
          </a:p>
        </p:txBody>
      </p:sp>
      <p:sp>
        <p:nvSpPr>
          <p:cNvPr id="8" name="Google Shape;186;p34"/>
          <p:cNvSpPr txBox="1">
            <a:spLocks/>
          </p:cNvSpPr>
          <p:nvPr/>
        </p:nvSpPr>
        <p:spPr>
          <a:xfrm>
            <a:off x="5083800" y="14881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000"/>
              </a:lnSpc>
              <a:buSzPts val="1600"/>
            </a:pPr>
            <a:r>
              <a:rPr lang="pt-BR" sz="1600" dirty="0" smtClean="0">
                <a:solidFill>
                  <a:srgbClr val="858585"/>
                </a:solidFill>
                <a:latin typeface="Roboto" panose="020B0604020202020204" charset="0"/>
                <a:ea typeface="Roboto" panose="020B0604020202020204" charset="0"/>
              </a:rPr>
              <a:t>Gerenciamento de diferentes versões de um arquivo ou projeto</a:t>
            </a:r>
          </a:p>
          <a:p>
            <a:pPr marL="457200" indent="-330200">
              <a:lnSpc>
                <a:spcPct val="114000"/>
              </a:lnSpc>
              <a:buClr>
                <a:srgbClr val="858585"/>
              </a:buClr>
              <a:buSzPts val="1600"/>
              <a:buFont typeface="Arial"/>
              <a:buAutoNum type="arabicPeriod"/>
            </a:pPr>
            <a:endParaRPr lang="pt-BR" sz="1600" dirty="0" smtClean="0">
              <a:solidFill>
                <a:srgbClr val="858585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457200" indent="-330200">
              <a:lnSpc>
                <a:spcPct val="114000"/>
              </a:lnSpc>
              <a:buClr>
                <a:srgbClr val="858585"/>
              </a:buClr>
              <a:buSzPts val="1600"/>
              <a:buFont typeface="Arial"/>
              <a:buAutoNum type="arabicPeriod"/>
            </a:pPr>
            <a:r>
              <a:rPr lang="pt-BR" sz="1600" dirty="0" smtClean="0">
                <a:solidFill>
                  <a:srgbClr val="858585"/>
                </a:solidFill>
                <a:latin typeface="Roboto" panose="020B0604020202020204" charset="0"/>
                <a:ea typeface="Roboto" panose="020B0604020202020204" charset="0"/>
              </a:rPr>
              <a:t>Cada mudança gera uma versão</a:t>
            </a:r>
            <a:br>
              <a:rPr lang="pt-BR" sz="1600" dirty="0" smtClean="0">
                <a:solidFill>
                  <a:srgbClr val="858585"/>
                </a:solidFill>
                <a:latin typeface="Roboto" panose="020B0604020202020204" charset="0"/>
                <a:ea typeface="Roboto" panose="020B0604020202020204" charset="0"/>
              </a:rPr>
            </a:br>
            <a:endParaRPr lang="pt-BR" sz="1600" dirty="0" smtClean="0">
              <a:solidFill>
                <a:srgbClr val="858585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457200" indent="-330200">
              <a:lnSpc>
                <a:spcPct val="114000"/>
              </a:lnSpc>
              <a:buClr>
                <a:srgbClr val="858585"/>
              </a:buClr>
              <a:buSzPts val="1600"/>
              <a:buFont typeface="Arial"/>
              <a:buAutoNum type="arabicPeriod"/>
            </a:pPr>
            <a:r>
              <a:rPr lang="pt-BR" sz="1600" dirty="0" smtClean="0">
                <a:solidFill>
                  <a:srgbClr val="858585"/>
                </a:solidFill>
                <a:latin typeface="Roboto" panose="020B0604020202020204" charset="0"/>
                <a:ea typeface="Roboto" panose="020B0604020202020204" charset="0"/>
              </a:rPr>
              <a:t>GIT, SVN, TFVC</a:t>
            </a:r>
          </a:p>
          <a:p>
            <a:pPr>
              <a:lnSpc>
                <a:spcPct val="114000"/>
              </a:lnSpc>
              <a:buClr>
                <a:schemeClr val="dk1"/>
              </a:buClr>
              <a:buSzPts val="1100"/>
            </a:pPr>
            <a:endParaRPr lang="pt-BR" dirty="0" smtClean="0">
              <a:solidFill>
                <a:srgbClr val="858585"/>
              </a:solidFill>
            </a:endParaRPr>
          </a:p>
          <a:p>
            <a:pPr>
              <a:lnSpc>
                <a:spcPct val="114000"/>
              </a:lnSpc>
              <a:buClr>
                <a:schemeClr val="dk1"/>
              </a:buClr>
              <a:buSzPts val="1100"/>
            </a:pPr>
            <a:endParaRPr lang="pt-BR" dirty="0" smtClean="0">
              <a:solidFill>
                <a:srgbClr val="858585"/>
              </a:solidFill>
            </a:endParaRPr>
          </a:p>
          <a:p>
            <a:pPr>
              <a:lnSpc>
                <a:spcPct val="114000"/>
              </a:lnSpc>
              <a:buClr>
                <a:schemeClr val="dk1"/>
              </a:buClr>
              <a:buSzPts val="1100"/>
            </a:pPr>
            <a:endParaRPr lang="pt-BR" dirty="0" smtClean="0">
              <a:solidFill>
                <a:srgbClr val="858585"/>
              </a:solidFill>
            </a:endParaRPr>
          </a:p>
          <a:p>
            <a:pPr>
              <a:lnSpc>
                <a:spcPct val="114000"/>
              </a:lnSpc>
              <a:buSzPts val="1600"/>
            </a:pPr>
            <a:endParaRPr lang="pt-BR" dirty="0">
              <a:solidFill>
                <a:srgbClr val="858585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73" y="485556"/>
            <a:ext cx="2378765" cy="99363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2" t="22775" r="62000" b="30717"/>
          <a:stretch/>
        </p:blipFill>
        <p:spPr>
          <a:xfrm>
            <a:off x="1913282" y="3404754"/>
            <a:ext cx="1168157" cy="153439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1" y="2152217"/>
            <a:ext cx="2597568" cy="120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5;p34"/>
          <p:cNvSpPr txBox="1">
            <a:spLocks noGrp="1"/>
          </p:cNvSpPr>
          <p:nvPr>
            <p:ph type="title"/>
          </p:nvPr>
        </p:nvSpPr>
        <p:spPr>
          <a:xfrm>
            <a:off x="5083800" y="341650"/>
            <a:ext cx="40602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2400" dirty="0" smtClean="0"/>
              <a:t>Versionamento</a:t>
            </a:r>
            <a:endParaRPr sz="2400" dirty="0"/>
          </a:p>
        </p:txBody>
      </p:sp>
      <p:sp>
        <p:nvSpPr>
          <p:cNvPr id="10" name="Google Shape;186;p34"/>
          <p:cNvSpPr txBox="1">
            <a:spLocks/>
          </p:cNvSpPr>
          <p:nvPr/>
        </p:nvSpPr>
        <p:spPr>
          <a:xfrm>
            <a:off x="5083800" y="14881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000"/>
              </a:lnSpc>
              <a:buSzPts val="1600"/>
            </a:pPr>
            <a:r>
              <a:rPr lang="pt-BR" sz="1600" dirty="0" smtClean="0">
                <a:solidFill>
                  <a:srgbClr val="858585"/>
                </a:solidFill>
                <a:latin typeface="Roboto" panose="020B0604020202020204" charset="0"/>
                <a:ea typeface="Roboto" panose="020B0604020202020204" charset="0"/>
              </a:rPr>
              <a:t>Processo de atribuir um nome único ou numeração única para identificar o estado de um software.</a:t>
            </a:r>
          </a:p>
          <a:p>
            <a:pPr>
              <a:buClr>
                <a:srgbClr val="858585"/>
              </a:buClr>
              <a:buFont typeface="Arial"/>
              <a:buAutoNum type="arabicPeriod"/>
            </a:pPr>
            <a:endParaRPr lang="pt-BR" sz="1600" dirty="0" smtClean="0">
              <a:solidFill>
                <a:srgbClr val="858585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rgbClr val="858585"/>
              </a:buClr>
              <a:buFont typeface="Arial"/>
              <a:buAutoNum type="arabicPeriod"/>
            </a:pPr>
            <a:r>
              <a:rPr lang="pt-BR" sz="1600" dirty="0" smtClean="0">
                <a:solidFill>
                  <a:srgbClr val="858585"/>
                </a:solidFill>
                <a:latin typeface="Roboto" panose="020B0604020202020204" charset="0"/>
                <a:ea typeface="Roboto" panose="020B0604020202020204" charset="0"/>
              </a:rPr>
              <a:t>Atribuição crescente</a:t>
            </a:r>
            <a:br>
              <a:rPr lang="pt-BR" sz="1600" dirty="0" smtClean="0">
                <a:solidFill>
                  <a:srgbClr val="858585"/>
                </a:solidFill>
                <a:latin typeface="Roboto" panose="020B0604020202020204" charset="0"/>
                <a:ea typeface="Roboto" panose="020B0604020202020204" charset="0"/>
              </a:rPr>
            </a:br>
            <a:endParaRPr lang="pt-BR" sz="1600" dirty="0" smtClean="0">
              <a:solidFill>
                <a:srgbClr val="858585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rgbClr val="858585"/>
              </a:buClr>
              <a:buFont typeface="Arial"/>
              <a:buAutoNum type="arabicPeriod"/>
            </a:pPr>
            <a:r>
              <a:rPr lang="pt-BR" sz="1600" dirty="0" smtClean="0">
                <a:solidFill>
                  <a:srgbClr val="858585"/>
                </a:solidFill>
                <a:latin typeface="Roboto" panose="020B0604020202020204" charset="0"/>
                <a:ea typeface="Roboto" panose="020B0604020202020204" charset="0"/>
              </a:rPr>
              <a:t>Indicam melhorias ou correções</a:t>
            </a:r>
          </a:p>
          <a:p>
            <a:pPr>
              <a:lnSpc>
                <a:spcPct val="114000"/>
              </a:lnSpc>
              <a:buSzPts val="1600"/>
            </a:pPr>
            <a:endParaRPr lang="pt-BR" dirty="0" smtClean="0">
              <a:solidFill>
                <a:srgbClr val="858585"/>
              </a:solidFill>
            </a:endParaRPr>
          </a:p>
          <a:p>
            <a:pPr>
              <a:lnSpc>
                <a:spcPct val="114000"/>
              </a:lnSpc>
              <a:buClr>
                <a:schemeClr val="dk1"/>
              </a:buClr>
              <a:buSzPts val="1100"/>
            </a:pPr>
            <a:endParaRPr lang="pt-BR" dirty="0" smtClean="0">
              <a:solidFill>
                <a:srgbClr val="858585"/>
              </a:solidFill>
            </a:endParaRPr>
          </a:p>
          <a:p>
            <a:pPr>
              <a:lnSpc>
                <a:spcPct val="114000"/>
              </a:lnSpc>
              <a:buClr>
                <a:schemeClr val="dk1"/>
              </a:buClr>
              <a:buSzPts val="1100"/>
            </a:pPr>
            <a:endParaRPr lang="pt-BR" dirty="0" smtClean="0">
              <a:solidFill>
                <a:srgbClr val="858585"/>
              </a:solidFill>
            </a:endParaRPr>
          </a:p>
          <a:p>
            <a:pPr>
              <a:lnSpc>
                <a:spcPct val="114000"/>
              </a:lnSpc>
              <a:buClr>
                <a:schemeClr val="dk1"/>
              </a:buClr>
              <a:buSzPts val="1100"/>
            </a:pPr>
            <a:endParaRPr lang="pt-BR" dirty="0" smtClean="0">
              <a:solidFill>
                <a:srgbClr val="858585"/>
              </a:solidFill>
            </a:endParaRPr>
          </a:p>
          <a:p>
            <a:pPr>
              <a:lnSpc>
                <a:spcPct val="114000"/>
              </a:lnSpc>
              <a:buSzPts val="1600"/>
            </a:pPr>
            <a:endParaRPr lang="pt-BR" dirty="0">
              <a:solidFill>
                <a:srgbClr val="858585"/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864"/>
            <a:ext cx="4699547" cy="314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6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3;p35"/>
          <p:cNvSpPr txBox="1">
            <a:spLocks noGrp="1"/>
          </p:cNvSpPr>
          <p:nvPr>
            <p:ph type="title"/>
          </p:nvPr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sz="3000" dirty="0" smtClean="0"/>
              <a:t>Tipos de Versionamento</a:t>
            </a:r>
            <a:endParaRPr sz="30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dirty="0" smtClean="0"/>
              <a:t>Tipos de Versionamento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dirty="0"/>
          </a:p>
        </p:txBody>
      </p:sp>
      <p:sp>
        <p:nvSpPr>
          <p:cNvPr id="194" name="Google Shape;194;p35"/>
          <p:cNvSpPr txBox="1">
            <a:spLocks noGrp="1"/>
          </p:cNvSpPr>
          <p:nvPr>
            <p:ph type="title" idx="2"/>
          </p:nvPr>
        </p:nvSpPr>
        <p:spPr>
          <a:xfrm>
            <a:off x="1677450" y="2135900"/>
            <a:ext cx="2399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Versão Interna</a:t>
            </a:r>
            <a:endParaRPr dirty="0"/>
          </a:p>
        </p:txBody>
      </p:sp>
      <p:sp>
        <p:nvSpPr>
          <p:cNvPr id="195" name="Google Shape;195;p35"/>
          <p:cNvSpPr txBox="1">
            <a:spLocks noGrp="1"/>
          </p:cNvSpPr>
          <p:nvPr>
            <p:ph type="title" idx="3"/>
          </p:nvPr>
        </p:nvSpPr>
        <p:spPr>
          <a:xfrm>
            <a:off x="1266000" y="2632400"/>
            <a:ext cx="3222300" cy="1018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Número interno que pode ser incrementado várias vezes por dia</a:t>
            </a:r>
            <a:endParaRPr dirty="0"/>
          </a:p>
        </p:txBody>
      </p:sp>
      <p:sp>
        <p:nvSpPr>
          <p:cNvPr id="196" name="Google Shape;196;p35"/>
          <p:cNvSpPr txBox="1">
            <a:spLocks noGrp="1"/>
          </p:cNvSpPr>
          <p:nvPr>
            <p:ph type="title" idx="4"/>
          </p:nvPr>
        </p:nvSpPr>
        <p:spPr>
          <a:xfrm>
            <a:off x="5067200" y="2135900"/>
            <a:ext cx="2399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Release Version</a:t>
            </a:r>
            <a:endParaRPr dirty="0"/>
          </a:p>
        </p:txBody>
      </p:sp>
      <p:sp>
        <p:nvSpPr>
          <p:cNvPr id="197" name="Google Shape;197;p35"/>
          <p:cNvSpPr txBox="1">
            <a:spLocks noGrp="1"/>
          </p:cNvSpPr>
          <p:nvPr>
            <p:ph type="title" idx="5"/>
          </p:nvPr>
        </p:nvSpPr>
        <p:spPr>
          <a:xfrm>
            <a:off x="4655750" y="2632400"/>
            <a:ext cx="3222300" cy="23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Muda com menor frequência</a:t>
            </a:r>
            <a:br>
              <a:rPr lang="es" dirty="0" smtClean="0"/>
            </a:br>
            <a:r>
              <a:rPr lang="es" dirty="0"/>
              <a:t/>
            </a:r>
            <a:br>
              <a:rPr lang="es" dirty="0"/>
            </a:br>
            <a:r>
              <a:rPr lang="es" dirty="0" smtClean="0"/>
              <a:t>Divulgação pública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402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95" grpId="0"/>
      <p:bldP spid="196" grpId="0"/>
      <p:bldP spid="197" grpId="0"/>
    </p:bldLst>
  </p:timing>
</p:sld>
</file>

<file path=ppt/theme/theme1.xml><?xml version="1.0" encoding="utf-8"?>
<a:theme xmlns:a="http://schemas.openxmlformats.org/drawingml/2006/main" name="Simple busine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</TotalTime>
  <Words>637</Words>
  <Application>Microsoft Office PowerPoint</Application>
  <PresentationFormat>Apresentação na tela (16:9)</PresentationFormat>
  <Paragraphs>154</Paragraphs>
  <Slides>45</Slides>
  <Notes>45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45</vt:i4>
      </vt:variant>
    </vt:vector>
  </HeadingPairs>
  <TitlesOfParts>
    <vt:vector size="56" baseType="lpstr">
      <vt:lpstr>Arial</vt:lpstr>
      <vt:lpstr>Proxima Nova Semibold</vt:lpstr>
      <vt:lpstr>Nunito Light</vt:lpstr>
      <vt:lpstr>Roboto Medium</vt:lpstr>
      <vt:lpstr>Arvo</vt:lpstr>
      <vt:lpstr>Squada One</vt:lpstr>
      <vt:lpstr>Roboto</vt:lpstr>
      <vt:lpstr>Nunito Sans Black</vt:lpstr>
      <vt:lpstr>Proxima Nova</vt:lpstr>
      <vt:lpstr>Simple business</vt:lpstr>
      <vt:lpstr>SlidesGo Final Pages</vt:lpstr>
      <vt:lpstr>Versionamento de Software</vt:lpstr>
      <vt:lpstr>Never use “final” in a file name.”</vt:lpstr>
      <vt:lpstr>Adriano Driuzzo</vt:lpstr>
      <vt:lpstr>Introdução</vt:lpstr>
      <vt:lpstr>Apresentação do PowerPoint</vt:lpstr>
      <vt:lpstr>Controle de Versão</vt:lpstr>
      <vt:lpstr>Versionamento</vt:lpstr>
      <vt:lpstr>Tipos de Versionamento </vt:lpstr>
      <vt:lpstr>Tipos de Versionamento </vt:lpstr>
      <vt:lpstr>Inferno da Dependência </vt:lpstr>
      <vt:lpstr>Inferno da Dependência </vt:lpstr>
      <vt:lpstr>Conflito de Dependências</vt:lpstr>
      <vt:lpstr>Semantic Versioning</vt:lpstr>
      <vt:lpstr>4.2.1</vt:lpstr>
      <vt:lpstr>Estrutura SemVer </vt:lpstr>
      <vt:lpstr>Estrutura SemVer </vt:lpstr>
      <vt:lpstr>breaking.feature.fix</vt:lpstr>
      <vt:lpstr>PRE-RELEASE</vt:lpstr>
      <vt:lpstr>Fases do Versionamento </vt:lpstr>
      <vt:lpstr>Apresentação do PowerPoint</vt:lpstr>
      <vt:lpstr>Apresentação do PowerPoint</vt:lpstr>
      <vt:lpstr>Outros Tipos de Versionamento</vt:lpstr>
      <vt:lpstr>CalVer - Ubuntu 18.04  (Lançado em abril de 2018)  Formato ISO 8601 – YYYY-MM-DD</vt:lpstr>
      <vt:lpstr>Sugestão de Uso </vt:lpstr>
      <vt:lpstr>FLUXO DE VERSÃO I</vt:lpstr>
      <vt:lpstr>FLUXO DE VERSÃO II</vt:lpstr>
      <vt:lpstr>Changelog</vt:lpstr>
      <vt:lpstr>Obrigado! </vt:lpstr>
      <vt:lpstr>Bibliografia</vt:lpstr>
      <vt:lpstr>Instructions for use</vt:lpstr>
      <vt:lpstr>Fonts &amp; colors used</vt:lpstr>
      <vt:lpstr>Use our editable graphic resources...</vt:lpstr>
      <vt:lpstr>Apresentação do PowerPoint</vt:lpstr>
      <vt:lpstr>...and our set of editable icons</vt:lpstr>
      <vt:lpstr>Business Icons</vt:lpstr>
      <vt:lpstr>Avatar Icons</vt:lpstr>
      <vt:lpstr>Creative Process Icons</vt:lpstr>
      <vt:lpstr>Educational Process Icons</vt:lpstr>
      <vt:lpstr>Help &amp; Support Icons</vt:lpstr>
      <vt:lpstr>Medical Icons</vt:lpstr>
      <vt:lpstr>Nature Icons</vt:lpstr>
      <vt:lpstr>Performing Arts Icons</vt:lpstr>
      <vt:lpstr>SEO &amp; Marketing Icons</vt:lpstr>
      <vt:lpstr>Teamwork Icons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Versionamento de Software</dc:title>
  <dc:creator>Adriano</dc:creator>
  <cp:lastModifiedBy>adriano.driuzzo@hotmail.com</cp:lastModifiedBy>
  <cp:revision>68</cp:revision>
  <dcterms:modified xsi:type="dcterms:W3CDTF">2021-03-23T18:15:45Z</dcterms:modified>
</cp:coreProperties>
</file>